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147469358" r:id="rId5"/>
    <p:sldId id="2147482381" r:id="rId6"/>
    <p:sldId id="2147482382" r:id="rId7"/>
    <p:sldId id="2147482383" r:id="rId8"/>
    <p:sldId id="2147482384" r:id="rId9"/>
    <p:sldId id="2147482385" r:id="rId10"/>
    <p:sldId id="2147482386" r:id="rId11"/>
    <p:sldId id="2147482387" r:id="rId12"/>
    <p:sldId id="2147482388" r:id="rId13"/>
    <p:sldId id="2147482389" r:id="rId14"/>
    <p:sldId id="2147482390" r:id="rId15"/>
    <p:sldId id="214748239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3" orient="horz" pos="343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C44910-0804-3F23-1547-AB6C470E9249}" name="Josie Scott" initials="JS" userId="Josie Scott" providerId="None"/>
  <p188:author id="{AFC96044-A434-516D-F979-69BEFB919CAC}" name="Helios Med Comms" initials="SC" userId="Helios Med Comms" providerId="None"/>
  <p188:author id="{3320FF55-1FFD-7229-6D8F-E0E1D4D71A55}" name="Darel Macdonald" initials="DM" userId="Darel Macdonald" providerId="None"/>
  <p188:author id="{5442CC59-A491-D938-6226-B0A4240D0987}" name="Joe Lipworth" initials="JL" userId="Z9aGx7C6M1khfKfq9Ts1YzZi0TTblr/Qql7NcYnF1pk=" providerId="None"/>
  <p188:author id="{66FD2D75-A7BD-AE71-6368-7C4969AF9DE5}" name="Jake Carus" initials="JC" userId="S::jake.carus@heliosmedcomms.com::eadba49d-72ad-4398-8ad8-909c4c09090e" providerId="AD"/>
  <p188:author id="{5130567C-BF4A-6418-1E67-3CEBF09EA0EB}" name="Beth Evans" initials="BE" userId="S::beth.evans@heliosglobalgroup.com::9360068d-3687-4d79-a6c8-b4bee4496f27" providerId="AD"/>
  <p188:author id="{0AE956B1-6047-F997-0C9D-BCD29E03B71B}" name="Jamie Young" initials="" userId="S::Jamie.Young@primeglobalpeople.com::efe76ccc-9287-4bf1-97b4-ea54be2ad06d" providerId="AD"/>
  <p188:author id="{B3F472B4-2A88-10EF-3F3B-6532E09A6ECA}" name="Helios Medical Communications" initials="HM" userId="Helios Medical Communications" providerId="None"/>
  <p188:author id="{5C6422E9-3901-F121-E940-18222ED5E4CA}" name="Sam Clark" initials="SC" userId="S::Sam.Clark@heliosmedcomms.com::a192b0f1-c447-4dab-9cde-37b584984118" providerId="AD"/>
  <p188:author id="{96C15AF4-0F79-C1A9-1780-C4D134C7C1BF}" name="Lipworth, Joe" initials="JL" userId="S::khkj205@astrazeneca.net::08ffd50e-e907-4b5e-9dcf-321d052b86e7" providerId="AD"/>
  <p188:author id="{B9ED02F8-3894-EA34-0DD4-FB87642D5671}" name="Helios" initials="H" userId="Helio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EFD"/>
    <a:srgbClr val="E0E0E0"/>
    <a:srgbClr val="A338F3"/>
    <a:srgbClr val="590995"/>
    <a:srgbClr val="FFFFFF"/>
    <a:srgbClr val="AC8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27EF-2024-4DFE-B507-EE0B61CFFBAF}" v="4" dt="2025-07-22T09:16:39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96912" autoAdjust="0"/>
  </p:normalViewPr>
  <p:slideViewPr>
    <p:cSldViewPr snapToGrid="0">
      <p:cViewPr>
        <p:scale>
          <a:sx n="73" d="100"/>
          <a:sy n="73" d="100"/>
        </p:scale>
        <p:origin x="330" y="-156"/>
      </p:cViewPr>
      <p:guideLst>
        <p:guide orient="horz" pos="3067"/>
        <p:guide orient="horz" pos="343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822"/>
    </p:cViewPr>
  </p:sorterViewPr>
  <p:notesViewPr>
    <p:cSldViewPr snapToGrid="0">
      <p:cViewPr>
        <p:scale>
          <a:sx n="1" d="2"/>
          <a:sy n="1" d="2"/>
        </p:scale>
        <p:origin x="4548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0C3-432D-98CF-FEA6198603C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C3-432D-98CF-FEA6198603C8}"/>
              </c:ext>
            </c:extLst>
          </c:dPt>
          <c:cat>
            <c:strRef>
              <c:f>Sheet1!$A$2:$A$3</c:f>
              <c:strCache>
                <c:ptCount val="2"/>
                <c:pt idx="0">
                  <c:v>Asthma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C3-432D-98CF-FEA619860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6A-4C56-B335-3F7AAA9F269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6A-4C56-B335-3F7AAA9F269B}"/>
              </c:ext>
            </c:extLst>
          </c:dPt>
          <c:cat>
            <c:strRef>
              <c:f>Sheet1!$A$2:$A$3</c:f>
              <c:strCache>
                <c:ptCount val="2"/>
                <c:pt idx="0">
                  <c:v>Allergic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A-4C56-B335-3F7AAA9F2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4E-4899-A17B-21C4D03CE2D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4E-4899-A17B-21C4D03CE2D5}"/>
              </c:ext>
            </c:extLst>
          </c:dPt>
          <c:cat>
            <c:strRef>
              <c:f>Sheet1!$A$2:$A$3</c:f>
              <c:strCache>
                <c:ptCount val="2"/>
                <c:pt idx="0">
                  <c:v>Asthma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4E-4899-A17B-21C4D03CE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CC-43F7-B4F2-3B0CFA984EE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CC-43F7-B4F2-3B0CFA984EED}"/>
              </c:ext>
            </c:extLst>
          </c:dPt>
          <c:cat>
            <c:strRef>
              <c:f>Sheet1!$A$2:$A$3</c:f>
              <c:strCache>
                <c:ptCount val="2"/>
                <c:pt idx="0">
                  <c:v>Asthma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C-43F7-B4F2-3B0CFA984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381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26-4E56-92B9-DD0C2E4FF2B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26-4E56-92B9-DD0C2E4FF2BB}"/>
              </c:ext>
            </c:extLst>
          </c:dPt>
          <c:cat>
            <c:strRef>
              <c:f>Sheet1!$A$2:$A$3</c:f>
              <c:strCache>
                <c:ptCount val="2"/>
                <c:pt idx="0">
                  <c:v>Asthma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26-4E56-92B9-DD0C2E4FF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40ACB-1FCE-4392-871C-7EBC1A9A23F6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8157C-4957-4CE6-B274-CA08125F3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01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33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A5B72-A4A8-D176-5C5E-89FE069C6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C7E84-8471-1A32-3460-E3D2388AA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2886D-BE6E-D9B2-88DA-25B4BCA48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74D43-E28E-D4A5-90F1-3C22757F1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16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A99F3-2CE4-DFA1-C6FA-50CA60F18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650B82-16E7-A246-4AA8-B2CBF1923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27D63-F753-4293-DDC6-C529063F1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16C17-A552-0725-B68C-F8EB86B23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33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1BAF3-D3C2-CB3E-36AA-E1C58B671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38D4A4-5F45-98D7-AA74-A7F1D49A6A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C342D-25B0-BA98-A75A-75FA9006A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02EC7-E350-7899-472F-DF63028D2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96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592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9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9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5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5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8157C-4957-4CE6-B274-CA08125F3F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0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77EB0-23C7-9296-9A21-93E349682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658B84-28BA-A505-4162-B05CF574E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B45DFA-2B3C-08B0-42A8-DE402B734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3FD71-3D85-C64B-58C7-22749791A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7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30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GB"/>
            </a:br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5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3872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3872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8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presentation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BFA36-1E42-0A90-26F5-0D2E99EB24C6}"/>
              </a:ext>
            </a:extLst>
          </p:cNvPr>
          <p:cNvSpPr txBox="1"/>
          <p:nvPr userDrawn="1"/>
        </p:nvSpPr>
        <p:spPr>
          <a:xfrm>
            <a:off x="466725" y="6490610"/>
            <a:ext cx="81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chemeClr val="tx1"/>
                </a:solidFill>
              </a:rPr>
              <a:t>Z4-72701 | Date of preparation: June 2025. This non-promotional symposium is organised and funded by AstraZeneca. The information displayed during the meeting is exclusively for healthcare professionals. © 2025 AstraZeneca. All Rights Reserved. EpiCentral is sponsored by AstraZeneca.</a:t>
            </a:r>
          </a:p>
        </p:txBody>
      </p:sp>
    </p:spTree>
    <p:extLst>
      <p:ext uri="{BB962C8B-B14F-4D97-AF65-F5344CB8AC3E}">
        <p14:creationId xmlns:p14="http://schemas.microsoft.com/office/powerpoint/2010/main" val="3247186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E216F69-25B0-F5F5-B07A-6317CF5CD3CF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36EFF2-BE29-AAA1-DDD7-C31E91AAC8BD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903FF5B-1045-A00E-9F81-8EDC1ECA5E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40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section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8FE10D-D96F-5E9E-6BB4-48251353828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E943779-9560-82C0-7446-410EE42FA857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08B071F-817E-E875-890A-99F93DF39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695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305134"/>
            <a:ext cx="10336335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906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65436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304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314010"/>
            <a:ext cx="10380724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14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65436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63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GB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 marL="460800" indent="-228600"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add text here. </a:t>
            </a:r>
            <a:br>
              <a:rPr lang="en-GB"/>
            </a:br>
            <a:r>
              <a:rPr lang="en-GB"/>
              <a:t>When pasting copy from other slides, be sure to right-click and choose ‘Keep text only’.</a:t>
            </a:r>
            <a:br>
              <a:rPr lang="en-GB"/>
            </a:br>
            <a:r>
              <a:rPr lang="en-GB"/>
              <a:t>To increase bullet level, select your text and press Tab.</a:t>
            </a:r>
            <a:br>
              <a:rPr lang="en-GB"/>
            </a:br>
            <a:r>
              <a:rPr lang="en-GB"/>
              <a:t>To decrease bullet level, select your bullet text and press Shift + Tab.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GB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831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38447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B70C7-A444-47D4-8047-4D84917F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/>
          <a:stretch/>
        </p:blipFill>
        <p:spPr>
          <a:xfrm>
            <a:off x="10889673" y="6278208"/>
            <a:ext cx="1302326" cy="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4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9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519E-D02F-322F-4A2F-02824F811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7B7795-2535-F65B-7AFB-F1DA6FAD1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21200"/>
            <a:ext cx="6577137" cy="1198800"/>
          </a:xfrm>
        </p:spPr>
        <p:txBody>
          <a:bodyPr/>
          <a:lstStyle/>
          <a:p>
            <a:r>
              <a:rPr lang="en-GB" dirty="0"/>
              <a:t>The implications of epithelial activation across the upper and lower airway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2EE1BF9-B648-7877-7779-447B5D673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349600"/>
            <a:ext cx="6577137" cy="612000"/>
          </a:xfrm>
        </p:spPr>
        <p:txBody>
          <a:bodyPr/>
          <a:lstStyle/>
          <a:p>
            <a:r>
              <a:rPr lang="en-GB" dirty="0"/>
              <a:t>Professor Eugenio De Corso</a:t>
            </a:r>
          </a:p>
          <a:p>
            <a:r>
              <a:rPr lang="en-GB" b="0" dirty="0"/>
              <a:t>Agostino Gemelli University Policlinic, Rome, Italy</a:t>
            </a:r>
          </a:p>
          <a:p>
            <a:r>
              <a:rPr lang="en-GB" b="0" dirty="0">
                <a:solidFill>
                  <a:srgbClr val="28ABE1"/>
                </a:solidFill>
                <a:ea typeface="Cambria" panose="02040503050406030204" pitchFamily="18" charset="0"/>
              </a:rPr>
              <a:t>EAACI Congress 2025</a:t>
            </a:r>
            <a:endParaRPr lang="en-GB" b="0" dirty="0"/>
          </a:p>
          <a:p>
            <a:endParaRPr lang="en-GB" b="0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91730-6239-12F1-D8EE-5D4DD2A99180}"/>
              </a:ext>
            </a:extLst>
          </p:cNvPr>
          <p:cNvSpPr txBox="1"/>
          <p:nvPr/>
        </p:nvSpPr>
        <p:spPr>
          <a:xfrm>
            <a:off x="466725" y="6490610"/>
            <a:ext cx="81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</a:rPr>
              <a:t>Veeva ID: GB-73341; date of preparation: February 2026.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© 2026 AstraZeneca. All Rights Reserved. This information is intended for healthcare professionals only. </a:t>
            </a:r>
            <a:r>
              <a:rPr lang="en-GB" sz="900" dirty="0" err="1">
                <a:solidFill>
                  <a:schemeClr val="tx1"/>
                </a:solidFill>
              </a:rPr>
              <a:t>EpiCentral</a:t>
            </a:r>
            <a:r>
              <a:rPr lang="en-GB" sz="900" dirty="0">
                <a:solidFill>
                  <a:schemeClr val="tx1"/>
                </a:solidFill>
              </a:rPr>
              <a:t> is sponsored and developed by AstraZeneca.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793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6DDF5-4093-2358-E5E8-1F5340D01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4C5D6-E858-ABE0-20F2-FF13958B9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Epithelial cytokine expression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is increased in allergic rhinitis (2/3)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C54F8-D94D-D01A-8243-9FA8C7E1C4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/>
              <a:t>Figure adapted from Kamekura R, et al. Clin Exp Allergy 2012;42:218–228 </a:t>
            </a:r>
            <a:br>
              <a:rPr lang="en-GB" sz="900"/>
            </a:br>
            <a:r>
              <a:rPr lang="en-GB" sz="900"/>
              <a:t>IL, interleukin; mRNA, messenger RNA; NEC, nasal epithelial cell; TSLP, thymic stromal lymphopoietin</a:t>
            </a:r>
          </a:p>
          <a:p>
            <a:r>
              <a:rPr lang="en-GB" sz="900"/>
              <a:t>Kamekura R, et al. Clin Exp Allergy 2012;42:218–228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A33E29-2383-E8C0-F671-7DC177650DCA}"/>
              </a:ext>
            </a:extLst>
          </p:cNvPr>
          <p:cNvSpPr/>
          <p:nvPr/>
        </p:nvSpPr>
        <p:spPr>
          <a:xfrm>
            <a:off x="547688" y="2713773"/>
            <a:ext cx="3282107" cy="1691002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5FAC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Serum IL-33 is significantly increased in patients with allergic rhinitis compared with controls</a:t>
            </a:r>
            <a:endParaRPr kumimoji="0" lang="en-GB" sz="16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2F9BB2-C06F-5DCD-A8FA-2D7165B822F9}"/>
              </a:ext>
            </a:extLst>
          </p:cNvPr>
          <p:cNvSpPr/>
          <p:nvPr/>
        </p:nvSpPr>
        <p:spPr>
          <a:xfrm>
            <a:off x="3825240" y="1422500"/>
            <a:ext cx="7820660" cy="427354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3BB1E8-5CE5-5641-A44F-5E30D13C2C69}"/>
              </a:ext>
            </a:extLst>
          </p:cNvPr>
          <p:cNvGrpSpPr/>
          <p:nvPr/>
        </p:nvGrpSpPr>
        <p:grpSpPr>
          <a:xfrm>
            <a:off x="4194921" y="1758655"/>
            <a:ext cx="6965798" cy="3601238"/>
            <a:chOff x="4046873" y="1776018"/>
            <a:chExt cx="6965798" cy="3601238"/>
          </a:xfrm>
        </p:grpSpPr>
        <p:sp>
          <p:nvSpPr>
            <p:cNvPr id="8" name="Free-form: Shape 173">
              <a:extLst>
                <a:ext uri="{FF2B5EF4-FFF2-40B4-BE49-F238E27FC236}">
                  <a16:creationId xmlns:a16="http://schemas.microsoft.com/office/drawing/2014/main" id="{0AC1ED06-D1C7-E303-BE9B-008031FADE27}"/>
                </a:ext>
              </a:extLst>
            </p:cNvPr>
            <p:cNvSpPr/>
            <p:nvPr/>
          </p:nvSpPr>
          <p:spPr>
            <a:xfrm>
              <a:off x="8482880" y="3799948"/>
              <a:ext cx="1991318" cy="996332"/>
            </a:xfrm>
            <a:custGeom>
              <a:avLst/>
              <a:gdLst>
                <a:gd name="connsiteX0" fmla="*/ 0 w 365093"/>
                <a:gd name="connsiteY0" fmla="*/ 834104 h 834104"/>
                <a:gd name="connsiteX1" fmla="*/ 0 w 365093"/>
                <a:gd name="connsiteY1" fmla="*/ 0 h 834104"/>
                <a:gd name="connsiteX2" fmla="*/ 365093 w 365093"/>
                <a:gd name="connsiteY2" fmla="*/ 0 h 834104"/>
                <a:gd name="connsiteX3" fmla="*/ 365093 w 365093"/>
                <a:gd name="connsiteY3" fmla="*/ 834104 h 83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093" h="834104">
                  <a:moveTo>
                    <a:pt x="0" y="834104"/>
                  </a:moveTo>
                  <a:lnTo>
                    <a:pt x="0" y="0"/>
                  </a:lnTo>
                  <a:lnTo>
                    <a:pt x="365093" y="0"/>
                  </a:lnTo>
                  <a:lnTo>
                    <a:pt x="365093" y="834104"/>
                  </a:lnTo>
                </a:path>
              </a:pathLst>
            </a:custGeom>
            <a:solidFill>
              <a:schemeClr val="accent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-form: Shape 174">
              <a:extLst>
                <a:ext uri="{FF2B5EF4-FFF2-40B4-BE49-F238E27FC236}">
                  <a16:creationId xmlns:a16="http://schemas.microsoft.com/office/drawing/2014/main" id="{569DA16A-3068-8D04-FB73-02DF28E89449}"/>
                </a:ext>
              </a:extLst>
            </p:cNvPr>
            <p:cNvSpPr/>
            <p:nvPr/>
          </p:nvSpPr>
          <p:spPr>
            <a:xfrm>
              <a:off x="5423398" y="4303264"/>
              <a:ext cx="1992351" cy="493016"/>
            </a:xfrm>
            <a:custGeom>
              <a:avLst/>
              <a:gdLst>
                <a:gd name="connsiteX0" fmla="*/ 0 w 365283"/>
                <a:gd name="connsiteY0" fmla="*/ 360331 h 360330"/>
                <a:gd name="connsiteX1" fmla="*/ 0 w 365283"/>
                <a:gd name="connsiteY1" fmla="*/ 0 h 360330"/>
                <a:gd name="connsiteX2" fmla="*/ 365284 w 365283"/>
                <a:gd name="connsiteY2" fmla="*/ 0 h 360330"/>
                <a:gd name="connsiteX3" fmla="*/ 365284 w 365283"/>
                <a:gd name="connsiteY3" fmla="*/ 360331 h 36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5283" h="360330">
                  <a:moveTo>
                    <a:pt x="0" y="360331"/>
                  </a:moveTo>
                  <a:lnTo>
                    <a:pt x="0" y="0"/>
                  </a:lnTo>
                  <a:lnTo>
                    <a:pt x="365284" y="0"/>
                  </a:lnTo>
                  <a:lnTo>
                    <a:pt x="365284" y="360331"/>
                  </a:lnTo>
                </a:path>
              </a:pathLst>
            </a:custGeom>
            <a:solidFill>
              <a:srgbClr val="7F7F7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EF9DB6-D788-2276-7AFA-8C22DE2EA588}"/>
                </a:ext>
              </a:extLst>
            </p:cNvPr>
            <p:cNvSpPr/>
            <p:nvPr/>
          </p:nvSpPr>
          <p:spPr>
            <a:xfrm>
              <a:off x="4884926" y="1912000"/>
              <a:ext cx="6127745" cy="2886971"/>
            </a:xfrm>
            <a:custGeom>
              <a:avLst/>
              <a:gdLst>
                <a:gd name="connsiteX0" fmla="*/ 0 w 3841750"/>
                <a:gd name="connsiteY0" fmla="*/ 0 h 2609850"/>
                <a:gd name="connsiteX1" fmla="*/ 0 w 3841750"/>
                <a:gd name="connsiteY1" fmla="*/ 2609850 h 2609850"/>
                <a:gd name="connsiteX2" fmla="*/ 3841750 w 3841750"/>
                <a:gd name="connsiteY2" fmla="*/ 260985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750" h="2609850">
                  <a:moveTo>
                    <a:pt x="0" y="0"/>
                  </a:moveTo>
                  <a:lnTo>
                    <a:pt x="0" y="2609850"/>
                  </a:lnTo>
                  <a:lnTo>
                    <a:pt x="3841750" y="26098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90A4B-27F6-CA4D-12E7-035C4975A7F1}"/>
                </a:ext>
              </a:extLst>
            </p:cNvPr>
            <p:cNvSpPr txBox="1"/>
            <p:nvPr/>
          </p:nvSpPr>
          <p:spPr>
            <a:xfrm>
              <a:off x="4331784" y="2738610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4000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5187CF-8DCA-108C-436D-EA8942A24DC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2852132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CB2A38-F729-A6DF-60C0-411BE83A8D73}"/>
                </a:ext>
              </a:extLst>
            </p:cNvPr>
            <p:cNvSpPr txBox="1"/>
            <p:nvPr/>
          </p:nvSpPr>
          <p:spPr>
            <a:xfrm>
              <a:off x="4334632" y="3217525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3000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EF7D2B8-784B-1759-FCCC-DA8BE09B70A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7156" y="3331042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A833FF4-98A0-46DC-947A-7BE9264D577F}"/>
                </a:ext>
              </a:extLst>
            </p:cNvPr>
            <p:cNvSpPr txBox="1"/>
            <p:nvPr/>
          </p:nvSpPr>
          <p:spPr>
            <a:xfrm>
              <a:off x="4334632" y="3696440"/>
              <a:ext cx="551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2000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C6E9FA-7F72-87F2-4649-6712C38AA72F}"/>
                </a:ext>
              </a:extLst>
            </p:cNvPr>
            <p:cNvSpPr txBox="1"/>
            <p:nvPr/>
          </p:nvSpPr>
          <p:spPr>
            <a:xfrm>
              <a:off x="4250911" y="4175355"/>
              <a:ext cx="635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1000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DBF3F7-4961-904F-71A5-3B6A8FB1B71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4284381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979A0B-93F5-0751-EA53-00C9237124F1}"/>
                </a:ext>
              </a:extLst>
            </p:cNvPr>
            <p:cNvSpPr txBox="1"/>
            <p:nvPr/>
          </p:nvSpPr>
          <p:spPr>
            <a:xfrm>
              <a:off x="6883129" y="5100257"/>
              <a:ext cx="21313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TSLP mRNA in NECs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65370E8-2F11-705C-99E3-11CBAD3AC3A6}"/>
                </a:ext>
              </a:extLst>
            </p:cNvPr>
            <p:cNvSpPr txBox="1"/>
            <p:nvPr/>
          </p:nvSpPr>
          <p:spPr>
            <a:xfrm>
              <a:off x="8695663" y="4861236"/>
              <a:ext cx="15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Allergic rhinitis (n=45)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A4D25B-FA7E-32D1-7843-F8DC5A70B6B5}"/>
                </a:ext>
              </a:extLst>
            </p:cNvPr>
            <p:cNvCxnSpPr/>
            <p:nvPr/>
          </p:nvCxnSpPr>
          <p:spPr>
            <a:xfrm>
              <a:off x="7949314" y="4799639"/>
              <a:ext cx="0" cy="72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6B7620DE-C0E1-34E1-C824-9B468F77FE7B}"/>
                </a:ext>
              </a:extLst>
            </p:cNvPr>
            <p:cNvSpPr txBox="1"/>
            <p:nvPr/>
          </p:nvSpPr>
          <p:spPr>
            <a:xfrm>
              <a:off x="5856588" y="2203907"/>
              <a:ext cx="123175" cy="276999"/>
            </a:xfrm>
            <a:prstGeom prst="rect">
              <a:avLst/>
            </a:prstGeom>
            <a:noFill/>
          </p:spPr>
          <p:txBody>
            <a:bodyPr wrap="none" lIns="60960" rIns="609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25" name="Left Bracket 224">
              <a:extLst>
                <a:ext uri="{FF2B5EF4-FFF2-40B4-BE49-F238E27FC236}">
                  <a16:creationId xmlns:a16="http://schemas.microsoft.com/office/drawing/2014/main" id="{506A8554-5343-E2A8-1DD2-23EF37046A2A}"/>
                </a:ext>
              </a:extLst>
            </p:cNvPr>
            <p:cNvSpPr/>
            <p:nvPr/>
          </p:nvSpPr>
          <p:spPr>
            <a:xfrm rot="5400000">
              <a:off x="7909393" y="1959033"/>
              <a:ext cx="80191" cy="3058098"/>
            </a:xfrm>
            <a:prstGeom prst="lef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EB2FCF2A-60B1-3E0A-6ED3-A600DE8476A6}"/>
                </a:ext>
              </a:extLst>
            </p:cNvPr>
            <p:cNvSpPr txBox="1"/>
            <p:nvPr/>
          </p:nvSpPr>
          <p:spPr>
            <a:xfrm>
              <a:off x="6419850" y="3246259"/>
              <a:ext cx="30581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>
                  <a:solidFill>
                    <a:srgbClr val="656665"/>
                  </a:solidFill>
                  <a:latin typeface="Calibri"/>
                </a:rPr>
                <a:t>P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&lt;0.05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207C14B2-A0E0-3D95-5BAA-9E01FFAF45BA}"/>
                </a:ext>
              </a:extLst>
            </p:cNvPr>
            <p:cNvSpPr txBox="1"/>
            <p:nvPr/>
          </p:nvSpPr>
          <p:spPr>
            <a:xfrm>
              <a:off x="4331784" y="2253345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5000</a:t>
              </a:r>
            </a:p>
          </p:txBody>
        </p: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74BA53D3-BA14-4BC1-53E8-6E709CC99BE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2366867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B8037DD6-39E1-E8D7-365A-62B7C6D9C5C1}"/>
                </a:ext>
              </a:extLst>
            </p:cNvPr>
            <p:cNvSpPr txBox="1"/>
            <p:nvPr/>
          </p:nvSpPr>
          <p:spPr>
            <a:xfrm>
              <a:off x="4331784" y="1776018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6000</a:t>
              </a:r>
            </a:p>
          </p:txBody>
        </p: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3656C4D3-936D-3233-1141-4CF28888689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1889540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1736F25D-9E0B-AF84-CA52-DC4D3731DCF0}"/>
                </a:ext>
              </a:extLst>
            </p:cNvPr>
            <p:cNvSpPr txBox="1"/>
            <p:nvPr/>
          </p:nvSpPr>
          <p:spPr>
            <a:xfrm>
              <a:off x="4046873" y="1862046"/>
              <a:ext cx="369332" cy="28846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Mean serum IL-33 (pg/mL)</a:t>
              </a: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B2CA286-4671-7584-23FD-0A518D97CAE4}"/>
                </a:ext>
              </a:extLst>
            </p:cNvPr>
            <p:cNvSpPr/>
            <p:nvPr/>
          </p:nvSpPr>
          <p:spPr>
            <a:xfrm>
              <a:off x="4884926" y="2273708"/>
              <a:ext cx="2141656" cy="2525263"/>
            </a:xfrm>
            <a:custGeom>
              <a:avLst/>
              <a:gdLst>
                <a:gd name="connsiteX0" fmla="*/ 0 w 3841750"/>
                <a:gd name="connsiteY0" fmla="*/ 0 h 2609850"/>
                <a:gd name="connsiteX1" fmla="*/ 0 w 3841750"/>
                <a:gd name="connsiteY1" fmla="*/ 2609850 h 2609850"/>
                <a:gd name="connsiteX2" fmla="*/ 3841750 w 3841750"/>
                <a:gd name="connsiteY2" fmla="*/ 260985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750" h="2609850">
                  <a:moveTo>
                    <a:pt x="0" y="0"/>
                  </a:moveTo>
                  <a:lnTo>
                    <a:pt x="0" y="2609850"/>
                  </a:lnTo>
                  <a:lnTo>
                    <a:pt x="3841750" y="260985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77DC7F62-CDEB-6DA9-E736-197E186BA23C}"/>
                </a:ext>
              </a:extLst>
            </p:cNvPr>
            <p:cNvSpPr txBox="1"/>
            <p:nvPr/>
          </p:nvSpPr>
          <p:spPr>
            <a:xfrm>
              <a:off x="4405632" y="4652688"/>
              <a:ext cx="478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EFCD6E0A-03D9-95DA-3343-980840DC51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8388" y="4769673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3D27343-F922-3B94-DA0A-6A53D5100C5C}"/>
                </a:ext>
              </a:extLst>
            </p:cNvPr>
            <p:cNvSpPr txBox="1"/>
            <p:nvPr/>
          </p:nvSpPr>
          <p:spPr>
            <a:xfrm>
              <a:off x="5630481" y="4860563"/>
              <a:ext cx="1569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Control (n=38)</a:t>
              </a: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57690DE7-8105-6AB4-E7FE-CCB9A9202C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7853" y="3807982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244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62BA3-A6C7-1556-0DE6-14A5C0F3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BB727-DAD1-6400-5025-C0014F99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Epithelial cytokine expression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is increased in allergic rhinitis (3/3)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899DD-AFBC-F97B-72A5-AA1AF0A1953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 dirty="0"/>
              <a:t>Figure adapted from Kim DW, et al. Mediators </a:t>
            </a:r>
            <a:r>
              <a:rPr lang="en-GB" sz="900" dirty="0" err="1"/>
              <a:t>Inflamm</a:t>
            </a:r>
            <a:r>
              <a:rPr lang="en-GB" sz="900" dirty="0"/>
              <a:t> 2017;2017:3908049. Licenced under CC BY 4.0 from: https://creativecommons.org/licenses/by/4.0/ (Accessed February 2026)</a:t>
            </a:r>
            <a:br>
              <a:rPr lang="en-GB" sz="900" dirty="0"/>
            </a:br>
            <a:r>
              <a:rPr lang="en-GB" sz="900" dirty="0"/>
              <a:t>IL, interleukin; mRNA, messenger RNA</a:t>
            </a:r>
          </a:p>
          <a:p>
            <a:r>
              <a:rPr lang="en-GB" sz="900" dirty="0"/>
              <a:t>Kim DW, et al. Mediators </a:t>
            </a:r>
            <a:r>
              <a:rPr lang="en-GB" sz="900" dirty="0" err="1"/>
              <a:t>Inflamm</a:t>
            </a:r>
            <a:r>
              <a:rPr lang="en-GB" sz="900" dirty="0"/>
              <a:t> 2017;2017:3908049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C403C-BDCD-72EF-D68A-B6AD5A88DB49}"/>
              </a:ext>
            </a:extLst>
          </p:cNvPr>
          <p:cNvSpPr/>
          <p:nvPr/>
        </p:nvSpPr>
        <p:spPr>
          <a:xfrm>
            <a:off x="547688" y="2719325"/>
            <a:ext cx="3282107" cy="1691002"/>
          </a:xfrm>
          <a:prstGeom prst="rect">
            <a:avLst/>
          </a:prstGeom>
          <a:solidFill>
            <a:schemeClr val="bg2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ABE1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IL-25 mRNA expression is significantly increased in nasal mucosa of patients with allergic rhinitis versus healthy controls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D4A22A-1FF0-9970-FA2A-B7423FAF7C0C}"/>
              </a:ext>
            </a:extLst>
          </p:cNvPr>
          <p:cNvSpPr/>
          <p:nvPr/>
        </p:nvSpPr>
        <p:spPr>
          <a:xfrm>
            <a:off x="3825240" y="1428052"/>
            <a:ext cx="7820660" cy="427354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B98832-569B-C82A-9DB3-51F6F38C1735}"/>
              </a:ext>
            </a:extLst>
          </p:cNvPr>
          <p:cNvGrpSpPr/>
          <p:nvPr/>
        </p:nvGrpSpPr>
        <p:grpSpPr>
          <a:xfrm>
            <a:off x="4194921" y="1883718"/>
            <a:ext cx="7023548" cy="3362217"/>
            <a:chOff x="3989123" y="1781570"/>
            <a:chExt cx="7023548" cy="336221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C98BE82-3093-258E-F9FB-62C05D7295D8}"/>
                </a:ext>
              </a:extLst>
            </p:cNvPr>
            <p:cNvSpPr/>
            <p:nvPr/>
          </p:nvSpPr>
          <p:spPr>
            <a:xfrm>
              <a:off x="4906682" y="1988748"/>
              <a:ext cx="80760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Narrow"/>
                  <a:ea typeface="+mn-ea"/>
                  <a:cs typeface="Calibri" panose="020F0502020204030204" pitchFamily="34" charset="0"/>
                </a:rPr>
                <a:t>0.75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4941CB-8AA9-99D2-30AB-C6CF2B6542D5}"/>
                </a:ext>
              </a:extLst>
            </p:cNvPr>
            <p:cNvSpPr/>
            <p:nvPr/>
          </p:nvSpPr>
          <p:spPr>
            <a:xfrm>
              <a:off x="4884926" y="1917552"/>
              <a:ext cx="6127745" cy="2886971"/>
            </a:xfrm>
            <a:custGeom>
              <a:avLst/>
              <a:gdLst>
                <a:gd name="connsiteX0" fmla="*/ 0 w 3841750"/>
                <a:gd name="connsiteY0" fmla="*/ 0 h 2609850"/>
                <a:gd name="connsiteX1" fmla="*/ 0 w 3841750"/>
                <a:gd name="connsiteY1" fmla="*/ 2609850 h 2609850"/>
                <a:gd name="connsiteX2" fmla="*/ 3841750 w 3841750"/>
                <a:gd name="connsiteY2" fmla="*/ 260985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750" h="2609850">
                  <a:moveTo>
                    <a:pt x="0" y="0"/>
                  </a:moveTo>
                  <a:lnTo>
                    <a:pt x="0" y="2609850"/>
                  </a:lnTo>
                  <a:lnTo>
                    <a:pt x="3841750" y="260985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7F71BB-397C-39FF-B4A7-2E633DC1864A}"/>
                </a:ext>
              </a:extLst>
            </p:cNvPr>
            <p:cNvSpPr txBox="1"/>
            <p:nvPr/>
          </p:nvSpPr>
          <p:spPr>
            <a:xfrm>
              <a:off x="5895061" y="4866115"/>
              <a:ext cx="1040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Control (n=8)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41AB35-690A-18CF-369B-DE89CCC772F2}"/>
                </a:ext>
              </a:extLst>
            </p:cNvPr>
            <p:cNvCxnSpPr/>
            <p:nvPr/>
          </p:nvCxnSpPr>
          <p:spPr>
            <a:xfrm>
              <a:off x="7949314" y="4805191"/>
              <a:ext cx="0" cy="72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548FA1-0AC6-6495-A9F7-BB8AFB7B5B2C}"/>
                </a:ext>
              </a:extLst>
            </p:cNvPr>
            <p:cNvSpPr txBox="1"/>
            <p:nvPr/>
          </p:nvSpPr>
          <p:spPr>
            <a:xfrm>
              <a:off x="5856588" y="2209459"/>
              <a:ext cx="123175" cy="276999"/>
            </a:xfrm>
            <a:prstGeom prst="rect">
              <a:avLst/>
            </a:prstGeom>
            <a:noFill/>
          </p:spPr>
          <p:txBody>
            <a:bodyPr wrap="none" lIns="60960" rIns="6096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9752B9-1D13-CAA8-1EAD-D0C6E58008F7}"/>
                </a:ext>
              </a:extLst>
            </p:cNvPr>
            <p:cNvSpPr txBox="1"/>
            <p:nvPr/>
          </p:nvSpPr>
          <p:spPr>
            <a:xfrm>
              <a:off x="3989123" y="1867598"/>
              <a:ext cx="369332" cy="288467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Relative IL-25 mRNA expression</a:t>
              </a: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0C79BB-B02A-3668-4E0A-B381CDFA5900}"/>
                </a:ext>
              </a:extLst>
            </p:cNvPr>
            <p:cNvSpPr/>
            <p:nvPr/>
          </p:nvSpPr>
          <p:spPr>
            <a:xfrm>
              <a:off x="4884926" y="2279260"/>
              <a:ext cx="2141656" cy="2525263"/>
            </a:xfrm>
            <a:custGeom>
              <a:avLst/>
              <a:gdLst>
                <a:gd name="connsiteX0" fmla="*/ 0 w 3841750"/>
                <a:gd name="connsiteY0" fmla="*/ 0 h 2609850"/>
                <a:gd name="connsiteX1" fmla="*/ 0 w 3841750"/>
                <a:gd name="connsiteY1" fmla="*/ 2609850 h 2609850"/>
                <a:gd name="connsiteX2" fmla="*/ 3841750 w 3841750"/>
                <a:gd name="connsiteY2" fmla="*/ 260985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41750" h="2609850">
                  <a:moveTo>
                    <a:pt x="0" y="0"/>
                  </a:moveTo>
                  <a:lnTo>
                    <a:pt x="0" y="2609850"/>
                  </a:lnTo>
                  <a:lnTo>
                    <a:pt x="3841750" y="260985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5C3C5B6F-096E-0D5D-F824-B49D65C428B4}"/>
                </a:ext>
              </a:extLst>
            </p:cNvPr>
            <p:cNvSpPr txBox="1"/>
            <p:nvPr/>
          </p:nvSpPr>
          <p:spPr>
            <a:xfrm>
              <a:off x="4406425" y="4659828"/>
              <a:ext cx="478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1F43595A-C5C6-FEC2-84FE-417C10348E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8388" y="4775225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7D0F20D-A1DC-C56B-98AB-61E6A2D0F168}"/>
                </a:ext>
              </a:extLst>
            </p:cNvPr>
            <p:cNvSpPr txBox="1"/>
            <p:nvPr/>
          </p:nvSpPr>
          <p:spPr>
            <a:xfrm>
              <a:off x="4405890" y="3699346"/>
              <a:ext cx="4785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0C463A0B-7228-52EC-6FBC-717C67EC184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7853" y="3813534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388BB507-3B43-BD80-0DA3-38FE7F360624}"/>
                </a:ext>
              </a:extLst>
            </p:cNvPr>
            <p:cNvSpPr txBox="1"/>
            <p:nvPr/>
          </p:nvSpPr>
          <p:spPr>
            <a:xfrm>
              <a:off x="8449497" y="4866788"/>
              <a:ext cx="20470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Allergic rhinitis (n=14)</a:t>
              </a:r>
            </a:p>
          </p:txBody>
        </p:sp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id="{1C5F171F-4838-A6A7-6A98-28C136CA1AFA}"/>
                </a:ext>
              </a:extLst>
            </p:cNvPr>
            <p:cNvSpPr/>
            <p:nvPr/>
          </p:nvSpPr>
          <p:spPr>
            <a:xfrm>
              <a:off x="6078961" y="4713862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9" name="Isosceles Triangle 258">
              <a:extLst>
                <a:ext uri="{FF2B5EF4-FFF2-40B4-BE49-F238E27FC236}">
                  <a16:creationId xmlns:a16="http://schemas.microsoft.com/office/drawing/2014/main" id="{7310E108-B7CD-C677-90D3-0060B9166B1A}"/>
                </a:ext>
              </a:extLst>
            </p:cNvPr>
            <p:cNvSpPr/>
            <p:nvPr/>
          </p:nvSpPr>
          <p:spPr>
            <a:xfrm>
              <a:off x="6136377" y="4716709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0" name="Isosceles Triangle 259">
              <a:extLst>
                <a:ext uri="{FF2B5EF4-FFF2-40B4-BE49-F238E27FC236}">
                  <a16:creationId xmlns:a16="http://schemas.microsoft.com/office/drawing/2014/main" id="{F4A60128-424E-3E02-9F44-6246C1FC7CFF}"/>
                </a:ext>
              </a:extLst>
            </p:cNvPr>
            <p:cNvSpPr/>
            <p:nvPr/>
          </p:nvSpPr>
          <p:spPr>
            <a:xfrm>
              <a:off x="6174183" y="4720000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1" name="Isosceles Triangle 260">
              <a:extLst>
                <a:ext uri="{FF2B5EF4-FFF2-40B4-BE49-F238E27FC236}">
                  <a16:creationId xmlns:a16="http://schemas.microsoft.com/office/drawing/2014/main" id="{74C0F89C-9712-CD7A-D6FC-6F058CABA8B8}"/>
                </a:ext>
              </a:extLst>
            </p:cNvPr>
            <p:cNvSpPr/>
            <p:nvPr/>
          </p:nvSpPr>
          <p:spPr>
            <a:xfrm>
              <a:off x="6218988" y="4723059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2" name="Isosceles Triangle 261">
              <a:extLst>
                <a:ext uri="{FF2B5EF4-FFF2-40B4-BE49-F238E27FC236}">
                  <a16:creationId xmlns:a16="http://schemas.microsoft.com/office/drawing/2014/main" id="{149671A3-A337-BCE4-3390-1AC0FB84B26B}"/>
                </a:ext>
              </a:extLst>
            </p:cNvPr>
            <p:cNvSpPr/>
            <p:nvPr/>
          </p:nvSpPr>
          <p:spPr>
            <a:xfrm>
              <a:off x="6266178" y="4724182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3" name="Isosceles Triangle 262">
              <a:extLst>
                <a:ext uri="{FF2B5EF4-FFF2-40B4-BE49-F238E27FC236}">
                  <a16:creationId xmlns:a16="http://schemas.microsoft.com/office/drawing/2014/main" id="{07D5BC85-F6AA-DCCD-0408-5A88A05DDAD1}"/>
                </a:ext>
              </a:extLst>
            </p:cNvPr>
            <p:cNvSpPr/>
            <p:nvPr/>
          </p:nvSpPr>
          <p:spPr>
            <a:xfrm>
              <a:off x="6313369" y="4726234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4" name="Isosceles Triangle 263">
              <a:extLst>
                <a:ext uri="{FF2B5EF4-FFF2-40B4-BE49-F238E27FC236}">
                  <a16:creationId xmlns:a16="http://schemas.microsoft.com/office/drawing/2014/main" id="{615376CF-23C4-C066-1FD9-F6648737F2AB}"/>
                </a:ext>
              </a:extLst>
            </p:cNvPr>
            <p:cNvSpPr/>
            <p:nvPr/>
          </p:nvSpPr>
          <p:spPr>
            <a:xfrm>
              <a:off x="6352541" y="4726234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id="{06980210-CB79-0178-95FF-0AF3D32C3948}"/>
                </a:ext>
              </a:extLst>
            </p:cNvPr>
            <p:cNvSpPr/>
            <p:nvPr/>
          </p:nvSpPr>
          <p:spPr>
            <a:xfrm>
              <a:off x="6399934" y="4726234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6" name="Isosceles Triangle 265">
              <a:extLst>
                <a:ext uri="{FF2B5EF4-FFF2-40B4-BE49-F238E27FC236}">
                  <a16:creationId xmlns:a16="http://schemas.microsoft.com/office/drawing/2014/main" id="{70CBFF55-695A-9B80-F419-357F9211E237}"/>
                </a:ext>
              </a:extLst>
            </p:cNvPr>
            <p:cNvSpPr/>
            <p:nvPr/>
          </p:nvSpPr>
          <p:spPr>
            <a:xfrm>
              <a:off x="6447327" y="4719732"/>
              <a:ext cx="94788" cy="78333"/>
            </a:xfrm>
            <a:prstGeom prst="triangl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970E4A64-35EC-C5D8-66CC-7EBEB29DC42B}"/>
                </a:ext>
              </a:extLst>
            </p:cNvPr>
            <p:cNvSpPr/>
            <p:nvPr/>
          </p:nvSpPr>
          <p:spPr>
            <a:xfrm>
              <a:off x="9609658" y="281325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114DCFCD-0B57-47FD-F250-EFFB7CAB85D0}"/>
                </a:ext>
              </a:extLst>
            </p:cNvPr>
            <p:cNvSpPr/>
            <p:nvPr/>
          </p:nvSpPr>
          <p:spPr>
            <a:xfrm>
              <a:off x="9246124" y="285815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BC987AED-49B6-14ED-60A4-39130AAEA125}"/>
                </a:ext>
              </a:extLst>
            </p:cNvPr>
            <p:cNvSpPr/>
            <p:nvPr/>
          </p:nvSpPr>
          <p:spPr>
            <a:xfrm>
              <a:off x="9434064" y="2919845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C27A5076-7604-8A3F-765F-2857CD7BA8F5}"/>
                </a:ext>
              </a:extLst>
            </p:cNvPr>
            <p:cNvSpPr/>
            <p:nvPr/>
          </p:nvSpPr>
          <p:spPr>
            <a:xfrm>
              <a:off x="9425424" y="309793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3D7EF2FB-9786-8256-84A1-F80E4AD55D69}"/>
                </a:ext>
              </a:extLst>
            </p:cNvPr>
            <p:cNvSpPr/>
            <p:nvPr/>
          </p:nvSpPr>
          <p:spPr>
            <a:xfrm>
              <a:off x="9623157" y="3316329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8BF64846-59FE-BDB2-1399-D9E9DD52826F}"/>
                </a:ext>
              </a:extLst>
            </p:cNvPr>
            <p:cNvSpPr/>
            <p:nvPr/>
          </p:nvSpPr>
          <p:spPr>
            <a:xfrm>
              <a:off x="9238287" y="344911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78AE2EA1-3C3C-E6E4-EF64-6E0724A4615B}"/>
                </a:ext>
              </a:extLst>
            </p:cNvPr>
            <p:cNvSpPr/>
            <p:nvPr/>
          </p:nvSpPr>
          <p:spPr>
            <a:xfrm>
              <a:off x="9434064" y="348104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1C89F5C-0A48-5C46-E742-ACE54E9AB29C}"/>
                </a:ext>
              </a:extLst>
            </p:cNvPr>
            <p:cNvSpPr/>
            <p:nvPr/>
          </p:nvSpPr>
          <p:spPr>
            <a:xfrm>
              <a:off x="9434064" y="3672956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7E5AF635-AE7D-A60F-3C05-FA56895B4D6F}"/>
                </a:ext>
              </a:extLst>
            </p:cNvPr>
            <p:cNvSpPr/>
            <p:nvPr/>
          </p:nvSpPr>
          <p:spPr>
            <a:xfrm>
              <a:off x="9440504" y="3855325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23A7A430-0D43-D046-0BDE-5670897C16C0}"/>
                </a:ext>
              </a:extLst>
            </p:cNvPr>
            <p:cNvSpPr/>
            <p:nvPr/>
          </p:nvSpPr>
          <p:spPr>
            <a:xfrm>
              <a:off x="9434064" y="4116019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B4585313-0A28-2217-83C5-DEF45BC23F44}"/>
                </a:ext>
              </a:extLst>
            </p:cNvPr>
            <p:cNvSpPr/>
            <p:nvPr/>
          </p:nvSpPr>
          <p:spPr>
            <a:xfrm>
              <a:off x="9308294" y="4177117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7696B098-3E0C-2388-80F3-3F9F45AC442D}"/>
                </a:ext>
              </a:extLst>
            </p:cNvPr>
            <p:cNvSpPr/>
            <p:nvPr/>
          </p:nvSpPr>
          <p:spPr>
            <a:xfrm>
              <a:off x="9308294" y="446154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964E665-3465-FFAD-0E34-3B27C712FAA2}"/>
                </a:ext>
              </a:extLst>
            </p:cNvPr>
            <p:cNvSpPr/>
            <p:nvPr/>
          </p:nvSpPr>
          <p:spPr>
            <a:xfrm>
              <a:off x="9699458" y="4286724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37A86D85-12FB-7238-985F-56BD2F6DA6B7}"/>
                </a:ext>
              </a:extLst>
            </p:cNvPr>
            <p:cNvSpPr/>
            <p:nvPr/>
          </p:nvSpPr>
          <p:spPr>
            <a:xfrm>
              <a:off x="9565862" y="4446743"/>
              <a:ext cx="89800" cy="8980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AB93F146-E89E-9E5A-3D2B-A9A1295E7773}"/>
                </a:ext>
              </a:extLst>
            </p:cNvPr>
            <p:cNvGrpSpPr>
              <a:grpSpLocks/>
            </p:cNvGrpSpPr>
            <p:nvPr/>
          </p:nvGrpSpPr>
          <p:grpSpPr>
            <a:xfrm>
              <a:off x="9368840" y="3529617"/>
              <a:ext cx="206921" cy="316175"/>
              <a:chOff x="7567613" y="3158240"/>
              <a:chExt cx="73025" cy="65745"/>
            </a:xfrm>
          </p:grpSpPr>
          <p:sp>
            <p:nvSpPr>
              <p:cNvPr id="288" name="Line 54">
                <a:extLst>
                  <a:ext uri="{FF2B5EF4-FFF2-40B4-BE49-F238E27FC236}">
                    <a16:creationId xmlns:a16="http://schemas.microsoft.com/office/drawing/2014/main" id="{D209B09B-2BC2-23FF-0568-3EBB718D579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605713" y="3158240"/>
                <a:ext cx="0" cy="65745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Line 55">
                <a:extLst>
                  <a:ext uri="{FF2B5EF4-FFF2-40B4-BE49-F238E27FC236}">
                    <a16:creationId xmlns:a16="http://schemas.microsoft.com/office/drawing/2014/main" id="{ADF85B9B-3D9C-AF32-0216-5701FC01B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3158240"/>
                <a:ext cx="73025" cy="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Line 56">
                <a:extLst>
                  <a:ext uri="{FF2B5EF4-FFF2-40B4-BE49-F238E27FC236}">
                    <a16:creationId xmlns:a16="http://schemas.microsoft.com/office/drawing/2014/main" id="{E71B9A8D-21DA-3A9C-C561-A3280C4D9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3223985"/>
                <a:ext cx="73025" cy="0"/>
              </a:xfrm>
              <a:prstGeom prst="line">
                <a:avLst/>
              </a:prstGeom>
              <a:noFill/>
              <a:ln w="9525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1" name="Line 55">
              <a:extLst>
                <a:ext uri="{FF2B5EF4-FFF2-40B4-BE49-F238E27FC236}">
                  <a16:creationId xmlns:a16="http://schemas.microsoft.com/office/drawing/2014/main" id="{F72F4019-27FF-6833-28BA-3F140D57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0871" y="3687704"/>
              <a:ext cx="424306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92" name="Left Bracket 291">
              <a:extLst>
                <a:ext uri="{FF2B5EF4-FFF2-40B4-BE49-F238E27FC236}">
                  <a16:creationId xmlns:a16="http://schemas.microsoft.com/office/drawing/2014/main" id="{FC8E9E3A-E77F-7F58-A58B-CB50A6930198}"/>
                </a:ext>
              </a:extLst>
            </p:cNvPr>
            <p:cNvSpPr/>
            <p:nvPr/>
          </p:nvSpPr>
          <p:spPr>
            <a:xfrm rot="5400000">
              <a:off x="7909393" y="992551"/>
              <a:ext cx="80191" cy="3058098"/>
            </a:xfrm>
            <a:prstGeom prst="leftBracket">
              <a:avLst>
                <a:gd name="adj" fmla="val 0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382B1884-9BF5-6092-23F1-23BBBBE6C326}"/>
                </a:ext>
              </a:extLst>
            </p:cNvPr>
            <p:cNvSpPr txBox="1"/>
            <p:nvPr/>
          </p:nvSpPr>
          <p:spPr>
            <a:xfrm>
              <a:off x="6419850" y="2279777"/>
              <a:ext cx="30581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2B28"/>
                </a:buClr>
                <a:buSzTx/>
                <a:buFontTx/>
                <a:buNone/>
                <a:tabLst/>
                <a:defRPr/>
              </a:pPr>
              <a:r>
                <a:rPr lang="en-GB" sz="1200">
                  <a:solidFill>
                    <a:srgbClr val="656665"/>
                  </a:solidFill>
                  <a:latin typeface="Calibri"/>
                </a:rPr>
                <a:t>P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&lt;0.0001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71CA8496-0722-5CD0-3BF8-BA558FFBFF37}"/>
                </a:ext>
              </a:extLst>
            </p:cNvPr>
            <p:cNvSpPr txBox="1"/>
            <p:nvPr/>
          </p:nvSpPr>
          <p:spPr>
            <a:xfrm>
              <a:off x="4331784" y="1781570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150</a:t>
              </a:r>
            </a:p>
          </p:txBody>
        </p: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9479DB68-8A79-B898-F2AB-81BD8FA0B9E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1895092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98EFBBD-37B8-474A-187C-999F55D2A0C2}"/>
                </a:ext>
              </a:extLst>
            </p:cNvPr>
            <p:cNvSpPr txBox="1"/>
            <p:nvPr/>
          </p:nvSpPr>
          <p:spPr>
            <a:xfrm>
              <a:off x="4331784" y="2744162"/>
              <a:ext cx="554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DC53E"/>
                </a:buClr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100</a:t>
              </a: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468D1152-1B98-53AF-DF67-AB993485A23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859645" y="2857684"/>
              <a:ext cx="0" cy="587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483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C443D-0553-66B2-3A83-4B45E710B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7E7A2-3A41-B043-1CDA-85102F7C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18907-C3A6-1E3A-425E-8353AFE28E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GB" sz="900" dirty="0" err="1"/>
              <a:t>CRSwNP</a:t>
            </a:r>
            <a:r>
              <a:rPr lang="en-GB" sz="900" dirty="0"/>
              <a:t>, chronic rhinosinusitis with nasal polyps</a:t>
            </a:r>
            <a:br>
              <a:rPr lang="en-GB" sz="900" dirty="0"/>
            </a:br>
            <a:r>
              <a:rPr lang="en-GB" sz="900" dirty="0"/>
              <a:t>1. </a:t>
            </a:r>
            <a:r>
              <a:rPr lang="en-GB" sz="900" dirty="0" err="1"/>
              <a:t>Fokkens</a:t>
            </a:r>
            <a:r>
              <a:rPr lang="en-GB" sz="900" dirty="0"/>
              <a:t> W, Reitsma S. </a:t>
            </a:r>
            <a:r>
              <a:rPr lang="en-GB" sz="900" dirty="0" err="1"/>
              <a:t>Otolaryngol</a:t>
            </a:r>
            <a:r>
              <a:rPr lang="en-GB" sz="900" dirty="0"/>
              <a:t> Clin North Am 2023;56:1–10; 2. </a:t>
            </a:r>
            <a:r>
              <a:rPr lang="en-GB" sz="900" dirty="0" err="1"/>
              <a:t>Bartemes</a:t>
            </a:r>
            <a:r>
              <a:rPr lang="en-GB" sz="900" dirty="0"/>
              <a:t> KR, Kita H. Clin Immunol 2012;143:222–235; 3. Raby KL, et al. Front Immunol 2023;14:1201658; 4. Yii ACA, et al. Allergy 2018;73:1964–1978; </a:t>
            </a:r>
            <a:br>
              <a:rPr lang="en-GB" sz="900" dirty="0"/>
            </a:br>
            <a:r>
              <a:rPr lang="en-GB" sz="900" dirty="0"/>
              <a:t>5. Hellings PW, </a:t>
            </a:r>
            <a:r>
              <a:rPr lang="en-GB" sz="900" dirty="0" err="1"/>
              <a:t>Steelant</a:t>
            </a:r>
            <a:r>
              <a:rPr lang="en-GB" sz="900" dirty="0"/>
              <a:t> B. J Allergy Clin Immunol 2020;145:1499–1509; 6. Bousquet J, et al. Nat Rev Dis Primers 2020;6:95; 7. </a:t>
            </a:r>
            <a:r>
              <a:rPr lang="en-GB" sz="900" dirty="0" err="1"/>
              <a:t>Fokkens</a:t>
            </a:r>
            <a:r>
              <a:rPr lang="en-GB" sz="900" dirty="0"/>
              <a:t> WJ, et al. Rhinology 2020;58(Suppl. S29):1–464; 8. Staudacher AG, et al. Ann Allergy Asthma Immunol 2020;124:318–325; 9. </a:t>
            </a:r>
            <a:r>
              <a:rPr lang="en-GB" sz="900" dirty="0" err="1"/>
              <a:t>Caminati</a:t>
            </a:r>
            <a:r>
              <a:rPr lang="en-GB" sz="900" dirty="0"/>
              <a:t> M, et al. Allergy 2024;79:1134–1145; 10. Calderon AA, et al. </a:t>
            </a:r>
            <a:r>
              <a:rPr lang="en-GB" sz="900" dirty="0" err="1"/>
              <a:t>Eur</a:t>
            </a:r>
            <a:r>
              <a:rPr lang="en-GB" sz="900" dirty="0"/>
              <a:t> Respir Rev 2023;32:220144; 11. Zhang M, et al. Int </a:t>
            </a:r>
            <a:r>
              <a:rPr lang="en-GB" sz="900" dirty="0" err="1"/>
              <a:t>Immunopharmacol</a:t>
            </a:r>
            <a:r>
              <a:rPr lang="en-GB" sz="900" dirty="0"/>
              <a:t> 2023;121:110559; 12. Liao B, et al. Allergy 2015;70:1169–1180; 13. Xu G, et al. Allergy 2010;65:581–589; 14. Mou Z, et al. Acta </a:t>
            </a:r>
            <a:r>
              <a:rPr lang="en-GB" sz="900" dirty="0" err="1"/>
              <a:t>Otolaryngol</a:t>
            </a:r>
            <a:r>
              <a:rPr lang="en-GB" sz="900" dirty="0"/>
              <a:t> 2009;129:297–301; 15. </a:t>
            </a:r>
            <a:r>
              <a:rPr lang="en-GB" sz="900" dirty="0" err="1"/>
              <a:t>Kamekura</a:t>
            </a:r>
            <a:r>
              <a:rPr lang="en-GB" sz="900" dirty="0"/>
              <a:t> R, et al. Clin Exp Allergy 2012;42:218–228; 16. Russell RJ, et al. </a:t>
            </a:r>
            <a:r>
              <a:rPr lang="en-GB" sz="900" dirty="0" err="1"/>
              <a:t>Eur</a:t>
            </a:r>
            <a:r>
              <a:rPr lang="en-GB" sz="900" dirty="0"/>
              <a:t> Respir J 2024;63:2301397; 17. Ha J-G, Cho H-J. Int J Mol Sci 2023;24:14229; 18. Porsbjerg C, et al. Lancet 2023;401:858–873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C7036-7DCE-0FC4-1DAD-91B5631B9264}"/>
              </a:ext>
            </a:extLst>
          </p:cNvPr>
          <p:cNvGrpSpPr/>
          <p:nvPr/>
        </p:nvGrpSpPr>
        <p:grpSpPr>
          <a:xfrm>
            <a:off x="546100" y="1388091"/>
            <a:ext cx="11095036" cy="887392"/>
            <a:chOff x="546100" y="1424092"/>
            <a:chExt cx="11095036" cy="8873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CFBEBF-ACCD-66E9-6114-FC2E611FEEDE}"/>
                </a:ext>
              </a:extLst>
            </p:cNvPr>
            <p:cNvSpPr/>
            <p:nvPr/>
          </p:nvSpPr>
          <p:spPr>
            <a:xfrm rot="5400000">
              <a:off x="6164271" y="-3165381"/>
              <a:ext cx="887392" cy="100663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epithelium forms a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continuous link 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across the upper and lower airway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acts as the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critical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gateway 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initiation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and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amplification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of inflammatory responses in epithelial-driven diseases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031141C-4BAC-5939-1FAE-14C6BC096735}"/>
                </a:ext>
              </a:extLst>
            </p:cNvPr>
            <p:cNvSpPr/>
            <p:nvPr/>
          </p:nvSpPr>
          <p:spPr>
            <a:xfrm>
              <a:off x="546100" y="1507787"/>
              <a:ext cx="720001" cy="72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2597C3A-9CDC-CC4F-2AFC-571E1D77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6136" t="17835" r="16136" b="17835"/>
            <a:stretch/>
          </p:blipFill>
          <p:spPr>
            <a:xfrm>
              <a:off x="706881" y="1678566"/>
              <a:ext cx="398438" cy="37844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EC7606-B8CB-2D68-3FA6-A86DAEE7FD23}"/>
              </a:ext>
            </a:extLst>
          </p:cNvPr>
          <p:cNvGrpSpPr/>
          <p:nvPr/>
        </p:nvGrpSpPr>
        <p:grpSpPr>
          <a:xfrm>
            <a:off x="546100" y="2482819"/>
            <a:ext cx="11095039" cy="864000"/>
            <a:chOff x="546100" y="2435417"/>
            <a:chExt cx="11095039" cy="864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58904B-7D66-19A6-FFB3-D088F45D7A0B}"/>
                </a:ext>
              </a:extLst>
            </p:cNvPr>
            <p:cNvSpPr/>
            <p:nvPr/>
          </p:nvSpPr>
          <p:spPr>
            <a:xfrm rot="5400000">
              <a:off x="6175970" y="-2165752"/>
              <a:ext cx="864000" cy="1006633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Upper and lower airways diseases have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heterogeneous and overlapping inflammatory pathways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driven by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epithelial cytokines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1,4,5–10</a:t>
              </a:r>
              <a:endParaRPr kumimoji="0" lang="en-GB" sz="1800" b="0" i="0" u="none" strike="sng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69E7D28-EFD9-809B-F144-AEA15AB6F44D}"/>
                </a:ext>
              </a:extLst>
            </p:cNvPr>
            <p:cNvSpPr/>
            <p:nvPr/>
          </p:nvSpPr>
          <p:spPr>
            <a:xfrm>
              <a:off x="546100" y="2507416"/>
              <a:ext cx="720001" cy="720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AFB51603-0FB1-0021-7A73-BD7F7D849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-5274" t="-4377" r="-5274" b="-4377"/>
            <a:stretch/>
          </p:blipFill>
          <p:spPr>
            <a:xfrm>
              <a:off x="685869" y="2650761"/>
              <a:ext cx="440462" cy="43331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13D9A6-87FA-D7F5-18EB-F9C36A5EBB1D}"/>
              </a:ext>
            </a:extLst>
          </p:cNvPr>
          <p:cNvGrpSpPr/>
          <p:nvPr/>
        </p:nvGrpSpPr>
        <p:grpSpPr>
          <a:xfrm>
            <a:off x="546100" y="3607871"/>
            <a:ext cx="11095036" cy="864000"/>
            <a:chOff x="546100" y="3377286"/>
            <a:chExt cx="11095036" cy="864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7A18002-3847-D4AE-F8BF-059B40797F67}"/>
                </a:ext>
              </a:extLst>
            </p:cNvPr>
            <p:cNvSpPr/>
            <p:nvPr/>
          </p:nvSpPr>
          <p:spPr>
            <a:xfrm rot="5400000">
              <a:off x="6175968" y="-1223882"/>
              <a:ext cx="864000" cy="1006633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Epithelial cytokines 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are elevated in CRSwNP and allergic rhinitis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11–15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B89A43C-740A-433F-ECA4-3BFAB5782D2B}"/>
                </a:ext>
              </a:extLst>
            </p:cNvPr>
            <p:cNvGrpSpPr/>
            <p:nvPr/>
          </p:nvGrpSpPr>
          <p:grpSpPr>
            <a:xfrm>
              <a:off x="546100" y="3449286"/>
              <a:ext cx="720001" cy="720000"/>
              <a:chOff x="546100" y="3495308"/>
              <a:chExt cx="720001" cy="72000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9CD48B1-E10F-983F-DFB6-A52094ADFB94}"/>
                  </a:ext>
                </a:extLst>
              </p:cNvPr>
              <p:cNvSpPr/>
              <p:nvPr/>
            </p:nvSpPr>
            <p:spPr>
              <a:xfrm>
                <a:off x="546100" y="3495308"/>
                <a:ext cx="720001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0" name="Graphic 19">
                <a:extLst>
                  <a:ext uri="{FF2B5EF4-FFF2-40B4-BE49-F238E27FC236}">
                    <a16:creationId xmlns:a16="http://schemas.microsoft.com/office/drawing/2014/main" id="{23294E7C-C247-1B49-6A1D-6CDD4AEFE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t="-2883" b="-4376"/>
              <a:stretch/>
            </p:blipFill>
            <p:spPr>
              <a:xfrm>
                <a:off x="706881" y="3644605"/>
                <a:ext cx="398438" cy="427355"/>
              </a:xfrm>
              <a:prstGeom prst="rect">
                <a:avLst/>
              </a:prstGeom>
            </p:spPr>
          </p:pic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69A84C-351D-B0D9-9DDE-5C4A7921CDB0}"/>
              </a:ext>
            </a:extLst>
          </p:cNvPr>
          <p:cNvSpPr/>
          <p:nvPr/>
        </p:nvSpPr>
        <p:spPr>
          <a:xfrm rot="5400000">
            <a:off x="5736000" y="-407186"/>
            <a:ext cx="720000" cy="11090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Disruption of epithelial health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central to the pathogenesis of epithelial-driven diseases,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occur throughout the airway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5,16–18</a:t>
            </a:r>
            <a:endParaRPr kumimoji="0" lang="en-GB" sz="1800" b="1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highlight>
                <a:srgbClr val="00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F5E735-5E46-5D0A-EDE0-BB1D38EA77D5}"/>
              </a:ext>
            </a:extLst>
          </p:cNvPr>
          <p:cNvCxnSpPr>
            <a:cxnSpLocks/>
          </p:cNvCxnSpPr>
          <p:nvPr/>
        </p:nvCxnSpPr>
        <p:spPr>
          <a:xfrm flipH="1">
            <a:off x="546100" y="2379151"/>
            <a:ext cx="1109503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351587-9FDD-1222-0A9A-1F7A670C48D9}"/>
              </a:ext>
            </a:extLst>
          </p:cNvPr>
          <p:cNvCxnSpPr>
            <a:cxnSpLocks/>
          </p:cNvCxnSpPr>
          <p:nvPr/>
        </p:nvCxnSpPr>
        <p:spPr>
          <a:xfrm flipH="1">
            <a:off x="546100" y="3450487"/>
            <a:ext cx="11095038" cy="5371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F446E41-EBC7-372E-5C5B-B690D7C6398C}"/>
              </a:ext>
            </a:extLst>
          </p:cNvPr>
          <p:cNvCxnSpPr>
            <a:cxnSpLocks/>
          </p:cNvCxnSpPr>
          <p:nvPr/>
        </p:nvCxnSpPr>
        <p:spPr>
          <a:xfrm flipH="1">
            <a:off x="546100" y="4575538"/>
            <a:ext cx="1109503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2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A6530-F933-FEFE-E81F-D982CD50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FF79-A6AB-0C7B-A834-6251697E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co-occurrence of upper and lower airway diseases </a:t>
            </a:r>
            <a:br>
              <a:rPr lang="en-GB"/>
            </a:br>
            <a:r>
              <a:rPr lang="en-GB"/>
              <a:t>is known as ‘united airways disease’</a:t>
            </a:r>
            <a:r>
              <a:rPr lang="en-GB" baseline="30000"/>
              <a:t>1–3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C048A-A99A-E824-D1FF-6CB8CC0338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 dirty="0">
                <a:latin typeface="+mn-lt"/>
              </a:rPr>
              <a:t>Figure adapted from </a:t>
            </a:r>
            <a:r>
              <a:rPr lang="en-GB" sz="900" dirty="0" err="1">
                <a:latin typeface="+mn-lt"/>
              </a:rPr>
              <a:t>Laulajainen</a:t>
            </a:r>
            <a:r>
              <a:rPr lang="en-GB" sz="900" dirty="0">
                <a:latin typeface="+mn-lt"/>
              </a:rPr>
              <a:t>-Hongisto A, et al. Front Cell Dev </a:t>
            </a:r>
            <a:r>
              <a:rPr lang="en-GB" sz="900" dirty="0" err="1">
                <a:latin typeface="+mn-lt"/>
              </a:rPr>
              <a:t>Biol</a:t>
            </a:r>
            <a:r>
              <a:rPr lang="en-GB" sz="900" dirty="0">
                <a:latin typeface="+mn-lt"/>
              </a:rPr>
              <a:t> 2020;8:204, </a:t>
            </a:r>
            <a:r>
              <a:rPr lang="en-GB" sz="900" dirty="0" err="1">
                <a:latin typeface="+mn-lt"/>
              </a:rPr>
              <a:t>Adivitiya</a:t>
            </a:r>
            <a:r>
              <a:rPr lang="en-GB" sz="900" dirty="0">
                <a:latin typeface="+mn-lt"/>
              </a:rPr>
              <a:t>, et al. Biology (Basel) 2021;10:95 and </a:t>
            </a:r>
            <a:r>
              <a:rPr lang="en-GB" sz="900" dirty="0" err="1">
                <a:latin typeface="+mn-lt"/>
              </a:rPr>
              <a:t>Baldassi</a:t>
            </a:r>
            <a:r>
              <a:rPr lang="en-GB" sz="900" dirty="0">
                <a:latin typeface="+mn-lt"/>
              </a:rPr>
              <a:t> D, et al. Adv </a:t>
            </a:r>
            <a:r>
              <a:rPr lang="en-GB" sz="900" dirty="0" err="1">
                <a:latin typeface="+mn-lt"/>
              </a:rPr>
              <a:t>Nanobiomed</a:t>
            </a:r>
            <a:r>
              <a:rPr lang="en-GB" sz="900" dirty="0">
                <a:latin typeface="+mn-lt"/>
              </a:rPr>
              <a:t> Res 2021;1:2000111</a:t>
            </a:r>
            <a:r>
              <a:rPr lang="en-GB" sz="900" baseline="30000" dirty="0">
                <a:latin typeface="+mn-lt"/>
              </a:rPr>
              <a:t>6–8</a:t>
            </a:r>
          </a:p>
          <a:p>
            <a:r>
              <a:rPr lang="en-GB" sz="900" dirty="0">
                <a:latin typeface="+mn-lt"/>
              </a:rPr>
              <a:t>1. </a:t>
            </a:r>
            <a:r>
              <a:rPr lang="en-GB" sz="900" dirty="0" err="1">
                <a:latin typeface="+mn-lt"/>
              </a:rPr>
              <a:t>Jakwerth</a:t>
            </a:r>
            <a:r>
              <a:rPr lang="en-GB" sz="900" dirty="0">
                <a:latin typeface="+mn-lt"/>
              </a:rPr>
              <a:t> CA, et al. Cells 2022;11:1387; 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Kicic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A, et al. </a:t>
            </a:r>
            <a:r>
              <a:rPr kumimoji="0" lang="en-GB" sz="9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 Allergy Clin Immunol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2020;145:1562</a:t>
            </a:r>
            <a:r>
              <a:rPr lang="en-GB" sz="900" dirty="0"/>
              <a:t>–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1573; 3. Yii ACA, et al. </a:t>
            </a:r>
            <a:r>
              <a:rPr kumimoji="0" lang="en-GB" sz="9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Allergy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2018;73:1964</a:t>
            </a:r>
            <a:r>
              <a:rPr lang="en-GB" sz="900" dirty="0"/>
              <a:t>–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1978; 4</a:t>
            </a:r>
            <a:r>
              <a:rPr lang="en-GB" sz="900" dirty="0">
                <a:latin typeface="+mn-lt"/>
              </a:rPr>
              <a:t>. Ball M, et al. Anatomy, airway. In: </a:t>
            </a:r>
            <a:r>
              <a:rPr lang="en-GB" sz="900" dirty="0" err="1">
                <a:latin typeface="+mn-lt"/>
              </a:rPr>
              <a:t>StatPearls</a:t>
            </a:r>
            <a:r>
              <a:rPr lang="en-GB" sz="900" dirty="0">
                <a:latin typeface="+mn-lt"/>
              </a:rPr>
              <a:t> [Internet]. </a:t>
            </a:r>
            <a:br>
              <a:rPr lang="en-GB" sz="900" dirty="0">
                <a:latin typeface="+mn-lt"/>
              </a:rPr>
            </a:br>
            <a:r>
              <a:rPr lang="en-GB" sz="900" dirty="0">
                <a:latin typeface="+mn-lt"/>
              </a:rPr>
              <a:t>Treasure Island, FL, USA: </a:t>
            </a:r>
            <a:r>
              <a:rPr lang="en-GB" sz="900" dirty="0" err="1">
                <a:latin typeface="+mn-lt"/>
              </a:rPr>
              <a:t>StatPearls</a:t>
            </a:r>
            <a:r>
              <a:rPr lang="en-GB" sz="900" dirty="0">
                <a:latin typeface="+mn-lt"/>
              </a:rPr>
              <a:t> Publishing, 2023; 5. Hewitt RJ, Lloyd CM. Nat Rev Immunol 2021;21:347</a:t>
            </a:r>
            <a:r>
              <a:rPr lang="en-GB" sz="900" dirty="0"/>
              <a:t>–</a:t>
            </a:r>
            <a:r>
              <a:rPr lang="en-GB" sz="900" dirty="0">
                <a:latin typeface="+mn-lt"/>
              </a:rPr>
              <a:t>362; 6. </a:t>
            </a:r>
            <a:r>
              <a:rPr lang="en-GB" sz="900" dirty="0" err="1">
                <a:latin typeface="+mn-lt"/>
              </a:rPr>
              <a:t>Laulajainen</a:t>
            </a:r>
            <a:r>
              <a:rPr lang="en-GB" sz="900" dirty="0">
                <a:latin typeface="+mn-lt"/>
              </a:rPr>
              <a:t>-Hongisto A, et al. Front Cell Dev </a:t>
            </a:r>
            <a:r>
              <a:rPr lang="en-GB" sz="900" dirty="0" err="1">
                <a:latin typeface="+mn-lt"/>
              </a:rPr>
              <a:t>Biol</a:t>
            </a:r>
            <a:r>
              <a:rPr lang="en-GB" sz="900" dirty="0">
                <a:latin typeface="+mn-lt"/>
              </a:rPr>
              <a:t> 2020;8:204; 7. </a:t>
            </a:r>
            <a:r>
              <a:rPr lang="en-GB" sz="900" dirty="0" err="1">
                <a:latin typeface="+mn-lt"/>
              </a:rPr>
              <a:t>Adivitiya</a:t>
            </a:r>
            <a:r>
              <a:rPr lang="en-GB" sz="900" dirty="0">
                <a:latin typeface="+mn-lt"/>
              </a:rPr>
              <a:t>, et al. Biology (Basel) 2021;10:95;</a:t>
            </a:r>
            <a:br>
              <a:rPr lang="en-GB" sz="900" dirty="0">
                <a:latin typeface="+mn-lt"/>
              </a:rPr>
            </a:br>
            <a:r>
              <a:rPr lang="en-GB" sz="900" dirty="0">
                <a:latin typeface="+mn-lt"/>
              </a:rPr>
              <a:t>8. </a:t>
            </a:r>
            <a:r>
              <a:rPr lang="en-GB" sz="900" dirty="0" err="1">
                <a:latin typeface="+mn-lt"/>
              </a:rPr>
              <a:t>Baldassi</a:t>
            </a:r>
            <a:r>
              <a:rPr lang="en-GB" sz="900" dirty="0">
                <a:latin typeface="+mn-lt"/>
              </a:rPr>
              <a:t> D, et al. Adv </a:t>
            </a:r>
            <a:r>
              <a:rPr lang="en-GB" sz="900" dirty="0" err="1">
                <a:latin typeface="+mn-lt"/>
              </a:rPr>
              <a:t>Nanobiomed</a:t>
            </a:r>
            <a:r>
              <a:rPr lang="en-GB" sz="900" dirty="0">
                <a:latin typeface="+mn-lt"/>
              </a:rPr>
              <a:t> Res 2021;1:2000111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F6C858-716D-2378-BABF-AF6AA0D7A64B}"/>
              </a:ext>
            </a:extLst>
          </p:cNvPr>
          <p:cNvSpPr/>
          <p:nvPr/>
        </p:nvSpPr>
        <p:spPr>
          <a:xfrm>
            <a:off x="546100" y="1412875"/>
            <a:ext cx="7331281" cy="4275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Graphic 5">
            <a:extLst>
              <a:ext uri="{FF2B5EF4-FFF2-40B4-BE49-F238E27FC236}">
                <a16:creationId xmlns:a16="http://schemas.microsoft.com/office/drawing/2014/main" id="{A2970FC5-35C4-9B62-7AFE-DFCFCF3BD97F}"/>
              </a:ext>
            </a:extLst>
          </p:cNvPr>
          <p:cNvSpPr/>
          <p:nvPr/>
        </p:nvSpPr>
        <p:spPr>
          <a:xfrm>
            <a:off x="4255929" y="1518489"/>
            <a:ext cx="3530334" cy="4162532"/>
          </a:xfrm>
          <a:custGeom>
            <a:avLst/>
            <a:gdLst>
              <a:gd name="connsiteX0" fmla="*/ 3544733 w 3544732"/>
              <a:gd name="connsiteY0" fmla="*/ 4179508 h 4179508"/>
              <a:gd name="connsiteX1" fmla="*/ 2991245 w 3544732"/>
              <a:gd name="connsiteY1" fmla="*/ 4179508 h 4179508"/>
              <a:gd name="connsiteX2" fmla="*/ 2734309 w 3544732"/>
              <a:gd name="connsiteY2" fmla="*/ 3389039 h 4179508"/>
              <a:gd name="connsiteX3" fmla="*/ 2635497 w 3544732"/>
              <a:gd name="connsiteY3" fmla="*/ 4179508 h 4179508"/>
              <a:gd name="connsiteX4" fmla="*/ 784011 w 3544732"/>
              <a:gd name="connsiteY4" fmla="*/ 4179508 h 4179508"/>
              <a:gd name="connsiteX5" fmla="*/ 711611 w 3544732"/>
              <a:gd name="connsiteY5" fmla="*/ 3395417 h 4179508"/>
              <a:gd name="connsiteX6" fmla="*/ 454560 w 3544732"/>
              <a:gd name="connsiteY6" fmla="*/ 4179508 h 4179508"/>
              <a:gd name="connsiteX7" fmla="*/ 0 w 3544732"/>
              <a:gd name="connsiteY7" fmla="*/ 4179508 h 4179508"/>
              <a:gd name="connsiteX8" fmla="*/ 197625 w 3544732"/>
              <a:gd name="connsiteY8" fmla="*/ 3155165 h 4179508"/>
              <a:gd name="connsiteX9" fmla="*/ 705008 w 3544732"/>
              <a:gd name="connsiteY9" fmla="*/ 2048687 h 4179508"/>
              <a:gd name="connsiteX10" fmla="*/ 1251893 w 3544732"/>
              <a:gd name="connsiteY10" fmla="*/ 1778893 h 4179508"/>
              <a:gd name="connsiteX11" fmla="*/ 1087978 w 3544732"/>
              <a:gd name="connsiteY11" fmla="*/ 1533046 h 4179508"/>
              <a:gd name="connsiteX12" fmla="*/ 948853 w 3544732"/>
              <a:gd name="connsiteY12" fmla="*/ 1402345 h 4179508"/>
              <a:gd name="connsiteX13" fmla="*/ 962059 w 3544732"/>
              <a:gd name="connsiteY13" fmla="*/ 1323679 h 4179508"/>
              <a:gd name="connsiteX14" fmla="*/ 963449 w 3544732"/>
              <a:gd name="connsiteY14" fmla="*/ 1219835 h 4179508"/>
              <a:gd name="connsiteX15" fmla="*/ 973991 w 3544732"/>
              <a:gd name="connsiteY15" fmla="*/ 1210323 h 4179508"/>
              <a:gd name="connsiteX16" fmla="*/ 922557 w 3544732"/>
              <a:gd name="connsiteY16" fmla="*/ 1131433 h 4179508"/>
              <a:gd name="connsiteX17" fmla="*/ 937153 w 3544732"/>
              <a:gd name="connsiteY17" fmla="*/ 1104465 h 4179508"/>
              <a:gd name="connsiteX18" fmla="*/ 912247 w 3544732"/>
              <a:gd name="connsiteY18" fmla="*/ 1022889 h 4179508"/>
              <a:gd name="connsiteX19" fmla="*/ 865795 w 3544732"/>
              <a:gd name="connsiteY19" fmla="*/ 1013265 h 4179508"/>
              <a:gd name="connsiteX20" fmla="*/ 861857 w 3544732"/>
              <a:gd name="connsiteY20" fmla="*/ 918037 h 4179508"/>
              <a:gd name="connsiteX21" fmla="*/ 865332 w 3544732"/>
              <a:gd name="connsiteY21" fmla="*/ 913225 h 4179508"/>
              <a:gd name="connsiteX22" fmla="*/ 1016157 w 3544732"/>
              <a:gd name="connsiteY22" fmla="*/ 712363 h 4179508"/>
              <a:gd name="connsiteX23" fmla="*/ 1030753 w 3544732"/>
              <a:gd name="connsiteY23" fmla="*/ 564765 h 4179508"/>
              <a:gd name="connsiteX24" fmla="*/ 1121572 w 3544732"/>
              <a:gd name="connsiteY24" fmla="*/ 369498 h 4179508"/>
              <a:gd name="connsiteX25" fmla="*/ 1686760 w 3544732"/>
              <a:gd name="connsiteY25" fmla="*/ 0 h 4179508"/>
              <a:gd name="connsiteX26" fmla="*/ 2378446 w 3544732"/>
              <a:gd name="connsiteY26" fmla="*/ 531083 h 4179508"/>
              <a:gd name="connsiteX27" fmla="*/ 2075406 w 3544732"/>
              <a:gd name="connsiteY27" fmla="*/ 1283506 h 4179508"/>
              <a:gd name="connsiteX28" fmla="*/ 2095099 w 3544732"/>
              <a:gd name="connsiteY28" fmla="*/ 1675496 h 4179508"/>
              <a:gd name="connsiteX29" fmla="*/ 2714501 w 3544732"/>
              <a:gd name="connsiteY29" fmla="*/ 2023285 h 4179508"/>
              <a:gd name="connsiteX30" fmla="*/ 3261270 w 3544732"/>
              <a:gd name="connsiteY30" fmla="*/ 2876979 h 4179508"/>
              <a:gd name="connsiteX31" fmla="*/ 3544733 w 3544732"/>
              <a:gd name="connsiteY31" fmla="*/ 4179508 h 41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44732" h="4179508">
                <a:moveTo>
                  <a:pt x="3544733" y="4179508"/>
                </a:moveTo>
                <a:lnTo>
                  <a:pt x="2991245" y="4179508"/>
                </a:lnTo>
                <a:lnTo>
                  <a:pt x="2734309" y="3389039"/>
                </a:lnTo>
                <a:cubicBezTo>
                  <a:pt x="2674999" y="3641936"/>
                  <a:pt x="2635497" y="4179508"/>
                  <a:pt x="2635497" y="4179508"/>
                </a:cubicBezTo>
                <a:lnTo>
                  <a:pt x="784011" y="4179508"/>
                </a:lnTo>
                <a:cubicBezTo>
                  <a:pt x="810423" y="4002481"/>
                  <a:pt x="711611" y="3395417"/>
                  <a:pt x="711611" y="3395417"/>
                </a:cubicBezTo>
                <a:cubicBezTo>
                  <a:pt x="685199" y="3540777"/>
                  <a:pt x="454560" y="4179508"/>
                  <a:pt x="454560" y="4179508"/>
                </a:cubicBezTo>
                <a:lnTo>
                  <a:pt x="0" y="4179508"/>
                </a:lnTo>
                <a:cubicBezTo>
                  <a:pt x="0" y="4179508"/>
                  <a:pt x="184419" y="3521865"/>
                  <a:pt x="197625" y="3155165"/>
                </a:cubicBezTo>
                <a:cubicBezTo>
                  <a:pt x="210830" y="2788465"/>
                  <a:pt x="467766" y="2118289"/>
                  <a:pt x="705008" y="2048687"/>
                </a:cubicBezTo>
                <a:cubicBezTo>
                  <a:pt x="942250" y="1979084"/>
                  <a:pt x="1251893" y="1778893"/>
                  <a:pt x="1251893" y="1778893"/>
                </a:cubicBezTo>
                <a:cubicBezTo>
                  <a:pt x="1286993" y="1639800"/>
                  <a:pt x="1216793" y="1542781"/>
                  <a:pt x="1087978" y="1533046"/>
                </a:cubicBezTo>
                <a:cubicBezTo>
                  <a:pt x="959047" y="1523199"/>
                  <a:pt x="921051" y="1443077"/>
                  <a:pt x="948853" y="1402345"/>
                </a:cubicBezTo>
                <a:cubicBezTo>
                  <a:pt x="976655" y="1361613"/>
                  <a:pt x="962059" y="1323679"/>
                  <a:pt x="962059" y="1323679"/>
                </a:cubicBezTo>
                <a:cubicBezTo>
                  <a:pt x="902980" y="1289885"/>
                  <a:pt x="942714" y="1240313"/>
                  <a:pt x="963449" y="1219835"/>
                </a:cubicBezTo>
                <a:cubicBezTo>
                  <a:pt x="969473" y="1213904"/>
                  <a:pt x="973991" y="1210323"/>
                  <a:pt x="973991" y="1210323"/>
                </a:cubicBezTo>
                <a:cubicBezTo>
                  <a:pt x="935531" y="1198573"/>
                  <a:pt x="915723" y="1162317"/>
                  <a:pt x="922557" y="1131433"/>
                </a:cubicBezTo>
                <a:cubicBezTo>
                  <a:pt x="924642" y="1121697"/>
                  <a:pt x="929392" y="1112298"/>
                  <a:pt x="937153" y="1104465"/>
                </a:cubicBezTo>
                <a:cubicBezTo>
                  <a:pt x="969357" y="1072013"/>
                  <a:pt x="912247" y="1022889"/>
                  <a:pt x="912247" y="1022889"/>
                </a:cubicBezTo>
                <a:cubicBezTo>
                  <a:pt x="891975" y="1021658"/>
                  <a:pt x="876916" y="1018301"/>
                  <a:pt x="865795" y="1013265"/>
                </a:cubicBezTo>
                <a:cubicBezTo>
                  <a:pt x="815984" y="990997"/>
                  <a:pt x="847608" y="937844"/>
                  <a:pt x="861857" y="918037"/>
                </a:cubicBezTo>
                <a:cubicBezTo>
                  <a:pt x="863247" y="916135"/>
                  <a:pt x="864405" y="914456"/>
                  <a:pt x="865332" y="913225"/>
                </a:cubicBezTo>
                <a:cubicBezTo>
                  <a:pt x="878538" y="896328"/>
                  <a:pt x="1016157" y="712363"/>
                  <a:pt x="1016157" y="712363"/>
                </a:cubicBezTo>
                <a:cubicBezTo>
                  <a:pt x="981057" y="668833"/>
                  <a:pt x="994263" y="604042"/>
                  <a:pt x="1030753" y="564765"/>
                </a:cubicBezTo>
                <a:cubicBezTo>
                  <a:pt x="1067358" y="525376"/>
                  <a:pt x="1121572" y="369498"/>
                  <a:pt x="1121572" y="369498"/>
                </a:cubicBezTo>
                <a:cubicBezTo>
                  <a:pt x="925337" y="87730"/>
                  <a:pt x="1442915" y="0"/>
                  <a:pt x="1686760" y="0"/>
                </a:cubicBezTo>
                <a:cubicBezTo>
                  <a:pt x="1930605" y="0"/>
                  <a:pt x="2266544" y="69491"/>
                  <a:pt x="2378446" y="531083"/>
                </a:cubicBezTo>
                <a:cubicBezTo>
                  <a:pt x="2490580" y="992563"/>
                  <a:pt x="2075406" y="1283506"/>
                  <a:pt x="2075406" y="1283506"/>
                </a:cubicBezTo>
                <a:cubicBezTo>
                  <a:pt x="1983197" y="1397422"/>
                  <a:pt x="2095099" y="1675496"/>
                  <a:pt x="2095099" y="1675496"/>
                </a:cubicBezTo>
                <a:cubicBezTo>
                  <a:pt x="2095099" y="1675496"/>
                  <a:pt x="2180821" y="1896837"/>
                  <a:pt x="2714501" y="2023285"/>
                </a:cubicBezTo>
                <a:cubicBezTo>
                  <a:pt x="3248180" y="2149845"/>
                  <a:pt x="3228371" y="2560746"/>
                  <a:pt x="3261270" y="2876979"/>
                </a:cubicBezTo>
                <a:cubicBezTo>
                  <a:pt x="3294400" y="3193100"/>
                  <a:pt x="3544733" y="4179508"/>
                  <a:pt x="3544733" y="4179508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 w="2312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8AAEA9CC-F59A-4E8E-CB1C-7E183BD509C0}"/>
              </a:ext>
            </a:extLst>
          </p:cNvPr>
          <p:cNvSpPr/>
          <p:nvPr/>
        </p:nvSpPr>
        <p:spPr>
          <a:xfrm>
            <a:off x="5909891" y="3182271"/>
            <a:ext cx="143248" cy="205789"/>
          </a:xfrm>
          <a:custGeom>
            <a:avLst/>
            <a:gdLst>
              <a:gd name="connsiteX0" fmla="*/ 0 w 143248"/>
              <a:gd name="connsiteY0" fmla="*/ 0 h 205789"/>
              <a:gd name="connsiteX1" fmla="*/ 143248 w 143248"/>
              <a:gd name="connsiteY1" fmla="*/ 0 h 205789"/>
              <a:gd name="connsiteX2" fmla="*/ 141801 w 143248"/>
              <a:gd name="connsiteY2" fmla="*/ 32654 h 205789"/>
              <a:gd name="connsiteX3" fmla="*/ 134327 w 143248"/>
              <a:gd name="connsiteY3" fmla="*/ 201390 h 205789"/>
              <a:gd name="connsiteX4" fmla="*/ 133369 w 143248"/>
              <a:gd name="connsiteY4" fmla="*/ 205789 h 205789"/>
              <a:gd name="connsiteX5" fmla="*/ 7634 w 143248"/>
              <a:gd name="connsiteY5" fmla="*/ 205789 h 205789"/>
              <a:gd name="connsiteX6" fmla="*/ 7492 w 143248"/>
              <a:gd name="connsiteY6" fmla="*/ 204493 h 205789"/>
              <a:gd name="connsiteX7" fmla="*/ 9041 w 143248"/>
              <a:gd name="connsiteY7" fmla="*/ 155890 h 205789"/>
              <a:gd name="connsiteX8" fmla="*/ 1272 w 143248"/>
              <a:gd name="connsiteY8" fmla="*/ 21940 h 205789"/>
              <a:gd name="connsiteX9" fmla="*/ 0 w 143248"/>
              <a:gd name="connsiteY9" fmla="*/ 0 h 20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48" h="205789">
                <a:moveTo>
                  <a:pt x="0" y="0"/>
                </a:moveTo>
                <a:lnTo>
                  <a:pt x="143248" y="0"/>
                </a:lnTo>
                <a:lnTo>
                  <a:pt x="141801" y="32654"/>
                </a:lnTo>
                <a:cubicBezTo>
                  <a:pt x="139835" y="88514"/>
                  <a:pt x="137868" y="144374"/>
                  <a:pt x="134327" y="201390"/>
                </a:cubicBezTo>
                <a:lnTo>
                  <a:pt x="133369" y="205789"/>
                </a:lnTo>
                <a:lnTo>
                  <a:pt x="7634" y="205789"/>
                </a:lnTo>
                <a:lnTo>
                  <a:pt x="7492" y="204493"/>
                </a:lnTo>
                <a:cubicBezTo>
                  <a:pt x="7296" y="188575"/>
                  <a:pt x="9336" y="171985"/>
                  <a:pt x="9041" y="155890"/>
                </a:cubicBezTo>
                <a:cubicBezTo>
                  <a:pt x="8107" y="111240"/>
                  <a:pt x="4690" y="66590"/>
                  <a:pt x="1272" y="219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2575EB85-9416-6067-3FF4-542946706C70}"/>
              </a:ext>
            </a:extLst>
          </p:cNvPr>
          <p:cNvSpPr/>
          <p:nvPr/>
        </p:nvSpPr>
        <p:spPr>
          <a:xfrm>
            <a:off x="5154942" y="2432132"/>
            <a:ext cx="908928" cy="750139"/>
          </a:xfrm>
          <a:custGeom>
            <a:avLst/>
            <a:gdLst>
              <a:gd name="connsiteX0" fmla="*/ 21812 w 908928"/>
              <a:gd name="connsiteY0" fmla="*/ 0 h 750139"/>
              <a:gd name="connsiteX1" fmla="*/ 437892 w 908928"/>
              <a:gd name="connsiteY1" fmla="*/ 18219 h 750139"/>
              <a:gd name="connsiteX2" fmla="*/ 824863 w 908928"/>
              <a:gd name="connsiteY2" fmla="*/ 183698 h 750139"/>
              <a:gd name="connsiteX3" fmla="*/ 904224 w 908928"/>
              <a:gd name="connsiteY3" fmla="*/ 614057 h 750139"/>
              <a:gd name="connsiteX4" fmla="*/ 898197 w 908928"/>
              <a:gd name="connsiteY4" fmla="*/ 750139 h 750139"/>
              <a:gd name="connsiteX5" fmla="*/ 754949 w 908928"/>
              <a:gd name="connsiteY5" fmla="*/ 750139 h 750139"/>
              <a:gd name="connsiteX6" fmla="*/ 748452 w 908928"/>
              <a:gd name="connsiteY6" fmla="*/ 638129 h 750139"/>
              <a:gd name="connsiteX7" fmla="*/ 675385 w 908928"/>
              <a:gd name="connsiteY7" fmla="*/ 388824 h 750139"/>
              <a:gd name="connsiteX8" fmla="*/ 465034 w 908928"/>
              <a:gd name="connsiteY8" fmla="*/ 316232 h 750139"/>
              <a:gd name="connsiteX9" fmla="*/ 194990 w 908928"/>
              <a:gd name="connsiteY9" fmla="*/ 302922 h 750139"/>
              <a:gd name="connsiteX10" fmla="*/ 117990 w 908928"/>
              <a:gd name="connsiteY10" fmla="*/ 285553 h 750139"/>
              <a:gd name="connsiteX11" fmla="*/ 127922 w 908928"/>
              <a:gd name="connsiteY11" fmla="*/ 276585 h 750139"/>
              <a:gd name="connsiteX12" fmla="*/ 79243 w 908928"/>
              <a:gd name="connsiteY12" fmla="*/ 201917 h 750139"/>
              <a:gd name="connsiteX13" fmla="*/ 150540 w 908928"/>
              <a:gd name="connsiteY13" fmla="*/ 208807 h 750139"/>
              <a:gd name="connsiteX14" fmla="*/ 407111 w 908928"/>
              <a:gd name="connsiteY14" fmla="*/ 240809 h 750139"/>
              <a:gd name="connsiteX15" fmla="*/ 510664 w 908928"/>
              <a:gd name="connsiteY15" fmla="*/ 240054 h 750139"/>
              <a:gd name="connsiteX16" fmla="*/ 555311 w 908928"/>
              <a:gd name="connsiteY16" fmla="*/ 160948 h 750139"/>
              <a:gd name="connsiteX17" fmla="*/ 478113 w 908928"/>
              <a:gd name="connsiteY17" fmla="*/ 119130 h 750139"/>
              <a:gd name="connsiteX18" fmla="*/ 25549 w 908928"/>
              <a:gd name="connsiteY18" fmla="*/ 90150 h 750139"/>
              <a:gd name="connsiteX19" fmla="*/ 21812 w 908928"/>
              <a:gd name="connsiteY19" fmla="*/ 0 h 75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8928" h="750139">
                <a:moveTo>
                  <a:pt x="21812" y="0"/>
                </a:moveTo>
                <a:cubicBezTo>
                  <a:pt x="158703" y="21334"/>
                  <a:pt x="299329" y="8118"/>
                  <a:pt x="437892" y="18219"/>
                </a:cubicBezTo>
                <a:cubicBezTo>
                  <a:pt x="583043" y="28885"/>
                  <a:pt x="737045" y="72120"/>
                  <a:pt x="824863" y="183698"/>
                </a:cubicBezTo>
                <a:cubicBezTo>
                  <a:pt x="918483" y="302451"/>
                  <a:pt x="913468" y="465286"/>
                  <a:pt x="904224" y="614057"/>
                </a:cubicBezTo>
                <a:lnTo>
                  <a:pt x="898197" y="750139"/>
                </a:lnTo>
                <a:lnTo>
                  <a:pt x="754949" y="750139"/>
                </a:lnTo>
                <a:lnTo>
                  <a:pt x="748452" y="638129"/>
                </a:lnTo>
                <a:cubicBezTo>
                  <a:pt x="746682" y="549489"/>
                  <a:pt x="740781" y="451410"/>
                  <a:pt x="675385" y="388824"/>
                </a:cubicBezTo>
                <a:cubicBezTo>
                  <a:pt x="621494" y="337378"/>
                  <a:pt x="540658" y="323879"/>
                  <a:pt x="465034" y="316232"/>
                </a:cubicBezTo>
                <a:cubicBezTo>
                  <a:pt x="374954" y="307076"/>
                  <a:pt x="285169" y="308020"/>
                  <a:pt x="194990" y="302922"/>
                </a:cubicBezTo>
                <a:cubicBezTo>
                  <a:pt x="170995" y="301601"/>
                  <a:pt x="142771" y="296503"/>
                  <a:pt x="117990" y="285553"/>
                </a:cubicBezTo>
                <a:cubicBezTo>
                  <a:pt x="123693" y="279890"/>
                  <a:pt x="127922" y="276585"/>
                  <a:pt x="127922" y="276585"/>
                </a:cubicBezTo>
                <a:cubicBezTo>
                  <a:pt x="91536" y="265447"/>
                  <a:pt x="72753" y="231180"/>
                  <a:pt x="79243" y="201917"/>
                </a:cubicBezTo>
                <a:cubicBezTo>
                  <a:pt x="99403" y="200312"/>
                  <a:pt x="129200" y="206731"/>
                  <a:pt x="150540" y="208807"/>
                </a:cubicBezTo>
                <a:cubicBezTo>
                  <a:pt x="236392" y="216832"/>
                  <a:pt x="321948" y="227498"/>
                  <a:pt x="407111" y="240809"/>
                </a:cubicBezTo>
                <a:cubicBezTo>
                  <a:pt x="441629" y="246190"/>
                  <a:pt x="478015" y="251948"/>
                  <a:pt x="510664" y="240054"/>
                </a:cubicBezTo>
                <a:cubicBezTo>
                  <a:pt x="543412" y="228253"/>
                  <a:pt x="569275" y="191722"/>
                  <a:pt x="555311" y="160948"/>
                </a:cubicBezTo>
                <a:cubicBezTo>
                  <a:pt x="543018" y="133762"/>
                  <a:pt x="508403" y="124511"/>
                  <a:pt x="478113" y="119130"/>
                </a:cubicBezTo>
                <a:cubicBezTo>
                  <a:pt x="329127" y="92793"/>
                  <a:pt x="176895" y="83070"/>
                  <a:pt x="25549" y="90150"/>
                </a:cubicBezTo>
                <a:cubicBezTo>
                  <a:pt x="-21556" y="69099"/>
                  <a:pt x="8339" y="18785"/>
                  <a:pt x="2181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C7EA1430-F273-0228-B691-7F1FB2E75186}"/>
              </a:ext>
            </a:extLst>
          </p:cNvPr>
          <p:cNvSpPr/>
          <p:nvPr/>
        </p:nvSpPr>
        <p:spPr>
          <a:xfrm>
            <a:off x="5917526" y="3388059"/>
            <a:ext cx="125735" cy="73436"/>
          </a:xfrm>
          <a:custGeom>
            <a:avLst/>
            <a:gdLst>
              <a:gd name="connsiteX0" fmla="*/ 0 w 125735"/>
              <a:gd name="connsiteY0" fmla="*/ 0 h 73436"/>
              <a:gd name="connsiteX1" fmla="*/ 125735 w 125735"/>
              <a:gd name="connsiteY1" fmla="*/ 0 h 73436"/>
              <a:gd name="connsiteX2" fmla="*/ 118666 w 125735"/>
              <a:gd name="connsiteY2" fmla="*/ 32463 h 73436"/>
              <a:gd name="connsiteX3" fmla="*/ 98174 w 125735"/>
              <a:gd name="connsiteY3" fmla="*/ 63378 h 73436"/>
              <a:gd name="connsiteX4" fmla="*/ 11733 w 125735"/>
              <a:gd name="connsiteY4" fmla="*/ 43272 h 73436"/>
              <a:gd name="connsiteX5" fmla="*/ 2403 w 125735"/>
              <a:gd name="connsiteY5" fmla="*/ 21931 h 73436"/>
              <a:gd name="connsiteX6" fmla="*/ 0 w 125735"/>
              <a:gd name="connsiteY6" fmla="*/ 0 h 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5" h="73436">
                <a:moveTo>
                  <a:pt x="0" y="0"/>
                </a:moveTo>
                <a:lnTo>
                  <a:pt x="125735" y="0"/>
                </a:lnTo>
                <a:lnTo>
                  <a:pt x="118666" y="32463"/>
                </a:lnTo>
                <a:cubicBezTo>
                  <a:pt x="113983" y="44687"/>
                  <a:pt x="107222" y="55921"/>
                  <a:pt x="98174" y="63378"/>
                </a:cubicBezTo>
                <a:cubicBezTo>
                  <a:pt x="72704" y="84334"/>
                  <a:pt x="30319" y="70080"/>
                  <a:pt x="11733" y="43272"/>
                </a:cubicBezTo>
                <a:cubicBezTo>
                  <a:pt x="7111" y="36570"/>
                  <a:pt x="4192" y="29407"/>
                  <a:pt x="2403" y="21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Freeform: Shape 16">
            <a:extLst>
              <a:ext uri="{FF2B5EF4-FFF2-40B4-BE49-F238E27FC236}">
                <a16:creationId xmlns:a16="http://schemas.microsoft.com/office/drawing/2014/main" id="{DDBB84CF-2D9C-A24F-DE00-40E10C769BA2}"/>
              </a:ext>
            </a:extLst>
          </p:cNvPr>
          <p:cNvSpPr/>
          <p:nvPr/>
        </p:nvSpPr>
        <p:spPr>
          <a:xfrm>
            <a:off x="5869126" y="3383755"/>
            <a:ext cx="258484" cy="721103"/>
          </a:xfrm>
          <a:custGeom>
            <a:avLst/>
            <a:gdLst>
              <a:gd name="connsiteX0" fmla="*/ 317471 w 317712"/>
              <a:gd name="connsiteY0" fmla="*/ 819405 h 923356"/>
              <a:gd name="connsiteX1" fmla="*/ 260781 w 317712"/>
              <a:gd name="connsiteY1" fmla="*/ 923357 h 923356"/>
              <a:gd name="connsiteX2" fmla="*/ 215937 w 317712"/>
              <a:gd name="connsiteY2" fmla="*/ 876095 h 923356"/>
              <a:gd name="connsiteX3" fmla="*/ 199860 w 317712"/>
              <a:gd name="connsiteY3" fmla="*/ 869447 h 923356"/>
              <a:gd name="connsiteX4" fmla="*/ 184872 w 317712"/>
              <a:gd name="connsiteY4" fmla="*/ 841888 h 923356"/>
              <a:gd name="connsiteX5" fmla="*/ 184872 w 317712"/>
              <a:gd name="connsiteY5" fmla="*/ 841888 h 923356"/>
              <a:gd name="connsiteX6" fmla="*/ 178103 w 317712"/>
              <a:gd name="connsiteY6" fmla="*/ 800307 h 923356"/>
              <a:gd name="connsiteX7" fmla="*/ 116578 w 317712"/>
              <a:gd name="connsiteY7" fmla="*/ 802725 h 923356"/>
              <a:gd name="connsiteX8" fmla="*/ 108117 w 317712"/>
              <a:gd name="connsiteY8" fmla="*/ 830888 h 923356"/>
              <a:gd name="connsiteX9" fmla="*/ 90711 w 317712"/>
              <a:gd name="connsiteY9" fmla="*/ 852162 h 923356"/>
              <a:gd name="connsiteX10" fmla="*/ 88173 w 317712"/>
              <a:gd name="connsiteY10" fmla="*/ 854580 h 923356"/>
              <a:gd name="connsiteX11" fmla="*/ 55174 w 317712"/>
              <a:gd name="connsiteY11" fmla="*/ 892413 h 923356"/>
              <a:gd name="connsiteX12" fmla="*/ 781 w 317712"/>
              <a:gd name="connsiteY12" fmla="*/ 778912 h 923356"/>
              <a:gd name="connsiteX13" fmla="*/ 12143 w 317712"/>
              <a:gd name="connsiteY13" fmla="*/ 756430 h 923356"/>
              <a:gd name="connsiteX14" fmla="*/ 38373 w 317712"/>
              <a:gd name="connsiteY14" fmla="*/ 743496 h 923356"/>
              <a:gd name="connsiteX15" fmla="*/ 38614 w 317712"/>
              <a:gd name="connsiteY15" fmla="*/ 743496 h 923356"/>
              <a:gd name="connsiteX16" fmla="*/ 50460 w 317712"/>
              <a:gd name="connsiteY16" fmla="*/ 695388 h 923356"/>
              <a:gd name="connsiteX17" fmla="*/ 57471 w 317712"/>
              <a:gd name="connsiteY17" fmla="*/ 686807 h 923356"/>
              <a:gd name="connsiteX18" fmla="*/ 52636 w 317712"/>
              <a:gd name="connsiteY18" fmla="*/ 659126 h 923356"/>
              <a:gd name="connsiteX19" fmla="*/ 59767 w 317712"/>
              <a:gd name="connsiteY19" fmla="*/ 641962 h 923356"/>
              <a:gd name="connsiteX20" fmla="*/ 53723 w 317712"/>
              <a:gd name="connsiteY20" fmla="*/ 603282 h 923356"/>
              <a:gd name="connsiteX21" fmla="*/ 57108 w 317712"/>
              <a:gd name="connsiteY21" fmla="*/ 581767 h 923356"/>
              <a:gd name="connsiteX22" fmla="*/ 57471 w 317712"/>
              <a:gd name="connsiteY22" fmla="*/ 580558 h 923356"/>
              <a:gd name="connsiteX23" fmla="*/ 54328 w 317712"/>
              <a:gd name="connsiteY23" fmla="*/ 537648 h 923356"/>
              <a:gd name="connsiteX24" fmla="*/ 58679 w 317712"/>
              <a:gd name="connsiteY24" fmla="*/ 516374 h 923356"/>
              <a:gd name="connsiteX25" fmla="*/ 59888 w 317712"/>
              <a:gd name="connsiteY25" fmla="*/ 512143 h 923356"/>
              <a:gd name="connsiteX26" fmla="*/ 57712 w 317712"/>
              <a:gd name="connsiteY26" fmla="*/ 458113 h 923356"/>
              <a:gd name="connsiteX27" fmla="*/ 59888 w 317712"/>
              <a:gd name="connsiteY27" fmla="*/ 450618 h 923356"/>
              <a:gd name="connsiteX28" fmla="*/ 56383 w 317712"/>
              <a:gd name="connsiteY28" fmla="*/ 444817 h 923356"/>
              <a:gd name="connsiteX29" fmla="*/ 59888 w 317712"/>
              <a:gd name="connsiteY29" fmla="*/ 383050 h 923356"/>
              <a:gd name="connsiteX30" fmla="*/ 62306 w 317712"/>
              <a:gd name="connsiteY30" fmla="*/ 374951 h 923356"/>
              <a:gd name="connsiteX31" fmla="*/ 58921 w 317712"/>
              <a:gd name="connsiteY31" fmla="*/ 370963 h 923356"/>
              <a:gd name="connsiteX32" fmla="*/ 62306 w 317712"/>
              <a:gd name="connsiteY32" fmla="*/ 315844 h 923356"/>
              <a:gd name="connsiteX33" fmla="*/ 55295 w 317712"/>
              <a:gd name="connsiteY33" fmla="*/ 288889 h 923356"/>
              <a:gd name="connsiteX34" fmla="*/ 55657 w 317712"/>
              <a:gd name="connsiteY34" fmla="*/ 278494 h 923356"/>
              <a:gd name="connsiteX35" fmla="*/ 59888 w 317712"/>
              <a:gd name="connsiteY35" fmla="*/ 247308 h 923356"/>
              <a:gd name="connsiteX36" fmla="*/ 55416 w 317712"/>
              <a:gd name="connsiteY36" fmla="*/ 206453 h 923356"/>
              <a:gd name="connsiteX37" fmla="*/ 57592 w 317712"/>
              <a:gd name="connsiteY37" fmla="*/ 189531 h 923356"/>
              <a:gd name="connsiteX38" fmla="*/ 59888 w 317712"/>
              <a:gd name="connsiteY38" fmla="*/ 176476 h 923356"/>
              <a:gd name="connsiteX39" fmla="*/ 57833 w 317712"/>
              <a:gd name="connsiteY39" fmla="*/ 120270 h 923356"/>
              <a:gd name="connsiteX40" fmla="*/ 59163 w 317712"/>
              <a:gd name="connsiteY40" fmla="*/ 109874 h 923356"/>
              <a:gd name="connsiteX41" fmla="*/ 59767 w 317712"/>
              <a:gd name="connsiteY41" fmla="*/ 105644 h 923356"/>
              <a:gd name="connsiteX42" fmla="*/ 57471 w 317712"/>
              <a:gd name="connsiteY42" fmla="*/ 53668 h 923356"/>
              <a:gd name="connsiteX43" fmla="*/ 56625 w 317712"/>
              <a:gd name="connsiteY43" fmla="*/ 51371 h 923356"/>
              <a:gd name="connsiteX44" fmla="*/ 54932 w 317712"/>
              <a:gd name="connsiteY44" fmla="*/ 34691 h 923356"/>
              <a:gd name="connsiteX45" fmla="*/ 59888 w 317712"/>
              <a:gd name="connsiteY45" fmla="*/ 1692 h 923356"/>
              <a:gd name="connsiteX46" fmla="*/ 215332 w 317712"/>
              <a:gd name="connsiteY46" fmla="*/ 0 h 923356"/>
              <a:gd name="connsiteX47" fmla="*/ 214486 w 317712"/>
              <a:gd name="connsiteY47" fmla="*/ 27680 h 923356"/>
              <a:gd name="connsiteX48" fmla="*/ 213519 w 317712"/>
              <a:gd name="connsiteY48" fmla="*/ 29977 h 923356"/>
              <a:gd name="connsiteX49" fmla="*/ 214970 w 317712"/>
              <a:gd name="connsiteY49" fmla="*/ 54877 h 923356"/>
              <a:gd name="connsiteX50" fmla="*/ 214970 w 317712"/>
              <a:gd name="connsiteY50" fmla="*/ 54877 h 923356"/>
              <a:gd name="connsiteX51" fmla="*/ 215937 w 317712"/>
              <a:gd name="connsiteY51" fmla="*/ 70107 h 923356"/>
              <a:gd name="connsiteX52" fmla="*/ 222706 w 317712"/>
              <a:gd name="connsiteY52" fmla="*/ 102743 h 923356"/>
              <a:gd name="connsiteX53" fmla="*/ 223189 w 317712"/>
              <a:gd name="connsiteY53" fmla="*/ 118577 h 923356"/>
              <a:gd name="connsiteX54" fmla="*/ 222947 w 317712"/>
              <a:gd name="connsiteY54" fmla="*/ 129214 h 923356"/>
              <a:gd name="connsiteX55" fmla="*/ 218233 w 317712"/>
              <a:gd name="connsiteY55" fmla="*/ 176597 h 923356"/>
              <a:gd name="connsiteX56" fmla="*/ 223310 w 317712"/>
              <a:gd name="connsiteY56" fmla="*/ 190377 h 923356"/>
              <a:gd name="connsiteX57" fmla="*/ 224156 w 317712"/>
              <a:gd name="connsiteY57" fmla="*/ 203068 h 923356"/>
              <a:gd name="connsiteX58" fmla="*/ 220530 w 317712"/>
              <a:gd name="connsiteY58" fmla="*/ 233287 h 923356"/>
              <a:gd name="connsiteX59" fmla="*/ 226332 w 317712"/>
              <a:gd name="connsiteY59" fmla="*/ 273538 h 923356"/>
              <a:gd name="connsiteX60" fmla="*/ 225727 w 317712"/>
              <a:gd name="connsiteY60" fmla="*/ 285867 h 923356"/>
              <a:gd name="connsiteX61" fmla="*/ 225244 w 317712"/>
              <a:gd name="connsiteY61" fmla="*/ 292394 h 923356"/>
              <a:gd name="connsiteX62" fmla="*/ 222947 w 317712"/>
              <a:gd name="connsiteY62" fmla="*/ 351502 h 923356"/>
              <a:gd name="connsiteX63" fmla="*/ 225365 w 317712"/>
              <a:gd name="connsiteY63" fmla="*/ 362622 h 923356"/>
              <a:gd name="connsiteX64" fmla="*/ 226573 w 317712"/>
              <a:gd name="connsiteY64" fmla="*/ 377248 h 923356"/>
              <a:gd name="connsiteX65" fmla="*/ 225244 w 317712"/>
              <a:gd name="connsiteY65" fmla="*/ 431883 h 923356"/>
              <a:gd name="connsiteX66" fmla="*/ 226453 w 317712"/>
              <a:gd name="connsiteY66" fmla="*/ 439619 h 923356"/>
              <a:gd name="connsiteX67" fmla="*/ 228024 w 317712"/>
              <a:gd name="connsiteY67" fmla="*/ 455333 h 923356"/>
              <a:gd name="connsiteX68" fmla="*/ 230079 w 317712"/>
              <a:gd name="connsiteY68" fmla="*/ 510935 h 923356"/>
              <a:gd name="connsiteX69" fmla="*/ 230079 w 317712"/>
              <a:gd name="connsiteY69" fmla="*/ 512264 h 923356"/>
              <a:gd name="connsiteX70" fmla="*/ 233222 w 317712"/>
              <a:gd name="connsiteY70" fmla="*/ 526044 h 923356"/>
              <a:gd name="connsiteX71" fmla="*/ 232617 w 317712"/>
              <a:gd name="connsiteY71" fmla="*/ 576811 h 923356"/>
              <a:gd name="connsiteX72" fmla="*/ 230200 w 317712"/>
              <a:gd name="connsiteY72" fmla="*/ 597360 h 923356"/>
              <a:gd name="connsiteX73" fmla="*/ 230925 w 317712"/>
              <a:gd name="connsiteY73" fmla="*/ 598931 h 923356"/>
              <a:gd name="connsiteX74" fmla="*/ 241078 w 317712"/>
              <a:gd name="connsiteY74" fmla="*/ 659489 h 923356"/>
              <a:gd name="connsiteX75" fmla="*/ 243979 w 317712"/>
              <a:gd name="connsiteY75" fmla="*/ 693938 h 923356"/>
              <a:gd name="connsiteX76" fmla="*/ 244463 w 317712"/>
              <a:gd name="connsiteY76" fmla="*/ 701311 h 923356"/>
              <a:gd name="connsiteX77" fmla="*/ 272022 w 317712"/>
              <a:gd name="connsiteY77" fmla="*/ 747848 h 923356"/>
              <a:gd name="connsiteX78" fmla="*/ 277461 w 317712"/>
              <a:gd name="connsiteY78" fmla="*/ 750991 h 923356"/>
              <a:gd name="connsiteX79" fmla="*/ 294988 w 317712"/>
              <a:gd name="connsiteY79" fmla="*/ 766704 h 923356"/>
              <a:gd name="connsiteX80" fmla="*/ 317713 w 317712"/>
              <a:gd name="connsiteY80" fmla="*/ 819647 h 9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7712" h="923356">
                <a:moveTo>
                  <a:pt x="317471" y="819405"/>
                </a:moveTo>
                <a:cubicBezTo>
                  <a:pt x="315174" y="850107"/>
                  <a:pt x="260781" y="923357"/>
                  <a:pt x="260781" y="923357"/>
                </a:cubicBezTo>
                <a:cubicBezTo>
                  <a:pt x="234793" y="921060"/>
                  <a:pt x="215937" y="876095"/>
                  <a:pt x="215937" y="876095"/>
                </a:cubicBezTo>
                <a:cubicBezTo>
                  <a:pt x="209530" y="876095"/>
                  <a:pt x="204212" y="873678"/>
                  <a:pt x="199860" y="869447"/>
                </a:cubicBezTo>
                <a:cubicBezTo>
                  <a:pt x="192850" y="863162"/>
                  <a:pt x="188015" y="852767"/>
                  <a:pt x="184872" y="841888"/>
                </a:cubicBezTo>
                <a:lnTo>
                  <a:pt x="184872" y="841888"/>
                </a:lnTo>
                <a:cubicBezTo>
                  <a:pt x="178828" y="821702"/>
                  <a:pt x="178103" y="800307"/>
                  <a:pt x="178103" y="800307"/>
                </a:cubicBezTo>
                <a:cubicBezTo>
                  <a:pt x="159126" y="814449"/>
                  <a:pt x="116578" y="802725"/>
                  <a:pt x="116578" y="802725"/>
                </a:cubicBezTo>
                <a:cubicBezTo>
                  <a:pt x="118512" y="811427"/>
                  <a:pt x="114160" y="821823"/>
                  <a:pt x="108117" y="830888"/>
                </a:cubicBezTo>
                <a:cubicBezTo>
                  <a:pt x="102194" y="840317"/>
                  <a:pt x="94579" y="848294"/>
                  <a:pt x="90711" y="852162"/>
                </a:cubicBezTo>
                <a:cubicBezTo>
                  <a:pt x="89140" y="853733"/>
                  <a:pt x="88173" y="854580"/>
                  <a:pt x="88173" y="854580"/>
                </a:cubicBezTo>
                <a:cubicBezTo>
                  <a:pt x="90590" y="885403"/>
                  <a:pt x="55174" y="892413"/>
                  <a:pt x="55174" y="892413"/>
                </a:cubicBezTo>
                <a:lnTo>
                  <a:pt x="781" y="778912"/>
                </a:lnTo>
                <a:cubicBezTo>
                  <a:pt x="-2241" y="769968"/>
                  <a:pt x="3923" y="762232"/>
                  <a:pt x="12143" y="756430"/>
                </a:cubicBezTo>
                <a:cubicBezTo>
                  <a:pt x="22538" y="748694"/>
                  <a:pt x="36318" y="744222"/>
                  <a:pt x="38373" y="743496"/>
                </a:cubicBezTo>
                <a:cubicBezTo>
                  <a:pt x="38373" y="743496"/>
                  <a:pt x="38614" y="743496"/>
                  <a:pt x="38614" y="743496"/>
                </a:cubicBezTo>
                <a:cubicBezTo>
                  <a:pt x="28823" y="728750"/>
                  <a:pt x="41757" y="707234"/>
                  <a:pt x="50460" y="695388"/>
                </a:cubicBezTo>
                <a:cubicBezTo>
                  <a:pt x="54449" y="690070"/>
                  <a:pt x="57471" y="686807"/>
                  <a:pt x="57471" y="686807"/>
                </a:cubicBezTo>
                <a:cubicBezTo>
                  <a:pt x="48889" y="680763"/>
                  <a:pt x="49735" y="669159"/>
                  <a:pt x="52636" y="659126"/>
                </a:cubicBezTo>
                <a:cubicBezTo>
                  <a:pt x="55295" y="649698"/>
                  <a:pt x="59767" y="641962"/>
                  <a:pt x="59767" y="641962"/>
                </a:cubicBezTo>
                <a:cubicBezTo>
                  <a:pt x="52152" y="635556"/>
                  <a:pt x="52152" y="618029"/>
                  <a:pt x="53723" y="603282"/>
                </a:cubicBezTo>
                <a:cubicBezTo>
                  <a:pt x="54811" y="593371"/>
                  <a:pt x="56504" y="584789"/>
                  <a:pt x="57108" y="581767"/>
                </a:cubicBezTo>
                <a:cubicBezTo>
                  <a:pt x="57350" y="581042"/>
                  <a:pt x="57471" y="580558"/>
                  <a:pt x="57471" y="580558"/>
                </a:cubicBezTo>
                <a:cubicBezTo>
                  <a:pt x="51548" y="569680"/>
                  <a:pt x="52152" y="552153"/>
                  <a:pt x="54328" y="537648"/>
                </a:cubicBezTo>
                <a:cubicBezTo>
                  <a:pt x="55657" y="528703"/>
                  <a:pt x="57471" y="520846"/>
                  <a:pt x="58679" y="516374"/>
                </a:cubicBezTo>
                <a:cubicBezTo>
                  <a:pt x="59405" y="513715"/>
                  <a:pt x="59888" y="512143"/>
                  <a:pt x="59888" y="512143"/>
                </a:cubicBezTo>
                <a:cubicBezTo>
                  <a:pt x="49493" y="498122"/>
                  <a:pt x="54449" y="471046"/>
                  <a:pt x="57712" y="458113"/>
                </a:cubicBezTo>
                <a:cubicBezTo>
                  <a:pt x="58921" y="453520"/>
                  <a:pt x="59888" y="450618"/>
                  <a:pt x="59888" y="450618"/>
                </a:cubicBezTo>
                <a:cubicBezTo>
                  <a:pt x="58559" y="449047"/>
                  <a:pt x="57350" y="446992"/>
                  <a:pt x="56383" y="444817"/>
                </a:cubicBezTo>
                <a:cubicBezTo>
                  <a:pt x="49009" y="428136"/>
                  <a:pt x="55899" y="397555"/>
                  <a:pt x="59888" y="383050"/>
                </a:cubicBezTo>
                <a:cubicBezTo>
                  <a:pt x="61218" y="378094"/>
                  <a:pt x="62306" y="374951"/>
                  <a:pt x="62306" y="374951"/>
                </a:cubicBezTo>
                <a:cubicBezTo>
                  <a:pt x="60976" y="373743"/>
                  <a:pt x="59767" y="372413"/>
                  <a:pt x="58921" y="370963"/>
                </a:cubicBezTo>
                <a:cubicBezTo>
                  <a:pt x="45988" y="352469"/>
                  <a:pt x="62306" y="315844"/>
                  <a:pt x="62306" y="315844"/>
                </a:cubicBezTo>
                <a:cubicBezTo>
                  <a:pt x="57350" y="310042"/>
                  <a:pt x="55537" y="299768"/>
                  <a:pt x="55295" y="288889"/>
                </a:cubicBezTo>
                <a:cubicBezTo>
                  <a:pt x="55295" y="285504"/>
                  <a:pt x="55295" y="281999"/>
                  <a:pt x="55657" y="278494"/>
                </a:cubicBezTo>
                <a:cubicBezTo>
                  <a:pt x="56504" y="262176"/>
                  <a:pt x="59888" y="247308"/>
                  <a:pt x="59888" y="247308"/>
                </a:cubicBezTo>
                <a:cubicBezTo>
                  <a:pt x="53965" y="239210"/>
                  <a:pt x="53965" y="221804"/>
                  <a:pt x="55416" y="206453"/>
                </a:cubicBezTo>
                <a:cubicBezTo>
                  <a:pt x="55899" y="200288"/>
                  <a:pt x="56745" y="194366"/>
                  <a:pt x="57592" y="189531"/>
                </a:cubicBezTo>
                <a:cubicBezTo>
                  <a:pt x="58800" y="181795"/>
                  <a:pt x="59888" y="176476"/>
                  <a:pt x="59888" y="176476"/>
                </a:cubicBezTo>
                <a:cubicBezTo>
                  <a:pt x="53603" y="166927"/>
                  <a:pt x="55778" y="138038"/>
                  <a:pt x="57833" y="120270"/>
                </a:cubicBezTo>
                <a:cubicBezTo>
                  <a:pt x="58317" y="116039"/>
                  <a:pt x="58800" y="112413"/>
                  <a:pt x="59163" y="109874"/>
                </a:cubicBezTo>
                <a:cubicBezTo>
                  <a:pt x="59646" y="107215"/>
                  <a:pt x="59767" y="105644"/>
                  <a:pt x="59767" y="105644"/>
                </a:cubicBezTo>
                <a:cubicBezTo>
                  <a:pt x="50339" y="91502"/>
                  <a:pt x="57471" y="53668"/>
                  <a:pt x="57471" y="53668"/>
                </a:cubicBezTo>
                <a:cubicBezTo>
                  <a:pt x="57108" y="52943"/>
                  <a:pt x="56866" y="52218"/>
                  <a:pt x="56625" y="51371"/>
                </a:cubicBezTo>
                <a:cubicBezTo>
                  <a:pt x="55174" y="46537"/>
                  <a:pt x="54690" y="40735"/>
                  <a:pt x="54932" y="34691"/>
                </a:cubicBezTo>
                <a:cubicBezTo>
                  <a:pt x="55295" y="18736"/>
                  <a:pt x="59888" y="1692"/>
                  <a:pt x="59888" y="1692"/>
                </a:cubicBezTo>
                <a:lnTo>
                  <a:pt x="215332" y="0"/>
                </a:lnTo>
                <a:cubicBezTo>
                  <a:pt x="222464" y="4231"/>
                  <a:pt x="216783" y="21395"/>
                  <a:pt x="214486" y="27680"/>
                </a:cubicBezTo>
                <a:cubicBezTo>
                  <a:pt x="214003" y="29131"/>
                  <a:pt x="213519" y="29977"/>
                  <a:pt x="213519" y="29977"/>
                </a:cubicBezTo>
                <a:lnTo>
                  <a:pt x="214970" y="54877"/>
                </a:lnTo>
                <a:lnTo>
                  <a:pt x="214970" y="54877"/>
                </a:lnTo>
                <a:cubicBezTo>
                  <a:pt x="214970" y="54877"/>
                  <a:pt x="215937" y="70107"/>
                  <a:pt x="215937" y="70107"/>
                </a:cubicBezTo>
                <a:cubicBezTo>
                  <a:pt x="220288" y="77722"/>
                  <a:pt x="222101" y="90776"/>
                  <a:pt x="222706" y="102743"/>
                </a:cubicBezTo>
                <a:cubicBezTo>
                  <a:pt x="223189" y="108545"/>
                  <a:pt x="223189" y="113984"/>
                  <a:pt x="223189" y="118577"/>
                </a:cubicBezTo>
                <a:cubicBezTo>
                  <a:pt x="223189" y="124984"/>
                  <a:pt x="222947" y="129214"/>
                  <a:pt x="222947" y="129214"/>
                </a:cubicBezTo>
                <a:cubicBezTo>
                  <a:pt x="230079" y="148192"/>
                  <a:pt x="218233" y="176597"/>
                  <a:pt x="218233" y="176597"/>
                </a:cubicBezTo>
                <a:cubicBezTo>
                  <a:pt x="220892" y="180223"/>
                  <a:pt x="222343" y="185058"/>
                  <a:pt x="223310" y="190377"/>
                </a:cubicBezTo>
                <a:cubicBezTo>
                  <a:pt x="223914" y="194486"/>
                  <a:pt x="224156" y="198838"/>
                  <a:pt x="224156" y="203068"/>
                </a:cubicBezTo>
                <a:cubicBezTo>
                  <a:pt x="224156" y="218420"/>
                  <a:pt x="220530" y="233287"/>
                  <a:pt x="220530" y="233287"/>
                </a:cubicBezTo>
                <a:cubicBezTo>
                  <a:pt x="226211" y="238968"/>
                  <a:pt x="226694" y="258429"/>
                  <a:pt x="226332" y="273538"/>
                </a:cubicBezTo>
                <a:cubicBezTo>
                  <a:pt x="226332" y="278373"/>
                  <a:pt x="225969" y="282604"/>
                  <a:pt x="225727" y="285867"/>
                </a:cubicBezTo>
                <a:cubicBezTo>
                  <a:pt x="225486" y="289977"/>
                  <a:pt x="225244" y="292394"/>
                  <a:pt x="225244" y="292394"/>
                </a:cubicBezTo>
                <a:cubicBezTo>
                  <a:pt x="234793" y="311251"/>
                  <a:pt x="222947" y="351502"/>
                  <a:pt x="222947" y="351502"/>
                </a:cubicBezTo>
                <a:cubicBezTo>
                  <a:pt x="224035" y="354403"/>
                  <a:pt x="224881" y="358150"/>
                  <a:pt x="225365" y="362622"/>
                </a:cubicBezTo>
                <a:cubicBezTo>
                  <a:pt x="225969" y="366974"/>
                  <a:pt x="226332" y="372050"/>
                  <a:pt x="226573" y="377248"/>
                </a:cubicBezTo>
                <a:cubicBezTo>
                  <a:pt x="227661" y="401785"/>
                  <a:pt x="225244" y="431883"/>
                  <a:pt x="225244" y="431883"/>
                </a:cubicBezTo>
                <a:cubicBezTo>
                  <a:pt x="225727" y="434180"/>
                  <a:pt x="226090" y="436839"/>
                  <a:pt x="226453" y="439619"/>
                </a:cubicBezTo>
                <a:cubicBezTo>
                  <a:pt x="227057" y="444454"/>
                  <a:pt x="227661" y="449893"/>
                  <a:pt x="228024" y="455333"/>
                </a:cubicBezTo>
                <a:cubicBezTo>
                  <a:pt x="229837" y="478420"/>
                  <a:pt x="230079" y="504891"/>
                  <a:pt x="230079" y="510935"/>
                </a:cubicBezTo>
                <a:lnTo>
                  <a:pt x="230079" y="512264"/>
                </a:lnTo>
                <a:cubicBezTo>
                  <a:pt x="231529" y="516011"/>
                  <a:pt x="232496" y="520725"/>
                  <a:pt x="233222" y="526044"/>
                </a:cubicBezTo>
                <a:cubicBezTo>
                  <a:pt x="235276" y="541516"/>
                  <a:pt x="234068" y="561823"/>
                  <a:pt x="232617" y="576811"/>
                </a:cubicBezTo>
                <a:cubicBezTo>
                  <a:pt x="231408" y="588778"/>
                  <a:pt x="230200" y="597360"/>
                  <a:pt x="230200" y="597360"/>
                </a:cubicBezTo>
                <a:cubicBezTo>
                  <a:pt x="230441" y="597843"/>
                  <a:pt x="230683" y="598447"/>
                  <a:pt x="230925" y="598931"/>
                </a:cubicBezTo>
                <a:cubicBezTo>
                  <a:pt x="235397" y="609931"/>
                  <a:pt x="238782" y="636402"/>
                  <a:pt x="241078" y="659489"/>
                </a:cubicBezTo>
                <a:cubicBezTo>
                  <a:pt x="242408" y="673510"/>
                  <a:pt x="243375" y="686202"/>
                  <a:pt x="243979" y="693938"/>
                </a:cubicBezTo>
                <a:cubicBezTo>
                  <a:pt x="244342" y="698531"/>
                  <a:pt x="244463" y="701311"/>
                  <a:pt x="244463" y="701311"/>
                </a:cubicBezTo>
                <a:cubicBezTo>
                  <a:pt x="268396" y="721014"/>
                  <a:pt x="252078" y="734673"/>
                  <a:pt x="272022" y="747848"/>
                </a:cubicBezTo>
                <a:cubicBezTo>
                  <a:pt x="273593" y="748815"/>
                  <a:pt x="275407" y="749903"/>
                  <a:pt x="277461" y="750991"/>
                </a:cubicBezTo>
                <a:cubicBezTo>
                  <a:pt x="284230" y="754375"/>
                  <a:pt x="290032" y="760056"/>
                  <a:pt x="294988" y="766704"/>
                </a:cubicBezTo>
                <a:cubicBezTo>
                  <a:pt x="310823" y="787978"/>
                  <a:pt x="317713" y="819647"/>
                  <a:pt x="317713" y="81964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Freeform: Shape 17">
            <a:extLst>
              <a:ext uri="{FF2B5EF4-FFF2-40B4-BE49-F238E27FC236}">
                <a16:creationId xmlns:a16="http://schemas.microsoft.com/office/drawing/2014/main" id="{CD41702F-932F-127C-277F-340FA768FA07}"/>
              </a:ext>
            </a:extLst>
          </p:cNvPr>
          <p:cNvSpPr/>
          <p:nvPr/>
        </p:nvSpPr>
        <p:spPr>
          <a:xfrm>
            <a:off x="5913671" y="3405184"/>
            <a:ext cx="130251" cy="21428"/>
          </a:xfrm>
          <a:custGeom>
            <a:avLst/>
            <a:gdLst>
              <a:gd name="connsiteX0" fmla="*/ 160097 w 160096"/>
              <a:gd name="connsiteY0" fmla="*/ 27438 h 27438"/>
              <a:gd name="connsiteX1" fmla="*/ 85759 w 160096"/>
              <a:gd name="connsiteY1" fmla="*/ 24900 h 27438"/>
              <a:gd name="connsiteX2" fmla="*/ 1752 w 160096"/>
              <a:gd name="connsiteY2" fmla="*/ 23812 h 27438"/>
              <a:gd name="connsiteX3" fmla="*/ 59 w 160096"/>
              <a:gd name="connsiteY3" fmla="*/ 7132 h 27438"/>
              <a:gd name="connsiteX4" fmla="*/ 67870 w 160096"/>
              <a:gd name="connsiteY4" fmla="*/ 2176 h 27438"/>
              <a:gd name="connsiteX5" fmla="*/ 159613 w 160096"/>
              <a:gd name="connsiteY5" fmla="*/ 0 h 27438"/>
              <a:gd name="connsiteX6" fmla="*/ 158646 w 160096"/>
              <a:gd name="connsiteY6" fmla="*/ 2297 h 27438"/>
              <a:gd name="connsiteX7" fmla="*/ 160097 w 160096"/>
              <a:gd name="connsiteY7" fmla="*/ 27197 h 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96" h="27438">
                <a:moveTo>
                  <a:pt x="160097" y="27438"/>
                </a:moveTo>
                <a:cubicBezTo>
                  <a:pt x="135317" y="26592"/>
                  <a:pt x="110538" y="25746"/>
                  <a:pt x="85759" y="24900"/>
                </a:cubicBezTo>
                <a:cubicBezTo>
                  <a:pt x="61826" y="24054"/>
                  <a:pt x="27739" y="28164"/>
                  <a:pt x="1752" y="23812"/>
                </a:cubicBezTo>
                <a:cubicBezTo>
                  <a:pt x="301" y="18977"/>
                  <a:pt x="-182" y="13175"/>
                  <a:pt x="59" y="7132"/>
                </a:cubicBezTo>
                <a:cubicBezTo>
                  <a:pt x="19641" y="-1571"/>
                  <a:pt x="51914" y="2659"/>
                  <a:pt x="67870" y="2176"/>
                </a:cubicBezTo>
                <a:cubicBezTo>
                  <a:pt x="98451" y="1450"/>
                  <a:pt x="129032" y="725"/>
                  <a:pt x="159613" y="0"/>
                </a:cubicBezTo>
                <a:cubicBezTo>
                  <a:pt x="159130" y="1450"/>
                  <a:pt x="158646" y="2297"/>
                  <a:pt x="158646" y="2297"/>
                </a:cubicBezTo>
                <a:lnTo>
                  <a:pt x="160097" y="2719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Freeform: Shape 18">
            <a:extLst>
              <a:ext uri="{FF2B5EF4-FFF2-40B4-BE49-F238E27FC236}">
                <a16:creationId xmlns:a16="http://schemas.microsoft.com/office/drawing/2014/main" id="{0E52DB42-F34F-76E3-B179-BBA8E5248B12}"/>
              </a:ext>
            </a:extLst>
          </p:cNvPr>
          <p:cNvSpPr/>
          <p:nvPr/>
        </p:nvSpPr>
        <p:spPr>
          <a:xfrm>
            <a:off x="5916079" y="3464182"/>
            <a:ext cx="134529" cy="14184"/>
          </a:xfrm>
          <a:custGeom>
            <a:avLst/>
            <a:gdLst>
              <a:gd name="connsiteX0" fmla="*/ 165356 w 165355"/>
              <a:gd name="connsiteY0" fmla="*/ 15593 h 18162"/>
              <a:gd name="connsiteX1" fmla="*/ 81348 w 165355"/>
              <a:gd name="connsiteY1" fmla="*/ 15593 h 18162"/>
              <a:gd name="connsiteX2" fmla="*/ 0 w 165355"/>
              <a:gd name="connsiteY2" fmla="*/ 17527 h 18162"/>
              <a:gd name="connsiteX3" fmla="*/ 1330 w 165355"/>
              <a:gd name="connsiteY3" fmla="*/ 7132 h 18162"/>
              <a:gd name="connsiteX4" fmla="*/ 64184 w 165355"/>
              <a:gd name="connsiteY4" fmla="*/ 4230 h 18162"/>
              <a:gd name="connsiteX5" fmla="*/ 164872 w 165355"/>
              <a:gd name="connsiteY5" fmla="*/ 0 h 18162"/>
              <a:gd name="connsiteX6" fmla="*/ 165356 w 165355"/>
              <a:gd name="connsiteY6" fmla="*/ 15834 h 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55" h="18162">
                <a:moveTo>
                  <a:pt x="165356" y="15593"/>
                </a:moveTo>
                <a:cubicBezTo>
                  <a:pt x="137313" y="15351"/>
                  <a:pt x="109391" y="15230"/>
                  <a:pt x="81348" y="15593"/>
                </a:cubicBezTo>
                <a:cubicBezTo>
                  <a:pt x="56086" y="15593"/>
                  <a:pt x="26109" y="19702"/>
                  <a:pt x="0" y="17527"/>
                </a:cubicBezTo>
                <a:cubicBezTo>
                  <a:pt x="484" y="13296"/>
                  <a:pt x="967" y="9670"/>
                  <a:pt x="1330" y="7132"/>
                </a:cubicBezTo>
                <a:cubicBezTo>
                  <a:pt x="20670" y="1330"/>
                  <a:pt x="47504" y="4835"/>
                  <a:pt x="64184" y="4230"/>
                </a:cubicBezTo>
                <a:cubicBezTo>
                  <a:pt x="97787" y="2901"/>
                  <a:pt x="131390" y="1330"/>
                  <a:pt x="164872" y="0"/>
                </a:cubicBezTo>
                <a:cubicBezTo>
                  <a:pt x="165356" y="5802"/>
                  <a:pt x="165356" y="11241"/>
                  <a:pt x="165356" y="158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Freeform: Shape 19">
            <a:extLst>
              <a:ext uri="{FF2B5EF4-FFF2-40B4-BE49-F238E27FC236}">
                <a16:creationId xmlns:a16="http://schemas.microsoft.com/office/drawing/2014/main" id="{1BBCD1F8-41FD-7575-C83C-966D74DF7580}"/>
              </a:ext>
            </a:extLst>
          </p:cNvPr>
          <p:cNvSpPr/>
          <p:nvPr/>
        </p:nvSpPr>
        <p:spPr>
          <a:xfrm>
            <a:off x="5914112" y="3531959"/>
            <a:ext cx="137382" cy="20703"/>
          </a:xfrm>
          <a:custGeom>
            <a:avLst/>
            <a:gdLst>
              <a:gd name="connsiteX0" fmla="*/ 168861 w 168861"/>
              <a:gd name="connsiteY0" fmla="*/ 13296 h 26510"/>
              <a:gd name="connsiteX1" fmla="*/ 91502 w 168861"/>
              <a:gd name="connsiteY1" fmla="*/ 26471 h 26510"/>
              <a:gd name="connsiteX2" fmla="*/ 37713 w 168861"/>
              <a:gd name="connsiteY2" fmla="*/ 17527 h 26510"/>
              <a:gd name="connsiteX3" fmla="*/ 0 w 168861"/>
              <a:gd name="connsiteY3" fmla="*/ 16922 h 26510"/>
              <a:gd name="connsiteX4" fmla="*/ 2176 w 168861"/>
              <a:gd name="connsiteY4" fmla="*/ 0 h 26510"/>
              <a:gd name="connsiteX5" fmla="*/ 52580 w 168861"/>
              <a:gd name="connsiteY5" fmla="*/ 7011 h 26510"/>
              <a:gd name="connsiteX6" fmla="*/ 168015 w 168861"/>
              <a:gd name="connsiteY6" fmla="*/ 604 h 26510"/>
              <a:gd name="connsiteX7" fmla="*/ 168861 w 168861"/>
              <a:gd name="connsiteY7" fmla="*/ 13296 h 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861" h="26510">
                <a:moveTo>
                  <a:pt x="168861" y="13296"/>
                </a:moveTo>
                <a:cubicBezTo>
                  <a:pt x="142994" y="17527"/>
                  <a:pt x="117731" y="27197"/>
                  <a:pt x="91502" y="26471"/>
                </a:cubicBezTo>
                <a:cubicBezTo>
                  <a:pt x="73371" y="25988"/>
                  <a:pt x="55723" y="20549"/>
                  <a:pt x="37713" y="17527"/>
                </a:cubicBezTo>
                <a:cubicBezTo>
                  <a:pt x="25263" y="15230"/>
                  <a:pt x="12329" y="14384"/>
                  <a:pt x="0" y="16922"/>
                </a:cubicBezTo>
                <a:cubicBezTo>
                  <a:pt x="484" y="10758"/>
                  <a:pt x="1330" y="4835"/>
                  <a:pt x="2176" y="0"/>
                </a:cubicBezTo>
                <a:cubicBezTo>
                  <a:pt x="21395" y="604"/>
                  <a:pt x="41823" y="5439"/>
                  <a:pt x="52580" y="7011"/>
                </a:cubicBezTo>
                <a:cubicBezTo>
                  <a:pt x="91018" y="12813"/>
                  <a:pt x="130544" y="10516"/>
                  <a:pt x="168015" y="604"/>
                </a:cubicBezTo>
                <a:cubicBezTo>
                  <a:pt x="168619" y="4714"/>
                  <a:pt x="168861" y="9066"/>
                  <a:pt x="168861" y="132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85B0EC03-CBD6-496E-8138-E45729E7373E}"/>
              </a:ext>
            </a:extLst>
          </p:cNvPr>
          <p:cNvGrpSpPr/>
          <p:nvPr/>
        </p:nvGrpSpPr>
        <p:grpSpPr>
          <a:xfrm>
            <a:off x="5910081" y="3597377"/>
            <a:ext cx="157345" cy="353908"/>
            <a:chOff x="5910081" y="3476727"/>
            <a:chExt cx="157345" cy="353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56" name="Freeform: Shape 20">
              <a:extLst>
                <a:ext uri="{FF2B5EF4-FFF2-40B4-BE49-F238E27FC236}">
                  <a16:creationId xmlns:a16="http://schemas.microsoft.com/office/drawing/2014/main" id="{338063DA-94E6-5A77-5BE2-FD88FFB99F85}"/>
                </a:ext>
              </a:extLst>
            </p:cNvPr>
            <p:cNvSpPr/>
            <p:nvPr/>
          </p:nvSpPr>
          <p:spPr>
            <a:xfrm>
              <a:off x="5914014" y="3476727"/>
              <a:ext cx="139250" cy="15937"/>
            </a:xfrm>
            <a:custGeom>
              <a:avLst/>
              <a:gdLst>
                <a:gd name="connsiteX0" fmla="*/ 171037 w 171157"/>
                <a:gd name="connsiteY0" fmla="*/ 0 h 20407"/>
                <a:gd name="connsiteX1" fmla="*/ 170432 w 171157"/>
                <a:gd name="connsiteY1" fmla="*/ 12329 h 20407"/>
                <a:gd name="connsiteX2" fmla="*/ 167290 w 171157"/>
                <a:gd name="connsiteY2" fmla="*/ 12087 h 20407"/>
                <a:gd name="connsiteX3" fmla="*/ 123050 w 171157"/>
                <a:gd name="connsiteY3" fmla="*/ 19340 h 20407"/>
                <a:gd name="connsiteX4" fmla="*/ 54998 w 171157"/>
                <a:gd name="connsiteY4" fmla="*/ 14384 h 20407"/>
                <a:gd name="connsiteX5" fmla="*/ 0 w 171157"/>
                <a:gd name="connsiteY5" fmla="*/ 15472 h 20407"/>
                <a:gd name="connsiteX6" fmla="*/ 363 w 171157"/>
                <a:gd name="connsiteY6" fmla="*/ 5077 h 20407"/>
                <a:gd name="connsiteX7" fmla="*/ 44844 w 171157"/>
                <a:gd name="connsiteY7" fmla="*/ 5923 h 20407"/>
                <a:gd name="connsiteX8" fmla="*/ 171158 w 171157"/>
                <a:gd name="connsiteY8" fmla="*/ 0 h 2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7" h="20407">
                  <a:moveTo>
                    <a:pt x="171037" y="0"/>
                  </a:moveTo>
                  <a:cubicBezTo>
                    <a:pt x="171037" y="4835"/>
                    <a:pt x="170674" y="9066"/>
                    <a:pt x="170432" y="12329"/>
                  </a:cubicBezTo>
                  <a:cubicBezTo>
                    <a:pt x="169344" y="12329"/>
                    <a:pt x="168257" y="12087"/>
                    <a:pt x="167290" y="12087"/>
                  </a:cubicBezTo>
                  <a:cubicBezTo>
                    <a:pt x="152422" y="11604"/>
                    <a:pt x="137917" y="17285"/>
                    <a:pt x="123050" y="19340"/>
                  </a:cubicBezTo>
                  <a:cubicBezTo>
                    <a:pt x="100446" y="22603"/>
                    <a:pt x="77601" y="17648"/>
                    <a:pt x="54998" y="14384"/>
                  </a:cubicBezTo>
                  <a:cubicBezTo>
                    <a:pt x="36746" y="11846"/>
                    <a:pt x="17527" y="10516"/>
                    <a:pt x="0" y="15472"/>
                  </a:cubicBezTo>
                  <a:cubicBezTo>
                    <a:pt x="0" y="12087"/>
                    <a:pt x="0" y="8582"/>
                    <a:pt x="363" y="5077"/>
                  </a:cubicBezTo>
                  <a:cubicBezTo>
                    <a:pt x="14384" y="2055"/>
                    <a:pt x="30219" y="4230"/>
                    <a:pt x="44844" y="5923"/>
                  </a:cubicBezTo>
                  <a:cubicBezTo>
                    <a:pt x="86908" y="10879"/>
                    <a:pt x="129698" y="8703"/>
                    <a:pt x="171158" y="0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Freeform: Shape 21">
              <a:extLst>
                <a:ext uri="{FF2B5EF4-FFF2-40B4-BE49-F238E27FC236}">
                  <a16:creationId xmlns:a16="http://schemas.microsoft.com/office/drawing/2014/main" id="{FA3ABE82-19CD-8B49-E46A-7339F7D432F5}"/>
                </a:ext>
              </a:extLst>
            </p:cNvPr>
            <p:cNvSpPr/>
            <p:nvPr/>
          </p:nvSpPr>
          <p:spPr>
            <a:xfrm>
              <a:off x="5916964" y="3546110"/>
              <a:ext cx="136398" cy="20432"/>
            </a:xfrm>
            <a:custGeom>
              <a:avLst/>
              <a:gdLst>
                <a:gd name="connsiteX0" fmla="*/ 167652 w 167652"/>
                <a:gd name="connsiteY0" fmla="*/ 14747 h 26163"/>
                <a:gd name="connsiteX1" fmla="*/ 51855 w 167652"/>
                <a:gd name="connsiteY1" fmla="*/ 25746 h 26163"/>
                <a:gd name="connsiteX2" fmla="*/ 9791 w 167652"/>
                <a:gd name="connsiteY2" fmla="*/ 20790 h 26163"/>
                <a:gd name="connsiteX3" fmla="*/ 967 w 167652"/>
                <a:gd name="connsiteY3" fmla="*/ 20790 h 26163"/>
                <a:gd name="connsiteX4" fmla="*/ 3384 w 167652"/>
                <a:gd name="connsiteY4" fmla="*/ 12692 h 26163"/>
                <a:gd name="connsiteX5" fmla="*/ 0 w 167652"/>
                <a:gd name="connsiteY5" fmla="*/ 8703 h 26163"/>
                <a:gd name="connsiteX6" fmla="*/ 9670 w 167652"/>
                <a:gd name="connsiteY6" fmla="*/ 8340 h 26163"/>
                <a:gd name="connsiteX7" fmla="*/ 68173 w 167652"/>
                <a:gd name="connsiteY7" fmla="*/ 13296 h 26163"/>
                <a:gd name="connsiteX8" fmla="*/ 166443 w 167652"/>
                <a:gd name="connsiteY8" fmla="*/ 0 h 26163"/>
                <a:gd name="connsiteX9" fmla="*/ 167652 w 167652"/>
                <a:gd name="connsiteY9" fmla="*/ 14626 h 2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652" h="26163">
                  <a:moveTo>
                    <a:pt x="167652" y="14747"/>
                  </a:moveTo>
                  <a:cubicBezTo>
                    <a:pt x="129335" y="14384"/>
                    <a:pt x="90535" y="28768"/>
                    <a:pt x="51855" y="25746"/>
                  </a:cubicBezTo>
                  <a:cubicBezTo>
                    <a:pt x="37833" y="24658"/>
                    <a:pt x="23812" y="21516"/>
                    <a:pt x="9791" y="20790"/>
                  </a:cubicBezTo>
                  <a:cubicBezTo>
                    <a:pt x="6769" y="20790"/>
                    <a:pt x="3868" y="20549"/>
                    <a:pt x="967" y="20790"/>
                  </a:cubicBezTo>
                  <a:cubicBezTo>
                    <a:pt x="2296" y="15834"/>
                    <a:pt x="3384" y="12692"/>
                    <a:pt x="3384" y="12692"/>
                  </a:cubicBezTo>
                  <a:cubicBezTo>
                    <a:pt x="2055" y="11483"/>
                    <a:pt x="846" y="10154"/>
                    <a:pt x="0" y="8703"/>
                  </a:cubicBezTo>
                  <a:cubicBezTo>
                    <a:pt x="3505" y="8461"/>
                    <a:pt x="6769" y="8340"/>
                    <a:pt x="9670" y="8340"/>
                  </a:cubicBezTo>
                  <a:cubicBezTo>
                    <a:pt x="29251" y="8340"/>
                    <a:pt x="48712" y="12329"/>
                    <a:pt x="68173" y="13296"/>
                  </a:cubicBezTo>
                  <a:cubicBezTo>
                    <a:pt x="101413" y="15109"/>
                    <a:pt x="134170" y="8824"/>
                    <a:pt x="166443" y="0"/>
                  </a:cubicBezTo>
                  <a:cubicBezTo>
                    <a:pt x="167048" y="4351"/>
                    <a:pt x="167410" y="9428"/>
                    <a:pt x="167652" y="14626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8" name="Freeform: Shape 22">
              <a:extLst>
                <a:ext uri="{FF2B5EF4-FFF2-40B4-BE49-F238E27FC236}">
                  <a16:creationId xmlns:a16="http://schemas.microsoft.com/office/drawing/2014/main" id="{114FF4E8-EA99-A2B7-DD39-DAAAB412777D}"/>
                </a:ext>
              </a:extLst>
            </p:cNvPr>
            <p:cNvSpPr/>
            <p:nvPr/>
          </p:nvSpPr>
          <p:spPr>
            <a:xfrm>
              <a:off x="5914899" y="3606335"/>
              <a:ext cx="139742" cy="18428"/>
            </a:xfrm>
            <a:custGeom>
              <a:avLst/>
              <a:gdLst>
                <a:gd name="connsiteX0" fmla="*/ 171762 w 171762"/>
                <a:gd name="connsiteY0" fmla="*/ 15714 h 23597"/>
                <a:gd name="connsiteX1" fmla="*/ 28889 w 171762"/>
                <a:gd name="connsiteY1" fmla="*/ 21153 h 23597"/>
                <a:gd name="connsiteX2" fmla="*/ 1330 w 171762"/>
                <a:gd name="connsiteY2" fmla="*/ 18615 h 23597"/>
                <a:gd name="connsiteX3" fmla="*/ 3505 w 171762"/>
                <a:gd name="connsiteY3" fmla="*/ 11120 h 23597"/>
                <a:gd name="connsiteX4" fmla="*/ 0 w 171762"/>
                <a:gd name="connsiteY4" fmla="*/ 5318 h 23597"/>
                <a:gd name="connsiteX5" fmla="*/ 26109 w 171762"/>
                <a:gd name="connsiteY5" fmla="*/ 7494 h 23597"/>
                <a:gd name="connsiteX6" fmla="*/ 65756 w 171762"/>
                <a:gd name="connsiteY6" fmla="*/ 12087 h 23597"/>
                <a:gd name="connsiteX7" fmla="*/ 169465 w 171762"/>
                <a:gd name="connsiteY7" fmla="*/ 242 h 23597"/>
                <a:gd name="connsiteX8" fmla="*/ 170070 w 171762"/>
                <a:gd name="connsiteY8" fmla="*/ 0 h 23597"/>
                <a:gd name="connsiteX9" fmla="*/ 171641 w 171762"/>
                <a:gd name="connsiteY9" fmla="*/ 15714 h 2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762" h="23597">
                  <a:moveTo>
                    <a:pt x="171762" y="15714"/>
                  </a:moveTo>
                  <a:cubicBezTo>
                    <a:pt x="124259" y="21878"/>
                    <a:pt x="76392" y="26713"/>
                    <a:pt x="28889" y="21153"/>
                  </a:cubicBezTo>
                  <a:cubicBezTo>
                    <a:pt x="19823" y="20065"/>
                    <a:pt x="10516" y="19582"/>
                    <a:pt x="1330" y="18615"/>
                  </a:cubicBezTo>
                  <a:cubicBezTo>
                    <a:pt x="2538" y="14021"/>
                    <a:pt x="3505" y="11120"/>
                    <a:pt x="3505" y="11120"/>
                  </a:cubicBezTo>
                  <a:cubicBezTo>
                    <a:pt x="2176" y="9549"/>
                    <a:pt x="967" y="7494"/>
                    <a:pt x="0" y="5318"/>
                  </a:cubicBezTo>
                  <a:cubicBezTo>
                    <a:pt x="8582" y="4714"/>
                    <a:pt x="18977" y="6648"/>
                    <a:pt x="26109" y="7494"/>
                  </a:cubicBezTo>
                  <a:cubicBezTo>
                    <a:pt x="39284" y="8824"/>
                    <a:pt x="52459" y="10879"/>
                    <a:pt x="65756" y="12087"/>
                  </a:cubicBezTo>
                  <a:cubicBezTo>
                    <a:pt x="100567" y="14988"/>
                    <a:pt x="136104" y="10879"/>
                    <a:pt x="169465" y="242"/>
                  </a:cubicBezTo>
                  <a:cubicBezTo>
                    <a:pt x="169707" y="242"/>
                    <a:pt x="169949" y="242"/>
                    <a:pt x="170070" y="0"/>
                  </a:cubicBezTo>
                  <a:cubicBezTo>
                    <a:pt x="170674" y="4835"/>
                    <a:pt x="171279" y="10274"/>
                    <a:pt x="171641" y="15714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9" name="Freeform: Shape 23">
              <a:extLst>
                <a:ext uri="{FF2B5EF4-FFF2-40B4-BE49-F238E27FC236}">
                  <a16:creationId xmlns:a16="http://schemas.microsoft.com/office/drawing/2014/main" id="{AFA911D4-8375-8185-1C43-FF1B1D0F3C5B}"/>
                </a:ext>
              </a:extLst>
            </p:cNvPr>
            <p:cNvSpPr/>
            <p:nvPr/>
          </p:nvSpPr>
          <p:spPr>
            <a:xfrm>
              <a:off x="5913228" y="3662124"/>
              <a:ext cx="145544" cy="22049"/>
            </a:xfrm>
            <a:custGeom>
              <a:avLst/>
              <a:gdLst>
                <a:gd name="connsiteX0" fmla="*/ 178894 w 178893"/>
                <a:gd name="connsiteY0" fmla="*/ 14988 h 28233"/>
                <a:gd name="connsiteX1" fmla="*/ 82073 w 178893"/>
                <a:gd name="connsiteY1" fmla="*/ 27801 h 28233"/>
                <a:gd name="connsiteX2" fmla="*/ 0 w 178893"/>
                <a:gd name="connsiteY2" fmla="*/ 26834 h 28233"/>
                <a:gd name="connsiteX3" fmla="*/ 4351 w 178893"/>
                <a:gd name="connsiteY3" fmla="*/ 5560 h 28233"/>
                <a:gd name="connsiteX4" fmla="*/ 62613 w 178893"/>
                <a:gd name="connsiteY4" fmla="*/ 7615 h 28233"/>
                <a:gd name="connsiteX5" fmla="*/ 175751 w 178893"/>
                <a:gd name="connsiteY5" fmla="*/ 0 h 28233"/>
                <a:gd name="connsiteX6" fmla="*/ 175751 w 178893"/>
                <a:gd name="connsiteY6" fmla="*/ 1330 h 28233"/>
                <a:gd name="connsiteX7" fmla="*/ 178894 w 178893"/>
                <a:gd name="connsiteY7" fmla="*/ 15109 h 2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93" h="28233">
                  <a:moveTo>
                    <a:pt x="178894" y="14988"/>
                  </a:moveTo>
                  <a:cubicBezTo>
                    <a:pt x="146862" y="12692"/>
                    <a:pt x="114710" y="25383"/>
                    <a:pt x="82073" y="27801"/>
                  </a:cubicBezTo>
                  <a:cubicBezTo>
                    <a:pt x="54998" y="29735"/>
                    <a:pt x="26713" y="24416"/>
                    <a:pt x="0" y="26834"/>
                  </a:cubicBezTo>
                  <a:cubicBezTo>
                    <a:pt x="1330" y="17889"/>
                    <a:pt x="3143" y="10033"/>
                    <a:pt x="4351" y="5560"/>
                  </a:cubicBezTo>
                  <a:cubicBezTo>
                    <a:pt x="23812" y="3626"/>
                    <a:pt x="43273" y="6165"/>
                    <a:pt x="62613" y="7615"/>
                  </a:cubicBezTo>
                  <a:cubicBezTo>
                    <a:pt x="100325" y="10153"/>
                    <a:pt x="138522" y="7615"/>
                    <a:pt x="175751" y="0"/>
                  </a:cubicBezTo>
                  <a:lnTo>
                    <a:pt x="175751" y="1330"/>
                  </a:lnTo>
                  <a:cubicBezTo>
                    <a:pt x="177201" y="5077"/>
                    <a:pt x="178168" y="9791"/>
                    <a:pt x="178894" y="15109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0" name="Freeform: Shape 24">
              <a:extLst>
                <a:ext uri="{FF2B5EF4-FFF2-40B4-BE49-F238E27FC236}">
                  <a16:creationId xmlns:a16="http://schemas.microsoft.com/office/drawing/2014/main" id="{C5F2410A-2251-392E-AFA7-992A5C1FEA85}"/>
                </a:ext>
              </a:extLst>
            </p:cNvPr>
            <p:cNvSpPr/>
            <p:nvPr/>
          </p:nvSpPr>
          <p:spPr>
            <a:xfrm>
              <a:off x="5912637" y="3713476"/>
              <a:ext cx="145347" cy="26046"/>
            </a:xfrm>
            <a:custGeom>
              <a:avLst/>
              <a:gdLst>
                <a:gd name="connsiteX0" fmla="*/ 176476 w 178651"/>
                <a:gd name="connsiteY0" fmla="*/ 20549 h 33351"/>
                <a:gd name="connsiteX1" fmla="*/ 177201 w 178651"/>
                <a:gd name="connsiteY1" fmla="*/ 22120 h 33351"/>
                <a:gd name="connsiteX2" fmla="*/ 142390 w 178651"/>
                <a:gd name="connsiteY2" fmla="*/ 23449 h 33351"/>
                <a:gd name="connsiteX3" fmla="*/ 23087 w 178651"/>
                <a:gd name="connsiteY3" fmla="*/ 31306 h 33351"/>
                <a:gd name="connsiteX4" fmla="*/ 0 w 178651"/>
                <a:gd name="connsiteY4" fmla="*/ 26713 h 33351"/>
                <a:gd name="connsiteX5" fmla="*/ 3384 w 178651"/>
                <a:gd name="connsiteY5" fmla="*/ 5197 h 33351"/>
                <a:gd name="connsiteX6" fmla="*/ 32152 w 178651"/>
                <a:gd name="connsiteY6" fmla="*/ 4593 h 33351"/>
                <a:gd name="connsiteX7" fmla="*/ 98633 w 178651"/>
                <a:gd name="connsiteY7" fmla="*/ 13296 h 33351"/>
                <a:gd name="connsiteX8" fmla="*/ 178652 w 178651"/>
                <a:gd name="connsiteY8" fmla="*/ 0 h 33351"/>
                <a:gd name="connsiteX9" fmla="*/ 176234 w 178651"/>
                <a:gd name="connsiteY9" fmla="*/ 20549 h 3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651" h="33351">
                  <a:moveTo>
                    <a:pt x="176476" y="20549"/>
                  </a:moveTo>
                  <a:cubicBezTo>
                    <a:pt x="176476" y="20549"/>
                    <a:pt x="176960" y="21636"/>
                    <a:pt x="177201" y="22120"/>
                  </a:cubicBezTo>
                  <a:cubicBezTo>
                    <a:pt x="165597" y="21878"/>
                    <a:pt x="153993" y="22362"/>
                    <a:pt x="142390" y="23449"/>
                  </a:cubicBezTo>
                  <a:cubicBezTo>
                    <a:pt x="102501" y="26955"/>
                    <a:pt x="62492" y="37833"/>
                    <a:pt x="23087" y="31306"/>
                  </a:cubicBezTo>
                  <a:cubicBezTo>
                    <a:pt x="15472" y="29977"/>
                    <a:pt x="7736" y="28163"/>
                    <a:pt x="0" y="26713"/>
                  </a:cubicBezTo>
                  <a:cubicBezTo>
                    <a:pt x="1088" y="16801"/>
                    <a:pt x="2780" y="8219"/>
                    <a:pt x="3384" y="5197"/>
                  </a:cubicBezTo>
                  <a:cubicBezTo>
                    <a:pt x="12692" y="3868"/>
                    <a:pt x="21999" y="3384"/>
                    <a:pt x="32152" y="4593"/>
                  </a:cubicBezTo>
                  <a:cubicBezTo>
                    <a:pt x="54272" y="7373"/>
                    <a:pt x="76271" y="13296"/>
                    <a:pt x="98633" y="13296"/>
                  </a:cubicBezTo>
                  <a:cubicBezTo>
                    <a:pt x="125709" y="13296"/>
                    <a:pt x="152060" y="4593"/>
                    <a:pt x="178652" y="0"/>
                  </a:cubicBezTo>
                  <a:cubicBezTo>
                    <a:pt x="177443" y="11966"/>
                    <a:pt x="176234" y="20549"/>
                    <a:pt x="176234" y="20549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1" name="Freeform: Shape 25">
              <a:extLst>
                <a:ext uri="{FF2B5EF4-FFF2-40B4-BE49-F238E27FC236}">
                  <a16:creationId xmlns:a16="http://schemas.microsoft.com/office/drawing/2014/main" id="{8523E899-ECE0-0F67-362B-3E08383B40F4}"/>
                </a:ext>
              </a:extLst>
            </p:cNvPr>
            <p:cNvSpPr/>
            <p:nvPr/>
          </p:nvSpPr>
          <p:spPr>
            <a:xfrm>
              <a:off x="5910081" y="3778044"/>
              <a:ext cx="157345" cy="52591"/>
            </a:xfrm>
            <a:custGeom>
              <a:avLst/>
              <a:gdLst>
                <a:gd name="connsiteX0" fmla="*/ 193398 w 193398"/>
                <a:gd name="connsiteY0" fmla="*/ 34449 h 67341"/>
                <a:gd name="connsiteX1" fmla="*/ 106732 w 193398"/>
                <a:gd name="connsiteY1" fmla="*/ 67206 h 67341"/>
                <a:gd name="connsiteX2" fmla="*/ 0 w 193398"/>
                <a:gd name="connsiteY2" fmla="*/ 36262 h 67341"/>
                <a:gd name="connsiteX3" fmla="*/ 7011 w 193398"/>
                <a:gd name="connsiteY3" fmla="*/ 27680 h 67341"/>
                <a:gd name="connsiteX4" fmla="*/ 2176 w 193398"/>
                <a:gd name="connsiteY4" fmla="*/ 0 h 67341"/>
                <a:gd name="connsiteX5" fmla="*/ 17043 w 193398"/>
                <a:gd name="connsiteY5" fmla="*/ 7615 h 67341"/>
                <a:gd name="connsiteX6" fmla="*/ 88963 w 193398"/>
                <a:gd name="connsiteY6" fmla="*/ 37834 h 67341"/>
                <a:gd name="connsiteX7" fmla="*/ 190498 w 193398"/>
                <a:gd name="connsiteY7" fmla="*/ 242 h 67341"/>
                <a:gd name="connsiteX8" fmla="*/ 193398 w 193398"/>
                <a:gd name="connsiteY8" fmla="*/ 34691 h 6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8" h="67341">
                  <a:moveTo>
                    <a:pt x="193398" y="34449"/>
                  </a:moveTo>
                  <a:cubicBezTo>
                    <a:pt x="166806" y="52097"/>
                    <a:pt x="138038" y="65635"/>
                    <a:pt x="106732" y="67206"/>
                  </a:cubicBezTo>
                  <a:cubicBezTo>
                    <a:pt x="70711" y="68898"/>
                    <a:pt x="32515" y="54514"/>
                    <a:pt x="0" y="36262"/>
                  </a:cubicBezTo>
                  <a:cubicBezTo>
                    <a:pt x="3989" y="30944"/>
                    <a:pt x="7011" y="27680"/>
                    <a:pt x="7011" y="27680"/>
                  </a:cubicBezTo>
                  <a:cubicBezTo>
                    <a:pt x="-1571" y="21636"/>
                    <a:pt x="-725" y="10033"/>
                    <a:pt x="2176" y="0"/>
                  </a:cubicBezTo>
                  <a:cubicBezTo>
                    <a:pt x="7615" y="2417"/>
                    <a:pt x="12813" y="5197"/>
                    <a:pt x="17043" y="7615"/>
                  </a:cubicBezTo>
                  <a:cubicBezTo>
                    <a:pt x="39526" y="20186"/>
                    <a:pt x="62734" y="35658"/>
                    <a:pt x="88963" y="37834"/>
                  </a:cubicBezTo>
                  <a:cubicBezTo>
                    <a:pt x="125588" y="40735"/>
                    <a:pt x="157257" y="17164"/>
                    <a:pt x="190498" y="242"/>
                  </a:cubicBezTo>
                  <a:cubicBezTo>
                    <a:pt x="191827" y="14263"/>
                    <a:pt x="192794" y="26955"/>
                    <a:pt x="193398" y="34691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2" name="Freeform: Shape 26">
            <a:extLst>
              <a:ext uri="{FF2B5EF4-FFF2-40B4-BE49-F238E27FC236}">
                <a16:creationId xmlns:a16="http://schemas.microsoft.com/office/drawing/2014/main" id="{289401C5-C5D3-0DB9-2414-E403067F00E6}"/>
              </a:ext>
            </a:extLst>
          </p:cNvPr>
          <p:cNvSpPr/>
          <p:nvPr/>
        </p:nvSpPr>
        <p:spPr>
          <a:xfrm>
            <a:off x="5879004" y="3964678"/>
            <a:ext cx="78082" cy="84769"/>
          </a:xfrm>
          <a:custGeom>
            <a:avLst/>
            <a:gdLst>
              <a:gd name="connsiteX0" fmla="*/ 95853 w 95973"/>
              <a:gd name="connsiteY0" fmla="*/ 87271 h 108545"/>
              <a:gd name="connsiteX1" fmla="*/ 78447 w 95973"/>
              <a:gd name="connsiteY1" fmla="*/ 108545 h 108545"/>
              <a:gd name="connsiteX2" fmla="*/ 78447 w 95973"/>
              <a:gd name="connsiteY2" fmla="*/ 108303 h 108545"/>
              <a:gd name="connsiteX3" fmla="*/ 0 w 95973"/>
              <a:gd name="connsiteY3" fmla="*/ 12934 h 108545"/>
              <a:gd name="connsiteX4" fmla="*/ 26230 w 95973"/>
              <a:gd name="connsiteY4" fmla="*/ 0 h 108545"/>
              <a:gd name="connsiteX5" fmla="*/ 44602 w 95973"/>
              <a:gd name="connsiteY5" fmla="*/ 23571 h 108545"/>
              <a:gd name="connsiteX6" fmla="*/ 90293 w 95973"/>
              <a:gd name="connsiteY6" fmla="*/ 79777 h 108545"/>
              <a:gd name="connsiteX7" fmla="*/ 95974 w 95973"/>
              <a:gd name="connsiteY7" fmla="*/ 87271 h 10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73" h="108545">
                <a:moveTo>
                  <a:pt x="95853" y="87271"/>
                </a:moveTo>
                <a:cubicBezTo>
                  <a:pt x="89930" y="96699"/>
                  <a:pt x="82315" y="104677"/>
                  <a:pt x="78447" y="108545"/>
                </a:cubicBezTo>
                <a:cubicBezTo>
                  <a:pt x="78447" y="108545"/>
                  <a:pt x="78447" y="108461"/>
                  <a:pt x="78447" y="108303"/>
                </a:cubicBezTo>
                <a:cubicBezTo>
                  <a:pt x="52338" y="76392"/>
                  <a:pt x="26109" y="44724"/>
                  <a:pt x="0" y="12934"/>
                </a:cubicBezTo>
                <a:cubicBezTo>
                  <a:pt x="10395" y="5198"/>
                  <a:pt x="24175" y="725"/>
                  <a:pt x="26230" y="0"/>
                </a:cubicBezTo>
                <a:cubicBezTo>
                  <a:pt x="32999" y="8099"/>
                  <a:pt x="39042" y="16802"/>
                  <a:pt x="44602" y="23571"/>
                </a:cubicBezTo>
                <a:cubicBezTo>
                  <a:pt x="59833" y="42306"/>
                  <a:pt x="75063" y="61042"/>
                  <a:pt x="90293" y="79777"/>
                </a:cubicBezTo>
                <a:cubicBezTo>
                  <a:pt x="92227" y="82074"/>
                  <a:pt x="94282" y="84733"/>
                  <a:pt x="95974" y="872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Freeform: Shape 27">
            <a:extLst>
              <a:ext uri="{FF2B5EF4-FFF2-40B4-BE49-F238E27FC236}">
                <a16:creationId xmlns:a16="http://schemas.microsoft.com/office/drawing/2014/main" id="{214AAC97-8751-6042-9C60-23EF153DCFFA}"/>
              </a:ext>
            </a:extLst>
          </p:cNvPr>
          <p:cNvSpPr/>
          <p:nvPr/>
        </p:nvSpPr>
        <p:spPr>
          <a:xfrm>
            <a:off x="6019436" y="3967604"/>
            <a:ext cx="89588" cy="95153"/>
          </a:xfrm>
          <a:custGeom>
            <a:avLst/>
            <a:gdLst>
              <a:gd name="connsiteX0" fmla="*/ 109995 w 110116"/>
              <a:gd name="connsiteY0" fmla="*/ 18977 h 121841"/>
              <a:gd name="connsiteX1" fmla="*/ 87875 w 110116"/>
              <a:gd name="connsiteY1" fmla="*/ 32999 h 121841"/>
              <a:gd name="connsiteX2" fmla="*/ 45811 w 110116"/>
              <a:gd name="connsiteY2" fmla="*/ 77843 h 121841"/>
              <a:gd name="connsiteX3" fmla="*/ 14988 w 110116"/>
              <a:gd name="connsiteY3" fmla="*/ 121841 h 121841"/>
              <a:gd name="connsiteX4" fmla="*/ 0 w 110116"/>
              <a:gd name="connsiteY4" fmla="*/ 94282 h 121841"/>
              <a:gd name="connsiteX5" fmla="*/ 0 w 110116"/>
              <a:gd name="connsiteY5" fmla="*/ 94282 h 121841"/>
              <a:gd name="connsiteX6" fmla="*/ 57415 w 110116"/>
              <a:gd name="connsiteY6" fmla="*/ 43273 h 121841"/>
              <a:gd name="connsiteX7" fmla="*/ 87150 w 110116"/>
              <a:gd name="connsiteY7" fmla="*/ 0 h 121841"/>
              <a:gd name="connsiteX8" fmla="*/ 92589 w 110116"/>
              <a:gd name="connsiteY8" fmla="*/ 3143 h 121841"/>
              <a:gd name="connsiteX9" fmla="*/ 110116 w 110116"/>
              <a:gd name="connsiteY9" fmla="*/ 18856 h 12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16" h="121841">
                <a:moveTo>
                  <a:pt x="109995" y="18977"/>
                </a:moveTo>
                <a:cubicBezTo>
                  <a:pt x="103106" y="24417"/>
                  <a:pt x="95128" y="28284"/>
                  <a:pt x="87875" y="32999"/>
                </a:cubicBezTo>
                <a:cubicBezTo>
                  <a:pt x="70711" y="44361"/>
                  <a:pt x="57899" y="61283"/>
                  <a:pt x="45811" y="77843"/>
                </a:cubicBezTo>
                <a:cubicBezTo>
                  <a:pt x="35416" y="92469"/>
                  <a:pt x="25021" y="107094"/>
                  <a:pt x="14988" y="121841"/>
                </a:cubicBezTo>
                <a:cubicBezTo>
                  <a:pt x="7978" y="115555"/>
                  <a:pt x="3143" y="105160"/>
                  <a:pt x="0" y="94282"/>
                </a:cubicBezTo>
                <a:lnTo>
                  <a:pt x="0" y="94282"/>
                </a:lnTo>
                <a:cubicBezTo>
                  <a:pt x="18735" y="76997"/>
                  <a:pt x="40251" y="62733"/>
                  <a:pt x="57415" y="43273"/>
                </a:cubicBezTo>
                <a:cubicBezTo>
                  <a:pt x="68898" y="30098"/>
                  <a:pt x="79293" y="15714"/>
                  <a:pt x="87150" y="0"/>
                </a:cubicBezTo>
                <a:cubicBezTo>
                  <a:pt x="88722" y="967"/>
                  <a:pt x="90535" y="2055"/>
                  <a:pt x="92589" y="3143"/>
                </a:cubicBezTo>
                <a:cubicBezTo>
                  <a:pt x="99358" y="6527"/>
                  <a:pt x="105160" y="12208"/>
                  <a:pt x="110116" y="188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Freeform: Shape 9">
            <a:extLst>
              <a:ext uri="{FF2B5EF4-FFF2-40B4-BE49-F238E27FC236}">
                <a16:creationId xmlns:a16="http://schemas.microsoft.com/office/drawing/2014/main" id="{5B3C9547-401F-78AF-CA56-5005C10D24F0}"/>
              </a:ext>
            </a:extLst>
          </p:cNvPr>
          <p:cNvSpPr/>
          <p:nvPr/>
        </p:nvSpPr>
        <p:spPr>
          <a:xfrm>
            <a:off x="5227169" y="3686721"/>
            <a:ext cx="705706" cy="1198901"/>
          </a:xfrm>
          <a:custGeom>
            <a:avLst/>
            <a:gdLst>
              <a:gd name="connsiteX0" fmla="*/ 834433 w 867409"/>
              <a:gd name="connsiteY0" fmla="*/ 727000 h 1535164"/>
              <a:gd name="connsiteX1" fmla="*/ 788380 w 867409"/>
              <a:gd name="connsiteY1" fmla="*/ 1145345 h 1535164"/>
              <a:gd name="connsiteX2" fmla="*/ 515447 w 867409"/>
              <a:gd name="connsiteY2" fmla="*/ 1471464 h 1535164"/>
              <a:gd name="connsiteX3" fmla="*/ 383090 w 867409"/>
              <a:gd name="connsiteY3" fmla="*/ 1471464 h 1535164"/>
              <a:gd name="connsiteX4" fmla="*/ 284940 w 867409"/>
              <a:gd name="connsiteY4" fmla="*/ 1489111 h 1535164"/>
              <a:gd name="connsiteX5" fmla="*/ 82959 w 867409"/>
              <a:gd name="connsiteY5" fmla="*/ 1535164 h 1535164"/>
              <a:gd name="connsiteX6" fmla="*/ 4875 w 867409"/>
              <a:gd name="connsiteY6" fmla="*/ 1265736 h 1535164"/>
              <a:gd name="connsiteX7" fmla="*/ 75828 w 867409"/>
              <a:gd name="connsiteY7" fmla="*/ 755164 h 1535164"/>
              <a:gd name="connsiteX8" fmla="*/ 182197 w 867409"/>
              <a:gd name="connsiteY8" fmla="*/ 379367 h 1535164"/>
              <a:gd name="connsiteX9" fmla="*/ 639464 w 867409"/>
              <a:gd name="connsiteY9" fmla="*/ 64 h 1535164"/>
              <a:gd name="connsiteX10" fmla="*/ 762634 w 867409"/>
              <a:gd name="connsiteY10" fmla="*/ 139794 h 1535164"/>
              <a:gd name="connsiteX11" fmla="*/ 763601 w 867409"/>
              <a:gd name="connsiteY11" fmla="*/ 152486 h 1535164"/>
              <a:gd name="connsiteX12" fmla="*/ 827423 w 867409"/>
              <a:gd name="connsiteY12" fmla="*/ 439562 h 1535164"/>
              <a:gd name="connsiteX13" fmla="*/ 834433 w 867409"/>
              <a:gd name="connsiteY13" fmla="*/ 726758 h 153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7409" h="1535164">
                <a:moveTo>
                  <a:pt x="834433" y="727000"/>
                </a:moveTo>
                <a:cubicBezTo>
                  <a:pt x="806028" y="805085"/>
                  <a:pt x="806028" y="950375"/>
                  <a:pt x="788380" y="1145345"/>
                </a:cubicBezTo>
                <a:cubicBezTo>
                  <a:pt x="770733" y="1340315"/>
                  <a:pt x="600542" y="1475090"/>
                  <a:pt x="515447" y="1471464"/>
                </a:cubicBezTo>
                <a:cubicBezTo>
                  <a:pt x="469998" y="1469530"/>
                  <a:pt x="424670" y="1468684"/>
                  <a:pt x="383090" y="1471464"/>
                </a:cubicBezTo>
                <a:cubicBezTo>
                  <a:pt x="346586" y="1473881"/>
                  <a:pt x="313104" y="1479200"/>
                  <a:pt x="284940" y="1489111"/>
                </a:cubicBezTo>
                <a:cubicBezTo>
                  <a:pt x="224745" y="1510385"/>
                  <a:pt x="224745" y="1535164"/>
                  <a:pt x="82959" y="1535164"/>
                </a:cubicBezTo>
                <a:cubicBezTo>
                  <a:pt x="-58826" y="1535164"/>
                  <a:pt x="29775" y="1432421"/>
                  <a:pt x="4875" y="1265736"/>
                </a:cubicBezTo>
                <a:cubicBezTo>
                  <a:pt x="-20025" y="1099051"/>
                  <a:pt x="75828" y="755164"/>
                  <a:pt x="75828" y="755164"/>
                </a:cubicBezTo>
                <a:cubicBezTo>
                  <a:pt x="72323" y="645289"/>
                  <a:pt x="125507" y="514141"/>
                  <a:pt x="182197" y="379367"/>
                </a:cubicBezTo>
                <a:cubicBezTo>
                  <a:pt x="238887" y="244592"/>
                  <a:pt x="526084" y="3569"/>
                  <a:pt x="639464" y="64"/>
                </a:cubicBezTo>
                <a:cubicBezTo>
                  <a:pt x="736163" y="-2958"/>
                  <a:pt x="758162" y="102081"/>
                  <a:pt x="762634" y="139794"/>
                </a:cubicBezTo>
                <a:cubicBezTo>
                  <a:pt x="763359" y="146442"/>
                  <a:pt x="763601" y="150915"/>
                  <a:pt x="763601" y="152486"/>
                </a:cubicBezTo>
                <a:cubicBezTo>
                  <a:pt x="763601" y="152486"/>
                  <a:pt x="760096" y="350961"/>
                  <a:pt x="827423" y="439562"/>
                </a:cubicBezTo>
                <a:cubicBezTo>
                  <a:pt x="894750" y="528283"/>
                  <a:pt x="862839" y="648795"/>
                  <a:pt x="834433" y="7267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Freeform: Shape 10">
            <a:extLst>
              <a:ext uri="{FF2B5EF4-FFF2-40B4-BE49-F238E27FC236}">
                <a16:creationId xmlns:a16="http://schemas.microsoft.com/office/drawing/2014/main" id="{0B9E8C7C-E743-190B-C6D8-B956B261E5A8}"/>
              </a:ext>
            </a:extLst>
          </p:cNvPr>
          <p:cNvSpPr/>
          <p:nvPr/>
        </p:nvSpPr>
        <p:spPr>
          <a:xfrm>
            <a:off x="6070273" y="3686911"/>
            <a:ext cx="705745" cy="1198898"/>
          </a:xfrm>
          <a:custGeom>
            <a:avLst/>
            <a:gdLst>
              <a:gd name="connsiteX0" fmla="*/ 784499 w 867458"/>
              <a:gd name="connsiteY0" fmla="*/ 1535042 h 1535163"/>
              <a:gd name="connsiteX1" fmla="*/ 710887 w 867458"/>
              <a:gd name="connsiteY1" fmla="*/ 1531899 h 1535163"/>
              <a:gd name="connsiteX2" fmla="*/ 582519 w 867458"/>
              <a:gd name="connsiteY2" fmla="*/ 1488989 h 1535163"/>
              <a:gd name="connsiteX3" fmla="*/ 352012 w 867458"/>
              <a:gd name="connsiteY3" fmla="*/ 1471221 h 1535163"/>
              <a:gd name="connsiteX4" fmla="*/ 78957 w 867458"/>
              <a:gd name="connsiteY4" fmla="*/ 1145102 h 1535163"/>
              <a:gd name="connsiteX5" fmla="*/ 62519 w 867458"/>
              <a:gd name="connsiteY5" fmla="*/ 926562 h 1535163"/>
              <a:gd name="connsiteX6" fmla="*/ 32904 w 867458"/>
              <a:gd name="connsiteY6" fmla="*/ 726757 h 1535163"/>
              <a:gd name="connsiteX7" fmla="*/ 40036 w 867458"/>
              <a:gd name="connsiteY7" fmla="*/ 439560 h 1535163"/>
              <a:gd name="connsiteX8" fmla="*/ 103737 w 867458"/>
              <a:gd name="connsiteY8" fmla="*/ 152485 h 1535163"/>
              <a:gd name="connsiteX9" fmla="*/ 227874 w 867458"/>
              <a:gd name="connsiteY9" fmla="*/ 62 h 1535163"/>
              <a:gd name="connsiteX10" fmla="*/ 685262 w 867458"/>
              <a:gd name="connsiteY10" fmla="*/ 379365 h 1535163"/>
              <a:gd name="connsiteX11" fmla="*/ 791631 w 867458"/>
              <a:gd name="connsiteY11" fmla="*/ 755163 h 1535163"/>
              <a:gd name="connsiteX12" fmla="*/ 862584 w 867458"/>
              <a:gd name="connsiteY12" fmla="*/ 1265735 h 1535163"/>
              <a:gd name="connsiteX13" fmla="*/ 784499 w 867458"/>
              <a:gd name="connsiteY13" fmla="*/ 1535163 h 153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7458" h="1535163">
                <a:moveTo>
                  <a:pt x="784499" y="1535042"/>
                </a:moveTo>
                <a:cubicBezTo>
                  <a:pt x="754160" y="1535042"/>
                  <a:pt x="730227" y="1533833"/>
                  <a:pt x="710887" y="1531899"/>
                </a:cubicBezTo>
                <a:cubicBezTo>
                  <a:pt x="639934" y="1524647"/>
                  <a:pt x="629901" y="1505670"/>
                  <a:pt x="582519" y="1488989"/>
                </a:cubicBezTo>
                <a:cubicBezTo>
                  <a:pt x="522203" y="1467715"/>
                  <a:pt x="437107" y="1467715"/>
                  <a:pt x="352012" y="1471221"/>
                </a:cubicBezTo>
                <a:cubicBezTo>
                  <a:pt x="266917" y="1474847"/>
                  <a:pt x="96726" y="1340072"/>
                  <a:pt x="78957" y="1145102"/>
                </a:cubicBezTo>
                <a:cubicBezTo>
                  <a:pt x="71463" y="1063029"/>
                  <a:pt x="67112" y="989658"/>
                  <a:pt x="62519" y="926562"/>
                </a:cubicBezTo>
                <a:cubicBezTo>
                  <a:pt x="56233" y="839654"/>
                  <a:pt x="49343" y="771964"/>
                  <a:pt x="32904" y="726757"/>
                </a:cubicBezTo>
                <a:cubicBezTo>
                  <a:pt x="4499" y="648673"/>
                  <a:pt x="-27291" y="528282"/>
                  <a:pt x="40036" y="439560"/>
                </a:cubicBezTo>
                <a:cubicBezTo>
                  <a:pt x="107363" y="350960"/>
                  <a:pt x="103737" y="152485"/>
                  <a:pt x="103737" y="152485"/>
                </a:cubicBezTo>
                <a:cubicBezTo>
                  <a:pt x="103737" y="141848"/>
                  <a:pt x="114373" y="-3443"/>
                  <a:pt x="227874" y="62"/>
                </a:cubicBezTo>
                <a:cubicBezTo>
                  <a:pt x="341254" y="3568"/>
                  <a:pt x="628572" y="244591"/>
                  <a:pt x="685262" y="379365"/>
                </a:cubicBezTo>
                <a:cubicBezTo>
                  <a:pt x="741952" y="514140"/>
                  <a:pt x="795136" y="645288"/>
                  <a:pt x="791631" y="755163"/>
                </a:cubicBezTo>
                <a:cubicBezTo>
                  <a:pt x="791631" y="755163"/>
                  <a:pt x="887242" y="1099049"/>
                  <a:pt x="862584" y="1265735"/>
                </a:cubicBezTo>
                <a:cubicBezTo>
                  <a:pt x="837684" y="1432420"/>
                  <a:pt x="926284" y="1535163"/>
                  <a:pt x="784499" y="15351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Freeform: Shape 14">
            <a:extLst>
              <a:ext uri="{FF2B5EF4-FFF2-40B4-BE49-F238E27FC236}">
                <a16:creationId xmlns:a16="http://schemas.microsoft.com/office/drawing/2014/main" id="{099486B6-5975-059C-845C-87327EC73CB7}"/>
              </a:ext>
            </a:extLst>
          </p:cNvPr>
          <p:cNvSpPr/>
          <p:nvPr/>
        </p:nvSpPr>
        <p:spPr>
          <a:xfrm>
            <a:off x="6078342" y="3917197"/>
            <a:ext cx="595355" cy="905086"/>
          </a:xfrm>
          <a:custGeom>
            <a:avLst/>
            <a:gdLst>
              <a:gd name="connsiteX0" fmla="*/ 242 w 731771"/>
              <a:gd name="connsiteY0" fmla="*/ 239451 h 1158940"/>
              <a:gd name="connsiteX1" fmla="*/ 104194 w 731771"/>
              <a:gd name="connsiteY1" fmla="*/ 293845 h 1158940"/>
              <a:gd name="connsiteX2" fmla="*/ 160883 w 731771"/>
              <a:gd name="connsiteY2" fmla="*/ 383655 h 1158940"/>
              <a:gd name="connsiteX3" fmla="*/ 241265 w 731771"/>
              <a:gd name="connsiteY3" fmla="*/ 549131 h 1158940"/>
              <a:gd name="connsiteX4" fmla="*/ 354765 w 731771"/>
              <a:gd name="connsiteY4" fmla="*/ 676774 h 1158940"/>
              <a:gd name="connsiteX5" fmla="*/ 394896 w 731771"/>
              <a:gd name="connsiteY5" fmla="*/ 794989 h 1158940"/>
              <a:gd name="connsiteX6" fmla="*/ 420884 w 731771"/>
              <a:gd name="connsiteY6" fmla="*/ 972311 h 1158940"/>
              <a:gd name="connsiteX7" fmla="*/ 402148 w 731771"/>
              <a:gd name="connsiteY7" fmla="*/ 879842 h 1158940"/>
              <a:gd name="connsiteX8" fmla="*/ 408071 w 731771"/>
              <a:gd name="connsiteY8" fmla="*/ 798252 h 1158940"/>
              <a:gd name="connsiteX9" fmla="*/ 487122 w 731771"/>
              <a:gd name="connsiteY9" fmla="*/ 926137 h 1158940"/>
              <a:gd name="connsiteX10" fmla="*/ 428015 w 731771"/>
              <a:gd name="connsiteY10" fmla="*/ 801999 h 1158940"/>
              <a:gd name="connsiteX11" fmla="*/ 373743 w 731771"/>
              <a:gd name="connsiteY11" fmla="*/ 642204 h 1158940"/>
              <a:gd name="connsiteX12" fmla="*/ 438168 w 731771"/>
              <a:gd name="connsiteY12" fmla="*/ 699498 h 1158940"/>
              <a:gd name="connsiteX13" fmla="*/ 513110 w 731771"/>
              <a:gd name="connsiteY13" fmla="*/ 833910 h 1158940"/>
              <a:gd name="connsiteX14" fmla="*/ 447718 w 731771"/>
              <a:gd name="connsiteY14" fmla="*/ 672301 h 1158940"/>
              <a:gd name="connsiteX15" fmla="*/ 532088 w 731771"/>
              <a:gd name="connsiteY15" fmla="*/ 791362 h 1158940"/>
              <a:gd name="connsiteX16" fmla="*/ 438773 w 731771"/>
              <a:gd name="connsiteY16" fmla="*/ 643654 h 1158940"/>
              <a:gd name="connsiteX17" fmla="*/ 253231 w 731771"/>
              <a:gd name="connsiteY17" fmla="*/ 503078 h 1158940"/>
              <a:gd name="connsiteX18" fmla="*/ 223738 w 731771"/>
              <a:gd name="connsiteY18" fmla="*/ 420400 h 1158940"/>
              <a:gd name="connsiteX19" fmla="*/ 445904 w 731771"/>
              <a:gd name="connsiteY19" fmla="*/ 539703 h 1158940"/>
              <a:gd name="connsiteX20" fmla="*/ 629029 w 731771"/>
              <a:gd name="connsiteY20" fmla="*/ 720530 h 1158940"/>
              <a:gd name="connsiteX21" fmla="*/ 654533 w 731771"/>
              <a:gd name="connsiteY21" fmla="*/ 1045803 h 1158940"/>
              <a:gd name="connsiteX22" fmla="*/ 689224 w 731771"/>
              <a:gd name="connsiteY22" fmla="*/ 1158941 h 1158940"/>
              <a:gd name="connsiteX23" fmla="*/ 666862 w 731771"/>
              <a:gd name="connsiteY23" fmla="*/ 860865 h 1158940"/>
              <a:gd name="connsiteX24" fmla="*/ 731772 w 731771"/>
              <a:gd name="connsiteY24" fmla="*/ 1006519 h 1158940"/>
              <a:gd name="connsiteX25" fmla="*/ 681125 w 731771"/>
              <a:gd name="connsiteY25" fmla="*/ 836690 h 1158940"/>
              <a:gd name="connsiteX26" fmla="*/ 551669 w 731771"/>
              <a:gd name="connsiteY26" fmla="*/ 573185 h 1158940"/>
              <a:gd name="connsiteX27" fmla="*/ 729354 w 731771"/>
              <a:gd name="connsiteY27" fmla="*/ 631930 h 1158940"/>
              <a:gd name="connsiteX28" fmla="*/ 596997 w 731771"/>
              <a:gd name="connsiteY28" fmla="*/ 557471 h 1158940"/>
              <a:gd name="connsiteX29" fmla="*/ 340502 w 731771"/>
              <a:gd name="connsiteY29" fmla="*/ 405049 h 1158940"/>
              <a:gd name="connsiteX30" fmla="*/ 261330 w 731771"/>
              <a:gd name="connsiteY30" fmla="*/ 325876 h 1158940"/>
              <a:gd name="connsiteX31" fmla="*/ 355853 w 731771"/>
              <a:gd name="connsiteY31" fmla="*/ 286834 h 1158940"/>
              <a:gd name="connsiteX32" fmla="*/ 430433 w 731771"/>
              <a:gd name="connsiteY32" fmla="*/ 364556 h 1158940"/>
              <a:gd name="connsiteX33" fmla="*/ 599294 w 731771"/>
              <a:gd name="connsiteY33" fmla="*/ 524352 h 1158940"/>
              <a:gd name="connsiteX34" fmla="*/ 431641 w 731771"/>
              <a:gd name="connsiteY34" fmla="*/ 300735 h 1158940"/>
              <a:gd name="connsiteX35" fmla="*/ 583943 w 731771"/>
              <a:gd name="connsiteY35" fmla="*/ 432246 h 1158940"/>
              <a:gd name="connsiteX36" fmla="*/ 533175 w 731771"/>
              <a:gd name="connsiteY36" fmla="*/ 347150 h 1158940"/>
              <a:gd name="connsiteX37" fmla="*/ 660818 w 731771"/>
              <a:gd name="connsiteY37" fmla="*/ 434663 h 1158940"/>
              <a:gd name="connsiteX38" fmla="*/ 548647 w 731771"/>
              <a:gd name="connsiteY38" fmla="*/ 324426 h 1158940"/>
              <a:gd name="connsiteX39" fmla="*/ 680884 w 731771"/>
              <a:gd name="connsiteY39" fmla="*/ 338931 h 1158940"/>
              <a:gd name="connsiteX40" fmla="*/ 604249 w 731771"/>
              <a:gd name="connsiteY40" fmla="*/ 296625 h 1158940"/>
              <a:gd name="connsiteX41" fmla="*/ 527978 w 731771"/>
              <a:gd name="connsiteY41" fmla="*/ 318503 h 1158940"/>
              <a:gd name="connsiteX42" fmla="*/ 488210 w 731771"/>
              <a:gd name="connsiteY42" fmla="*/ 301097 h 1158940"/>
              <a:gd name="connsiteX43" fmla="*/ 637127 w 731771"/>
              <a:gd name="connsiteY43" fmla="*/ 210079 h 1158940"/>
              <a:gd name="connsiteX44" fmla="*/ 561581 w 731771"/>
              <a:gd name="connsiteY44" fmla="*/ 212134 h 1158940"/>
              <a:gd name="connsiteX45" fmla="*/ 553120 w 731771"/>
              <a:gd name="connsiteY45" fmla="*/ 129698 h 1158940"/>
              <a:gd name="connsiteX46" fmla="*/ 543692 w 731771"/>
              <a:gd name="connsiteY46" fmla="*/ 216002 h 1158940"/>
              <a:gd name="connsiteX47" fmla="*/ 475277 w 731771"/>
              <a:gd name="connsiteY47" fmla="*/ 287801 h 1158940"/>
              <a:gd name="connsiteX48" fmla="*/ 387643 w 731771"/>
              <a:gd name="connsiteY48" fmla="*/ 252627 h 1158940"/>
              <a:gd name="connsiteX49" fmla="*/ 464035 w 731771"/>
              <a:gd name="connsiteY49" fmla="*/ 145411 h 1158940"/>
              <a:gd name="connsiteX50" fmla="*/ 529428 w 731771"/>
              <a:gd name="connsiteY50" fmla="*/ 102622 h 1158940"/>
              <a:gd name="connsiteX51" fmla="*/ 462102 w 731771"/>
              <a:gd name="connsiteY51" fmla="*/ 133324 h 1158940"/>
              <a:gd name="connsiteX52" fmla="*/ 483375 w 731771"/>
              <a:gd name="connsiteY52" fmla="*/ 34087 h 1158940"/>
              <a:gd name="connsiteX53" fmla="*/ 444333 w 731771"/>
              <a:gd name="connsiteY53" fmla="*/ 136951 h 1158940"/>
              <a:gd name="connsiteX54" fmla="*/ 365161 w 731771"/>
              <a:gd name="connsiteY54" fmla="*/ 239814 h 1158940"/>
              <a:gd name="connsiteX55" fmla="*/ 242232 w 731771"/>
              <a:gd name="connsiteY55" fmla="*/ 250451 h 1158940"/>
              <a:gd name="connsiteX56" fmla="*/ 272934 w 731771"/>
              <a:gd name="connsiteY56" fmla="*/ 146499 h 1158940"/>
              <a:gd name="connsiteX57" fmla="*/ 386434 w 731771"/>
              <a:gd name="connsiteY57" fmla="*/ 37834 h 1158940"/>
              <a:gd name="connsiteX58" fmla="*/ 271362 w 731771"/>
              <a:gd name="connsiteY58" fmla="*/ 130907 h 1158940"/>
              <a:gd name="connsiteX59" fmla="*/ 265923 w 731771"/>
              <a:gd name="connsiteY59" fmla="*/ 0 h 1158940"/>
              <a:gd name="connsiteX60" fmla="*/ 258791 w 731771"/>
              <a:gd name="connsiteY60" fmla="*/ 126434 h 1158940"/>
              <a:gd name="connsiteX61" fmla="*/ 216244 w 731771"/>
              <a:gd name="connsiteY61" fmla="*/ 239935 h 1158940"/>
              <a:gd name="connsiteX62" fmla="*/ 54514 w 731771"/>
              <a:gd name="connsiteY62" fmla="*/ 119424 h 1158940"/>
              <a:gd name="connsiteX63" fmla="*/ 0 w 731771"/>
              <a:gd name="connsiteY63" fmla="*/ 239935 h 115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31771" h="1158940">
                <a:moveTo>
                  <a:pt x="242" y="239451"/>
                </a:moveTo>
                <a:cubicBezTo>
                  <a:pt x="242" y="239451"/>
                  <a:pt x="49921" y="291428"/>
                  <a:pt x="104194" y="293845"/>
                </a:cubicBezTo>
                <a:cubicBezTo>
                  <a:pt x="104194" y="293845"/>
                  <a:pt x="146741" y="367094"/>
                  <a:pt x="160883" y="383655"/>
                </a:cubicBezTo>
                <a:cubicBezTo>
                  <a:pt x="160883" y="383655"/>
                  <a:pt x="179740" y="499452"/>
                  <a:pt x="241265" y="549131"/>
                </a:cubicBezTo>
                <a:cubicBezTo>
                  <a:pt x="302790" y="598810"/>
                  <a:pt x="328778" y="627095"/>
                  <a:pt x="354765" y="676774"/>
                </a:cubicBezTo>
                <a:cubicBezTo>
                  <a:pt x="380753" y="726453"/>
                  <a:pt x="402027" y="754738"/>
                  <a:pt x="394896" y="794989"/>
                </a:cubicBezTo>
                <a:cubicBezTo>
                  <a:pt x="387764" y="835119"/>
                  <a:pt x="373622" y="913204"/>
                  <a:pt x="420884" y="972311"/>
                </a:cubicBezTo>
                <a:cubicBezTo>
                  <a:pt x="420884" y="972311"/>
                  <a:pt x="399731" y="917676"/>
                  <a:pt x="402148" y="879842"/>
                </a:cubicBezTo>
                <a:cubicBezTo>
                  <a:pt x="402148" y="879842"/>
                  <a:pt x="409280" y="819526"/>
                  <a:pt x="408071" y="798252"/>
                </a:cubicBezTo>
                <a:cubicBezTo>
                  <a:pt x="408071" y="798252"/>
                  <a:pt x="446871" y="907281"/>
                  <a:pt x="487122" y="926137"/>
                </a:cubicBezTo>
                <a:cubicBezTo>
                  <a:pt x="487122" y="926137"/>
                  <a:pt x="432729" y="837536"/>
                  <a:pt x="428015" y="801999"/>
                </a:cubicBezTo>
                <a:cubicBezTo>
                  <a:pt x="423301" y="766583"/>
                  <a:pt x="388006" y="662269"/>
                  <a:pt x="373743" y="642204"/>
                </a:cubicBezTo>
                <a:cubicBezTo>
                  <a:pt x="373743" y="642204"/>
                  <a:pt x="419191" y="652236"/>
                  <a:pt x="438168" y="699498"/>
                </a:cubicBezTo>
                <a:cubicBezTo>
                  <a:pt x="457025" y="746760"/>
                  <a:pt x="463552" y="768638"/>
                  <a:pt x="513110" y="833910"/>
                </a:cubicBezTo>
                <a:cubicBezTo>
                  <a:pt x="513110" y="833910"/>
                  <a:pt x="451223" y="706630"/>
                  <a:pt x="447718" y="672301"/>
                </a:cubicBezTo>
                <a:cubicBezTo>
                  <a:pt x="447718" y="672301"/>
                  <a:pt x="509605" y="736969"/>
                  <a:pt x="532088" y="791362"/>
                </a:cubicBezTo>
                <a:cubicBezTo>
                  <a:pt x="532088" y="791362"/>
                  <a:pt x="494254" y="674357"/>
                  <a:pt x="438773" y="643654"/>
                </a:cubicBezTo>
                <a:cubicBezTo>
                  <a:pt x="383171" y="612952"/>
                  <a:pt x="281637" y="546714"/>
                  <a:pt x="253231" y="503078"/>
                </a:cubicBezTo>
                <a:cubicBezTo>
                  <a:pt x="224826" y="459321"/>
                  <a:pt x="220112" y="442762"/>
                  <a:pt x="223738" y="420400"/>
                </a:cubicBezTo>
                <a:cubicBezTo>
                  <a:pt x="223738" y="420400"/>
                  <a:pt x="392720" y="530274"/>
                  <a:pt x="445904" y="539703"/>
                </a:cubicBezTo>
                <a:cubicBezTo>
                  <a:pt x="499089" y="549131"/>
                  <a:pt x="607755" y="670851"/>
                  <a:pt x="629029" y="720530"/>
                </a:cubicBezTo>
                <a:cubicBezTo>
                  <a:pt x="650302" y="770210"/>
                  <a:pt x="654533" y="999749"/>
                  <a:pt x="654533" y="1045803"/>
                </a:cubicBezTo>
                <a:cubicBezTo>
                  <a:pt x="654533" y="1083636"/>
                  <a:pt x="689224" y="1158941"/>
                  <a:pt x="689224" y="1158941"/>
                </a:cubicBezTo>
                <a:cubicBezTo>
                  <a:pt x="689224" y="1158941"/>
                  <a:pt x="652720" y="954180"/>
                  <a:pt x="666862" y="860865"/>
                </a:cubicBezTo>
                <a:cubicBezTo>
                  <a:pt x="666862" y="860865"/>
                  <a:pt x="696235" y="978113"/>
                  <a:pt x="731772" y="1006519"/>
                </a:cubicBezTo>
                <a:cubicBezTo>
                  <a:pt x="731772" y="1006519"/>
                  <a:pt x="684993" y="899182"/>
                  <a:pt x="681125" y="836690"/>
                </a:cubicBezTo>
                <a:cubicBezTo>
                  <a:pt x="677016" y="769363"/>
                  <a:pt x="585998" y="611019"/>
                  <a:pt x="551669" y="573185"/>
                </a:cubicBezTo>
                <a:cubicBezTo>
                  <a:pt x="551669" y="573185"/>
                  <a:pt x="662027" y="569317"/>
                  <a:pt x="729354" y="631930"/>
                </a:cubicBezTo>
                <a:cubicBezTo>
                  <a:pt x="729354" y="631930"/>
                  <a:pt x="709289" y="579954"/>
                  <a:pt x="596997" y="557471"/>
                </a:cubicBezTo>
                <a:cubicBezTo>
                  <a:pt x="484705" y="534989"/>
                  <a:pt x="350051" y="416895"/>
                  <a:pt x="340502" y="405049"/>
                </a:cubicBezTo>
                <a:cubicBezTo>
                  <a:pt x="331074" y="393203"/>
                  <a:pt x="261330" y="325876"/>
                  <a:pt x="261330" y="325876"/>
                </a:cubicBezTo>
                <a:cubicBezTo>
                  <a:pt x="261330" y="325876"/>
                  <a:pt x="306295" y="273901"/>
                  <a:pt x="355853" y="286834"/>
                </a:cubicBezTo>
                <a:cubicBezTo>
                  <a:pt x="405532" y="299889"/>
                  <a:pt x="421004" y="336151"/>
                  <a:pt x="430433" y="364556"/>
                </a:cubicBezTo>
                <a:cubicBezTo>
                  <a:pt x="439861" y="392962"/>
                  <a:pt x="488331" y="467420"/>
                  <a:pt x="599294" y="524352"/>
                </a:cubicBezTo>
                <a:cubicBezTo>
                  <a:pt x="599294" y="524352"/>
                  <a:pt x="433938" y="392841"/>
                  <a:pt x="431641" y="300735"/>
                </a:cubicBezTo>
                <a:cubicBezTo>
                  <a:pt x="431641" y="300735"/>
                  <a:pt x="505979" y="321162"/>
                  <a:pt x="583943" y="432246"/>
                </a:cubicBezTo>
                <a:cubicBezTo>
                  <a:pt x="583943" y="432246"/>
                  <a:pt x="560251" y="368424"/>
                  <a:pt x="533175" y="347150"/>
                </a:cubicBezTo>
                <a:cubicBezTo>
                  <a:pt x="533175" y="347150"/>
                  <a:pt x="605216" y="351865"/>
                  <a:pt x="660818" y="434663"/>
                </a:cubicBezTo>
                <a:cubicBezTo>
                  <a:pt x="660818" y="434663"/>
                  <a:pt x="617183" y="348118"/>
                  <a:pt x="548647" y="324426"/>
                </a:cubicBezTo>
                <a:cubicBezTo>
                  <a:pt x="548647" y="324426"/>
                  <a:pt x="602920" y="291669"/>
                  <a:pt x="680884" y="338931"/>
                </a:cubicBezTo>
                <a:cubicBezTo>
                  <a:pt x="680884" y="338931"/>
                  <a:pt x="633743" y="301460"/>
                  <a:pt x="604249" y="296625"/>
                </a:cubicBezTo>
                <a:cubicBezTo>
                  <a:pt x="574756" y="291790"/>
                  <a:pt x="527978" y="318503"/>
                  <a:pt x="527978" y="318503"/>
                </a:cubicBezTo>
                <a:lnTo>
                  <a:pt x="488210" y="301097"/>
                </a:lnTo>
                <a:cubicBezTo>
                  <a:pt x="488210" y="301097"/>
                  <a:pt x="570888" y="208870"/>
                  <a:pt x="637127" y="210079"/>
                </a:cubicBezTo>
                <a:cubicBezTo>
                  <a:pt x="637127" y="210079"/>
                  <a:pt x="587690" y="202706"/>
                  <a:pt x="561581" y="212134"/>
                </a:cubicBezTo>
                <a:cubicBezTo>
                  <a:pt x="561581" y="212134"/>
                  <a:pt x="540186" y="168740"/>
                  <a:pt x="553120" y="129698"/>
                </a:cubicBezTo>
                <a:cubicBezTo>
                  <a:pt x="553120" y="129698"/>
                  <a:pt x="524714" y="162817"/>
                  <a:pt x="543692" y="216002"/>
                </a:cubicBezTo>
                <a:lnTo>
                  <a:pt x="475277" y="287801"/>
                </a:lnTo>
                <a:lnTo>
                  <a:pt x="387643" y="252627"/>
                </a:lnTo>
                <a:cubicBezTo>
                  <a:pt x="387643" y="252627"/>
                  <a:pt x="462827" y="204519"/>
                  <a:pt x="464035" y="145411"/>
                </a:cubicBezTo>
                <a:cubicBezTo>
                  <a:pt x="464035" y="145411"/>
                  <a:pt x="518791" y="141543"/>
                  <a:pt x="529428" y="102622"/>
                </a:cubicBezTo>
                <a:cubicBezTo>
                  <a:pt x="529428" y="102622"/>
                  <a:pt x="492804" y="131027"/>
                  <a:pt x="462102" y="133324"/>
                </a:cubicBezTo>
                <a:cubicBezTo>
                  <a:pt x="462102" y="133324"/>
                  <a:pt x="447959" y="80140"/>
                  <a:pt x="483375" y="34087"/>
                </a:cubicBezTo>
                <a:cubicBezTo>
                  <a:pt x="483375" y="34087"/>
                  <a:pt x="434905" y="45932"/>
                  <a:pt x="444333" y="136951"/>
                </a:cubicBezTo>
                <a:cubicBezTo>
                  <a:pt x="444333" y="136951"/>
                  <a:pt x="450256" y="193640"/>
                  <a:pt x="365161" y="239814"/>
                </a:cubicBezTo>
                <a:cubicBezTo>
                  <a:pt x="280065" y="285867"/>
                  <a:pt x="242232" y="250451"/>
                  <a:pt x="242232" y="250451"/>
                </a:cubicBezTo>
                <a:cubicBezTo>
                  <a:pt x="242232" y="250451"/>
                  <a:pt x="272934" y="191344"/>
                  <a:pt x="272934" y="146499"/>
                </a:cubicBezTo>
                <a:cubicBezTo>
                  <a:pt x="272934" y="146499"/>
                  <a:pt x="374589" y="114589"/>
                  <a:pt x="386434" y="37834"/>
                </a:cubicBezTo>
                <a:cubicBezTo>
                  <a:pt x="386434" y="37834"/>
                  <a:pt x="333975" y="120270"/>
                  <a:pt x="271362" y="130907"/>
                </a:cubicBezTo>
                <a:cubicBezTo>
                  <a:pt x="271362" y="130907"/>
                  <a:pt x="244649" y="63821"/>
                  <a:pt x="265923" y="0"/>
                </a:cubicBezTo>
                <a:cubicBezTo>
                  <a:pt x="265923" y="0"/>
                  <a:pt x="229298" y="30702"/>
                  <a:pt x="258791" y="126434"/>
                </a:cubicBezTo>
                <a:cubicBezTo>
                  <a:pt x="258791" y="126434"/>
                  <a:pt x="255286" y="212738"/>
                  <a:pt x="216244" y="239935"/>
                </a:cubicBezTo>
                <a:cubicBezTo>
                  <a:pt x="216244" y="239935"/>
                  <a:pt x="92348" y="184333"/>
                  <a:pt x="54514" y="119424"/>
                </a:cubicBezTo>
                <a:cubicBezTo>
                  <a:pt x="19098" y="149280"/>
                  <a:pt x="5318" y="192069"/>
                  <a:pt x="0" y="2399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Oval 471">
            <a:extLst>
              <a:ext uri="{FF2B5EF4-FFF2-40B4-BE49-F238E27FC236}">
                <a16:creationId xmlns:a16="http://schemas.microsoft.com/office/drawing/2014/main" id="{CBCBD7B4-927E-66AD-A449-EA8F114C4D1A}"/>
              </a:ext>
            </a:extLst>
          </p:cNvPr>
          <p:cNvSpPr/>
          <p:nvPr/>
        </p:nvSpPr>
        <p:spPr>
          <a:xfrm>
            <a:off x="6360064" y="4539081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Oval 472">
            <a:extLst>
              <a:ext uri="{FF2B5EF4-FFF2-40B4-BE49-F238E27FC236}">
                <a16:creationId xmlns:a16="http://schemas.microsoft.com/office/drawing/2014/main" id="{C63DFA46-6748-DBFF-F2B6-AF95A9A575AF}"/>
              </a:ext>
            </a:extLst>
          </p:cNvPr>
          <p:cNvSpPr/>
          <p:nvPr/>
        </p:nvSpPr>
        <p:spPr>
          <a:xfrm>
            <a:off x="6293623" y="4309197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35009257-D901-E631-FA02-DF2ACAECD36E}"/>
              </a:ext>
            </a:extLst>
          </p:cNvPr>
          <p:cNvSpPr txBox="1"/>
          <p:nvPr/>
        </p:nvSpPr>
        <p:spPr>
          <a:xfrm>
            <a:off x="3268184" y="4432219"/>
            <a:ext cx="716928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Alveoli</a:t>
            </a: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9DD86032-8297-3EF7-4297-2046F5F74F88}"/>
              </a:ext>
            </a:extLst>
          </p:cNvPr>
          <p:cNvSpPr txBox="1"/>
          <p:nvPr/>
        </p:nvSpPr>
        <p:spPr>
          <a:xfrm>
            <a:off x="2803292" y="4207061"/>
            <a:ext cx="1181820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Bronchioles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FCE2884E-F49A-2C84-11D4-34BCE1A3B14F}"/>
              </a:ext>
            </a:extLst>
          </p:cNvPr>
          <p:cNvSpPr txBox="1"/>
          <p:nvPr/>
        </p:nvSpPr>
        <p:spPr>
          <a:xfrm>
            <a:off x="3156560" y="3951533"/>
            <a:ext cx="828552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Bronchi</a:t>
            </a: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8E0B7F0C-7A28-9502-67AC-19423F9A4E75}"/>
              </a:ext>
            </a:extLst>
          </p:cNvPr>
          <p:cNvSpPr txBox="1"/>
          <p:nvPr/>
        </p:nvSpPr>
        <p:spPr>
          <a:xfrm>
            <a:off x="3212372" y="3330114"/>
            <a:ext cx="772740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Trachea</a:t>
            </a: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A909567D-E519-42AE-4C0D-481A70A56D72}"/>
              </a:ext>
            </a:extLst>
          </p:cNvPr>
          <p:cNvSpPr txBox="1"/>
          <p:nvPr/>
        </p:nvSpPr>
        <p:spPr>
          <a:xfrm>
            <a:off x="3268184" y="2870532"/>
            <a:ext cx="716928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Larynx</a:t>
            </a: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AEBAF508-BE38-6B1F-B16A-DF2AEE4F4361}"/>
              </a:ext>
            </a:extLst>
          </p:cNvPr>
          <p:cNvSpPr txBox="1"/>
          <p:nvPr/>
        </p:nvSpPr>
        <p:spPr>
          <a:xfrm>
            <a:off x="3184727" y="2545515"/>
            <a:ext cx="800385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Pharynx</a:t>
            </a:r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C94ECA43-9E1D-4B1B-16D5-E00B55376E2F}"/>
              </a:ext>
            </a:extLst>
          </p:cNvPr>
          <p:cNvSpPr/>
          <p:nvPr/>
        </p:nvSpPr>
        <p:spPr>
          <a:xfrm>
            <a:off x="781200" y="1815725"/>
            <a:ext cx="2022092" cy="971012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Upper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respiratory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tract</a:t>
            </a:r>
            <a:r>
              <a:rPr kumimoji="0" lang="en-GB" sz="2400" b="1" i="0" u="none" strike="noStrike" kern="0" cap="none" spc="0" normalizeH="0" baseline="3000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10AA98CF-A89A-D0BA-CA09-7BBAE7E07F56}"/>
              </a:ext>
            </a:extLst>
          </p:cNvPr>
          <p:cNvSpPr/>
          <p:nvPr/>
        </p:nvSpPr>
        <p:spPr>
          <a:xfrm>
            <a:off x="781200" y="3606108"/>
            <a:ext cx="1970024" cy="1101848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Lower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respiratory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tract</a:t>
            </a:r>
            <a:r>
              <a:rPr kumimoji="0" lang="en-GB" sz="2400" b="1" i="0" u="none" strike="noStrike" kern="0" cap="none" spc="0" normalizeH="0" baseline="3000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4,5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DD15E774-FD95-3C32-3342-10F4C59B19DB}"/>
              </a:ext>
            </a:extLst>
          </p:cNvPr>
          <p:cNvSpPr/>
          <p:nvPr/>
        </p:nvSpPr>
        <p:spPr>
          <a:xfrm>
            <a:off x="3122377" y="2404134"/>
            <a:ext cx="862735" cy="1568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Nasal cavity</a:t>
            </a:r>
          </a:p>
        </p:txBody>
      </p:sp>
      <p:cxnSp>
        <p:nvCxnSpPr>
          <p:cNvPr id="483" name="Straight Connector 482">
            <a:extLst>
              <a:ext uri="{FF2B5EF4-FFF2-40B4-BE49-F238E27FC236}">
                <a16:creationId xmlns:a16="http://schemas.microsoft.com/office/drawing/2014/main" id="{418BAA2D-0178-69D7-0779-EED2E3C3BEFF}"/>
              </a:ext>
            </a:extLst>
          </p:cNvPr>
          <p:cNvCxnSpPr>
            <a:cxnSpLocks/>
          </p:cNvCxnSpPr>
          <p:nvPr/>
        </p:nvCxnSpPr>
        <p:spPr>
          <a:xfrm>
            <a:off x="4110038" y="4362033"/>
            <a:ext cx="22561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A219D737-6400-D520-E313-3E5D13EB9640}"/>
              </a:ext>
            </a:extLst>
          </p:cNvPr>
          <p:cNvCxnSpPr>
            <a:cxnSpLocks/>
          </p:cNvCxnSpPr>
          <p:nvPr/>
        </p:nvCxnSpPr>
        <p:spPr>
          <a:xfrm>
            <a:off x="4110038" y="4593808"/>
            <a:ext cx="23286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Oval 484">
            <a:extLst>
              <a:ext uri="{FF2B5EF4-FFF2-40B4-BE49-F238E27FC236}">
                <a16:creationId xmlns:a16="http://schemas.microsoft.com/office/drawing/2014/main" id="{898FA5A5-A268-FB23-3F57-9F81ECFB8FE5}"/>
              </a:ext>
            </a:extLst>
          </p:cNvPr>
          <p:cNvSpPr/>
          <p:nvPr/>
        </p:nvSpPr>
        <p:spPr>
          <a:xfrm>
            <a:off x="5212024" y="2427777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DAC3456B-6113-1F25-E4C4-12EB21084F62}"/>
              </a:ext>
            </a:extLst>
          </p:cNvPr>
          <p:cNvCxnSpPr>
            <a:cxnSpLocks/>
          </p:cNvCxnSpPr>
          <p:nvPr/>
        </p:nvCxnSpPr>
        <p:spPr>
          <a:xfrm>
            <a:off x="4110038" y="2482565"/>
            <a:ext cx="120060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Oval 486">
            <a:extLst>
              <a:ext uri="{FF2B5EF4-FFF2-40B4-BE49-F238E27FC236}">
                <a16:creationId xmlns:a16="http://schemas.microsoft.com/office/drawing/2014/main" id="{A97C957F-F586-0804-6D01-F56FA678D30F}"/>
              </a:ext>
            </a:extLst>
          </p:cNvPr>
          <p:cNvSpPr/>
          <p:nvPr/>
        </p:nvSpPr>
        <p:spPr>
          <a:xfrm>
            <a:off x="5922871" y="2970873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0E4B1717-5CDD-6F4A-959C-9B290518A7B8}"/>
              </a:ext>
            </a:extLst>
          </p:cNvPr>
          <p:cNvCxnSpPr>
            <a:cxnSpLocks/>
            <a:endCxn id="492" idx="2"/>
          </p:cNvCxnSpPr>
          <p:nvPr/>
        </p:nvCxnSpPr>
        <p:spPr>
          <a:xfrm>
            <a:off x="4110038" y="2710723"/>
            <a:ext cx="172761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F0591037-AD0F-F152-1C9D-0AF13734896C}"/>
              </a:ext>
            </a:extLst>
          </p:cNvPr>
          <p:cNvCxnSpPr>
            <a:cxnSpLocks/>
          </p:cNvCxnSpPr>
          <p:nvPr/>
        </p:nvCxnSpPr>
        <p:spPr>
          <a:xfrm>
            <a:off x="4110038" y="3024188"/>
            <a:ext cx="18751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0" name="Oval 489">
            <a:extLst>
              <a:ext uri="{FF2B5EF4-FFF2-40B4-BE49-F238E27FC236}">
                <a16:creationId xmlns:a16="http://schemas.microsoft.com/office/drawing/2014/main" id="{4931412D-8A51-F443-384B-1E0A9044E61B}"/>
              </a:ext>
            </a:extLst>
          </p:cNvPr>
          <p:cNvSpPr/>
          <p:nvPr/>
        </p:nvSpPr>
        <p:spPr>
          <a:xfrm>
            <a:off x="6162511" y="4059726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7AC06B2E-E288-4687-70D0-55587ACF00D7}"/>
              </a:ext>
            </a:extLst>
          </p:cNvPr>
          <p:cNvCxnSpPr>
            <a:cxnSpLocks/>
          </p:cNvCxnSpPr>
          <p:nvPr/>
        </p:nvCxnSpPr>
        <p:spPr>
          <a:xfrm>
            <a:off x="4110038" y="4111208"/>
            <a:ext cx="2110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Oval 491">
            <a:extLst>
              <a:ext uri="{FF2B5EF4-FFF2-40B4-BE49-F238E27FC236}">
                <a16:creationId xmlns:a16="http://schemas.microsoft.com/office/drawing/2014/main" id="{3C134171-6E5B-8431-FF88-9A712356F8E6}"/>
              </a:ext>
            </a:extLst>
          </p:cNvPr>
          <p:cNvSpPr/>
          <p:nvPr/>
        </p:nvSpPr>
        <p:spPr>
          <a:xfrm>
            <a:off x="5837656" y="2655814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1557AC7F-3BEC-29F8-B16C-C3AD7BD0D997}"/>
              </a:ext>
            </a:extLst>
          </p:cNvPr>
          <p:cNvCxnSpPr>
            <a:cxnSpLocks/>
          </p:cNvCxnSpPr>
          <p:nvPr/>
        </p:nvCxnSpPr>
        <p:spPr>
          <a:xfrm>
            <a:off x="4113862" y="3484716"/>
            <a:ext cx="1875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Oval 493">
            <a:extLst>
              <a:ext uri="{FF2B5EF4-FFF2-40B4-BE49-F238E27FC236}">
                <a16:creationId xmlns:a16="http://schemas.microsoft.com/office/drawing/2014/main" id="{DE58A715-8164-6DBE-B316-62C97EE38787}"/>
              </a:ext>
            </a:extLst>
          </p:cNvPr>
          <p:cNvSpPr/>
          <p:nvPr/>
        </p:nvSpPr>
        <p:spPr>
          <a:xfrm>
            <a:off x="5922871" y="3431615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5FD8FB4A-CC6B-2AA7-F698-864944F298F2}"/>
              </a:ext>
            </a:extLst>
          </p:cNvPr>
          <p:cNvCxnSpPr>
            <a:cxnSpLocks/>
          </p:cNvCxnSpPr>
          <p:nvPr/>
        </p:nvCxnSpPr>
        <p:spPr>
          <a:xfrm>
            <a:off x="546100" y="3178185"/>
            <a:ext cx="72011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B463E612-3CD2-CC6C-996C-177B84770FA6}"/>
              </a:ext>
            </a:extLst>
          </p:cNvPr>
          <p:cNvGrpSpPr/>
          <p:nvPr/>
        </p:nvGrpSpPr>
        <p:grpSpPr>
          <a:xfrm>
            <a:off x="7747218" y="1763717"/>
            <a:ext cx="3898682" cy="2828474"/>
            <a:chOff x="7747218" y="1760297"/>
            <a:chExt cx="3898682" cy="2828474"/>
          </a:xfrm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085D76EE-16FB-11E7-62F7-2D0B6AB0F191}"/>
                </a:ext>
              </a:extLst>
            </p:cNvPr>
            <p:cNvSpPr/>
            <p:nvPr/>
          </p:nvSpPr>
          <p:spPr>
            <a:xfrm flipH="1">
              <a:off x="7750499" y="1760297"/>
              <a:ext cx="3895399" cy="2828474"/>
            </a:xfrm>
            <a:prstGeom prst="rect">
              <a:avLst/>
            </a:prstGeom>
            <a:gradFill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384FB21B-D5B4-95B2-6478-86D0CDE3ECAA}"/>
                </a:ext>
              </a:extLst>
            </p:cNvPr>
            <p:cNvGrpSpPr/>
            <p:nvPr/>
          </p:nvGrpSpPr>
          <p:grpSpPr>
            <a:xfrm>
              <a:off x="7747218" y="2546700"/>
              <a:ext cx="3898682" cy="1255669"/>
              <a:chOff x="5408868" y="2969466"/>
              <a:chExt cx="3898682" cy="1255669"/>
            </a:xfrm>
            <a:solidFill>
              <a:schemeClr val="bg2"/>
            </a:solidFill>
          </p:grpSpPr>
          <p:sp>
            <p:nvSpPr>
              <p:cNvPr id="213" name="Isosceles Triangle 212">
                <a:extLst>
                  <a:ext uri="{FF2B5EF4-FFF2-40B4-BE49-F238E27FC236}">
                    <a16:creationId xmlns:a16="http://schemas.microsoft.com/office/drawing/2014/main" id="{EE8054E3-85D0-5A9C-AF0F-24391BC4A920}"/>
                  </a:ext>
                </a:extLst>
              </p:cNvPr>
              <p:cNvSpPr/>
              <p:nvPr/>
            </p:nvSpPr>
            <p:spPr>
              <a:xfrm>
                <a:off x="7172298" y="2969466"/>
                <a:ext cx="371823" cy="304240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Isosceles Triangle 213">
                <a:extLst>
                  <a:ext uri="{FF2B5EF4-FFF2-40B4-BE49-F238E27FC236}">
                    <a16:creationId xmlns:a16="http://schemas.microsoft.com/office/drawing/2014/main" id="{75A513F3-D0D9-0A8D-3D96-7A4860ED9BF7}"/>
                  </a:ext>
                </a:extLst>
              </p:cNvPr>
              <p:cNvSpPr/>
              <p:nvPr/>
            </p:nvSpPr>
            <p:spPr>
              <a:xfrm rot="10800000">
                <a:off x="7172298" y="3920895"/>
                <a:ext cx="371823" cy="304240"/>
              </a:xfrm>
              <a:prstGeom prst="triangle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1EDA48BF-12B2-7418-8A62-079786A4623E}"/>
                  </a:ext>
                </a:extLst>
              </p:cNvPr>
              <p:cNvSpPr txBox="1"/>
              <p:nvPr/>
            </p:nvSpPr>
            <p:spPr>
              <a:xfrm>
                <a:off x="5408868" y="3275623"/>
                <a:ext cx="3898682" cy="648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United airways disease</a:t>
                </a:r>
              </a:p>
            </p:txBody>
          </p: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71D4169-7566-83E9-1930-375EEC68186F}"/>
                </a:ext>
              </a:extLst>
            </p:cNvPr>
            <p:cNvSpPr txBox="1"/>
            <p:nvPr/>
          </p:nvSpPr>
          <p:spPr>
            <a:xfrm>
              <a:off x="8305818" y="1760297"/>
              <a:ext cx="2772000" cy="796789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Upper airway diseases </a:t>
              </a:r>
              <a:b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(eg chronic rhinosinusitis, rhinitis)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61931E36-4F51-6C1B-357E-B797351C9467}"/>
                </a:ext>
              </a:extLst>
            </p:cNvPr>
            <p:cNvSpPr txBox="1"/>
            <p:nvPr/>
          </p:nvSpPr>
          <p:spPr>
            <a:xfrm>
              <a:off x="8305818" y="3796547"/>
              <a:ext cx="2772000" cy="790759"/>
            </a:xfrm>
            <a:prstGeom prst="roundRect">
              <a:avLst/>
            </a:prstGeom>
            <a:noFill/>
            <a:ln w="25400"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Lower airway diseases </a:t>
              </a:r>
              <a:br>
                <a:rPr kumimoji="0" lang="en-GB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(eg asthma)</a:t>
              </a: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1CE27AC6-2AF0-04C9-D779-2986C574B193}"/>
                </a:ext>
              </a:extLst>
            </p:cNvPr>
            <p:cNvSpPr/>
            <p:nvPr/>
          </p:nvSpPr>
          <p:spPr>
            <a:xfrm flipH="1">
              <a:off x="7750499" y="1760297"/>
              <a:ext cx="3895399" cy="2828474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24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2FECD-2497-6B91-C9FD-381A7CA2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18DC3F-A306-0FFC-0CBE-E55305558632}"/>
              </a:ext>
            </a:extLst>
          </p:cNvPr>
          <p:cNvSpPr/>
          <p:nvPr/>
        </p:nvSpPr>
        <p:spPr>
          <a:xfrm>
            <a:off x="545543" y="1559533"/>
            <a:ext cx="2978447" cy="2973541"/>
          </a:xfrm>
          <a:prstGeom prst="rect">
            <a:avLst/>
          </a:prstGeom>
          <a:solidFill>
            <a:schemeClr val="bg2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ABE1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6396BC-E2BF-CDDC-876A-5F2F5574F018}"/>
              </a:ext>
            </a:extLst>
          </p:cNvPr>
          <p:cNvSpPr/>
          <p:nvPr/>
        </p:nvSpPr>
        <p:spPr>
          <a:xfrm>
            <a:off x="6713539" y="1576704"/>
            <a:ext cx="4935155" cy="2973541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35FAC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38ACA66-5FA3-942B-AF0F-21AF0952E3DB}"/>
              </a:ext>
            </a:extLst>
          </p:cNvPr>
          <p:cNvSpPr/>
          <p:nvPr/>
        </p:nvSpPr>
        <p:spPr>
          <a:xfrm>
            <a:off x="7037518" y="2406401"/>
            <a:ext cx="924081" cy="924080"/>
          </a:xfrm>
          <a:prstGeom prst="ellipse">
            <a:avLst/>
          </a:pr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5D767A-A963-0E7D-1260-E1D13CA913B3}"/>
              </a:ext>
            </a:extLst>
          </p:cNvPr>
          <p:cNvSpPr txBox="1"/>
          <p:nvPr/>
        </p:nvSpPr>
        <p:spPr>
          <a:xfrm>
            <a:off x="6905986" y="2695316"/>
            <a:ext cx="1065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&gt;60% </a:t>
            </a:r>
          </a:p>
        </p:txBody>
      </p:sp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185CF149-8AEB-A213-F954-9A3012FDA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396637"/>
              </p:ext>
            </p:extLst>
          </p:nvPr>
        </p:nvGraphicFramePr>
        <p:xfrm>
          <a:off x="6681606" y="2137012"/>
          <a:ext cx="1614699" cy="145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47CAAC8-1D60-A6DF-91E0-82E7C8E7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Epithelial-driven diseases of the airway frequently co-occur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415516-2398-3F81-3621-B4D7A459BA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/>
              <a:t>*Data were collected as part of a systemic literature review of the epidemiology and clinical burden of CRSwNP. Embase, MEDLINE, and Evidence-Based Medicine Reviews databases were searched using OVID. For epidemiology and clinical burden, 147 and 119 records, respectively, were included</a:t>
            </a:r>
            <a:r>
              <a:rPr lang="en-GB" sz="900" baseline="30000"/>
              <a:t>1; †</a:t>
            </a:r>
            <a:r>
              <a:rPr lang="en-GB" sz="900"/>
              <a:t>The prevalence of CRS in patients with asthma varies according to disease severity</a:t>
            </a:r>
            <a:r>
              <a:rPr lang="en-GB" sz="900" baseline="30000"/>
              <a:t>10</a:t>
            </a:r>
            <a:br>
              <a:rPr lang="en-GB" sz="900" baseline="30000"/>
            </a:br>
            <a:r>
              <a:rPr lang="en-GB" sz="900"/>
              <a:t>CRS, chronic rhinosinusitis; CRSwNP, chronic rhinosinusitis with nasal polyps</a:t>
            </a:r>
            <a:endParaRPr lang="en-GB" sz="900" baseline="30000"/>
          </a:p>
          <a:p>
            <a:r>
              <a:rPr lang="en-GB" sz="900"/>
              <a:t>1. Chen S, et al. Curr Med Res Opin 2020;36:1897–1911; 2. Valero A, et al. J Investig Allergol Clin Immunol 2009;19:167–172; 3. Nunes C, et al. Asthma Res Pract 2017;3:1; 4. Reddel HK, et al. Eur Respir J 2021;58:2003927; </a:t>
            </a:r>
            <a:br>
              <a:rPr lang="en-GB" sz="900"/>
            </a:br>
            <a:r>
              <a:rPr lang="en-GB" sz="900"/>
              <a:t>5. Scelo G, et al. Ann Allergy Asthma Immunol 2024;132:42–53; 6. Laidlaw TM, et al. J Allergy Clin Immunol Pract 2021;9:1133–1141; 7. Bachert C, et al. J Asthma Allergy 2021;14:127–134; 8. Toppila-Salmi S, et al. Clin Transl Allergy 2022;12:e12200; 9. Al-Hadrawi Z, et al. Eur Clin Respir J 2024;11:2397174; 10. Seccia V, et al. J Pers Med</a:t>
            </a:r>
            <a:r>
              <a:rPr lang="en-GB" sz="900" i="1"/>
              <a:t> </a:t>
            </a:r>
            <a:r>
              <a:rPr lang="en-GB" sz="900"/>
              <a:t>2022;12:1096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40DA0A-4A01-59E7-3E76-8E843387D75E}"/>
              </a:ext>
            </a:extLst>
          </p:cNvPr>
          <p:cNvSpPr/>
          <p:nvPr/>
        </p:nvSpPr>
        <p:spPr>
          <a:xfrm>
            <a:off x="2724881" y="1165360"/>
            <a:ext cx="1760777" cy="3356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Upper airways</a:t>
            </a:r>
            <a:endParaRPr kumimoji="0" lang="en-GB" sz="1800" b="0" i="0" u="none" strike="noStrike" kern="1200" cap="none" spc="0" normalizeH="0" baseline="30000" noProof="0">
              <a:ln>
                <a:noFill/>
              </a:ln>
              <a:solidFill>
                <a:srgbClr val="28ABE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150D96-27F0-C8DF-5A8B-75FF8C4FCB88}"/>
              </a:ext>
            </a:extLst>
          </p:cNvPr>
          <p:cNvSpPr/>
          <p:nvPr/>
        </p:nvSpPr>
        <p:spPr>
          <a:xfrm>
            <a:off x="6713539" y="1165360"/>
            <a:ext cx="4935155" cy="3356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Lower airways</a:t>
            </a:r>
            <a:endParaRPr kumimoji="0" lang="en-GB" sz="1800" b="0" i="0" u="none" strike="noStrike" kern="1200" cap="none" spc="0" normalizeH="0" baseline="30000" noProof="0">
              <a:ln>
                <a:noFill/>
              </a:ln>
              <a:solidFill>
                <a:srgbClr val="F35FAC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BA448B4-D96B-46F9-CC85-25756F9813B1}"/>
              </a:ext>
            </a:extLst>
          </p:cNvPr>
          <p:cNvSpPr/>
          <p:nvPr/>
        </p:nvSpPr>
        <p:spPr>
          <a:xfrm>
            <a:off x="1482193" y="2303767"/>
            <a:ext cx="1131102" cy="1131102"/>
          </a:xfrm>
          <a:prstGeom prst="ellipse">
            <a:avLst/>
          </a:pr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C6B322-4F06-6C75-D850-DE660665F6C9}"/>
              </a:ext>
            </a:extLst>
          </p:cNvPr>
          <p:cNvSpPr txBox="1"/>
          <p:nvPr/>
        </p:nvSpPr>
        <p:spPr>
          <a:xfrm>
            <a:off x="1491772" y="2694142"/>
            <a:ext cx="1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5–56%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DA4328-FC23-B998-2D13-462166F4159B}"/>
              </a:ext>
            </a:extLst>
          </p:cNvPr>
          <p:cNvSpPr/>
          <p:nvPr/>
        </p:nvSpPr>
        <p:spPr>
          <a:xfrm>
            <a:off x="560536" y="1675648"/>
            <a:ext cx="2948461" cy="33569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CRSwNP</a:t>
            </a:r>
            <a:endParaRPr kumimoji="0" lang="en-GB" sz="16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61E86-0DC8-B742-84C4-B97EB23897DC}"/>
              </a:ext>
            </a:extLst>
          </p:cNvPr>
          <p:cNvSpPr txBox="1">
            <a:spLocks/>
          </p:cNvSpPr>
          <p:nvPr/>
        </p:nvSpPr>
        <p:spPr>
          <a:xfrm>
            <a:off x="545543" y="4813261"/>
            <a:ext cx="2978447" cy="81357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2"/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Patients diagnosed with CRSwNP and asthma have a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greater burden of disease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than those without asthma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6–8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A5D0A7-9733-09B0-73D2-AE6FF67F4569}"/>
              </a:ext>
            </a:extLst>
          </p:cNvPr>
          <p:cNvSpPr txBox="1"/>
          <p:nvPr/>
        </p:nvSpPr>
        <p:spPr>
          <a:xfrm>
            <a:off x="570210" y="3699571"/>
            <a:ext cx="292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1*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87B009-8AF6-849C-A7A3-B6C379FFF92F}"/>
              </a:ext>
            </a:extLst>
          </p:cNvPr>
          <p:cNvCxnSpPr>
            <a:cxnSpLocks/>
          </p:cNvCxnSpPr>
          <p:nvPr/>
        </p:nvCxnSpPr>
        <p:spPr>
          <a:xfrm>
            <a:off x="2034766" y="4533074"/>
            <a:ext cx="0" cy="281592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E8525002-4379-2BE8-D364-2750CD79EB77}"/>
              </a:ext>
            </a:extLst>
          </p:cNvPr>
          <p:cNvSpPr/>
          <p:nvPr/>
        </p:nvSpPr>
        <p:spPr>
          <a:xfrm>
            <a:off x="4564648" y="2303767"/>
            <a:ext cx="1131102" cy="1131102"/>
          </a:xfrm>
          <a:prstGeom prst="ellipse">
            <a:avLst/>
          </a:pr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65A3A4-BB21-5135-7093-1172933934FB}"/>
              </a:ext>
            </a:extLst>
          </p:cNvPr>
          <p:cNvSpPr txBox="1"/>
          <p:nvPr/>
        </p:nvSpPr>
        <p:spPr>
          <a:xfrm>
            <a:off x="4553567" y="2541361"/>
            <a:ext cx="105124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868D0-5FAA-2941-4C0C-BD7A5799D3DD}"/>
              </a:ext>
            </a:extLst>
          </p:cNvPr>
          <p:cNvSpPr/>
          <p:nvPr/>
        </p:nvSpPr>
        <p:spPr>
          <a:xfrm>
            <a:off x="3683483" y="1576704"/>
            <a:ext cx="2828702" cy="2973541"/>
          </a:xfrm>
          <a:prstGeom prst="rect">
            <a:avLst/>
          </a:prstGeom>
          <a:solidFill>
            <a:schemeClr val="bg2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8ABE1"/>
              </a:buClr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8FFC4D-95EF-2B62-C0C4-D5C0F8B6A347}"/>
              </a:ext>
            </a:extLst>
          </p:cNvPr>
          <p:cNvSpPr/>
          <p:nvPr/>
        </p:nvSpPr>
        <p:spPr>
          <a:xfrm>
            <a:off x="3683483" y="1675648"/>
            <a:ext cx="2828702" cy="33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 rhinitis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6C63523C-C1B2-0D2A-37D4-7E5A8D7ED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433829"/>
              </p:ext>
            </p:extLst>
          </p:nvPr>
        </p:nvGraphicFramePr>
        <p:xfrm>
          <a:off x="4109615" y="1974027"/>
          <a:ext cx="1976439" cy="17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36073DAD-A8D8-6566-FA85-885AFF83316D}"/>
              </a:ext>
            </a:extLst>
          </p:cNvPr>
          <p:cNvSpPr txBox="1"/>
          <p:nvPr/>
        </p:nvSpPr>
        <p:spPr>
          <a:xfrm>
            <a:off x="3664095" y="3699571"/>
            <a:ext cx="2867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172CD0-0238-407A-F536-73846AE343E7}"/>
              </a:ext>
            </a:extLst>
          </p:cNvPr>
          <p:cNvSpPr txBox="1">
            <a:spLocks/>
          </p:cNvSpPr>
          <p:nvPr/>
        </p:nvSpPr>
        <p:spPr>
          <a:xfrm>
            <a:off x="3683483" y="4813261"/>
            <a:ext cx="2828702" cy="81357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bg2"/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8ABE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in the presence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allergic rhinitis is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difficult to control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EE6FF0-9466-E790-7561-0696C72439EE}"/>
              </a:ext>
            </a:extLst>
          </p:cNvPr>
          <p:cNvCxnSpPr>
            <a:cxnSpLocks/>
          </p:cNvCxnSpPr>
          <p:nvPr/>
        </p:nvCxnSpPr>
        <p:spPr>
          <a:xfrm>
            <a:off x="5097834" y="4550245"/>
            <a:ext cx="0" cy="264420"/>
          </a:xfrm>
          <a:prstGeom prst="straightConnector1">
            <a:avLst/>
          </a:prstGeom>
          <a:ln w="571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96C282B-2D70-55AF-D039-765AC6185846}"/>
              </a:ext>
            </a:extLst>
          </p:cNvPr>
          <p:cNvSpPr txBox="1">
            <a:spLocks/>
          </p:cNvSpPr>
          <p:nvPr/>
        </p:nvSpPr>
        <p:spPr>
          <a:xfrm>
            <a:off x="7656381" y="4813261"/>
            <a:ext cx="3046544" cy="813573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2"/>
            </a:solidFill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28ABE1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in the presence of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polyps is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difficult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control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BDC4FC9-CD7B-A179-43EF-5C28BAC972AC}"/>
              </a:ext>
            </a:extLst>
          </p:cNvPr>
          <p:cNvCxnSpPr>
            <a:cxnSpLocks/>
            <a:stCxn id="15" idx="2"/>
            <a:endCxn id="40" idx="0"/>
          </p:cNvCxnSpPr>
          <p:nvPr/>
        </p:nvCxnSpPr>
        <p:spPr>
          <a:xfrm flipH="1">
            <a:off x="9179653" y="4550245"/>
            <a:ext cx="1464" cy="26301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0076581C-EFF2-7CDB-6D33-36327C182EF9}"/>
              </a:ext>
            </a:extLst>
          </p:cNvPr>
          <p:cNvSpPr/>
          <p:nvPr/>
        </p:nvSpPr>
        <p:spPr>
          <a:xfrm>
            <a:off x="6940729" y="1675648"/>
            <a:ext cx="4489407" cy="33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F21BD4A-9F6D-43A4-5EE7-8655F761A810}"/>
              </a:ext>
            </a:extLst>
          </p:cNvPr>
          <p:cNvSpPr txBox="1"/>
          <p:nvPr/>
        </p:nvSpPr>
        <p:spPr>
          <a:xfrm>
            <a:off x="6738155" y="3699571"/>
            <a:ext cx="150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patients have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 rhinitis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FB362D-E0C5-28E8-17B2-03E64F7CC319}"/>
              </a:ext>
            </a:extLst>
          </p:cNvPr>
          <p:cNvSpPr txBox="1"/>
          <p:nvPr/>
        </p:nvSpPr>
        <p:spPr>
          <a:xfrm>
            <a:off x="8378999" y="3699571"/>
            <a:ext cx="150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patients have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 sinusitis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9061DC-291D-425E-975C-3B34F47FAC79}"/>
              </a:ext>
            </a:extLst>
          </p:cNvPr>
          <p:cNvSpPr txBox="1"/>
          <p:nvPr/>
        </p:nvSpPr>
        <p:spPr>
          <a:xfrm>
            <a:off x="9895095" y="3527520"/>
            <a:ext cx="1726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patients with severe asthma have a history of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or sinus polyps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4,5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D22B3E6-1EE5-5214-1F6B-DEC74FD7AF2F}"/>
              </a:ext>
            </a:extLst>
          </p:cNvPr>
          <p:cNvSpPr/>
          <p:nvPr/>
        </p:nvSpPr>
        <p:spPr>
          <a:xfrm>
            <a:off x="8678362" y="2406401"/>
            <a:ext cx="924081" cy="924080"/>
          </a:xfrm>
          <a:prstGeom prst="ellipse">
            <a:avLst/>
          </a:pr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50" name="Chart 49">
            <a:extLst>
              <a:ext uri="{FF2B5EF4-FFF2-40B4-BE49-F238E27FC236}">
                <a16:creationId xmlns:a16="http://schemas.microsoft.com/office/drawing/2014/main" id="{BDA11C5A-6DFA-D540-2D2D-3183D2E40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666694"/>
              </p:ext>
            </p:extLst>
          </p:nvPr>
        </p:nvGraphicFramePr>
        <p:xfrm>
          <a:off x="8322450" y="2137012"/>
          <a:ext cx="1614699" cy="145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TextBox 50">
            <a:extLst>
              <a:ext uri="{FF2B5EF4-FFF2-40B4-BE49-F238E27FC236}">
                <a16:creationId xmlns:a16="http://schemas.microsoft.com/office/drawing/2014/main" id="{05230730-20E6-AD30-3D5B-0FB1E8875535}"/>
              </a:ext>
            </a:extLst>
          </p:cNvPr>
          <p:cNvSpPr txBox="1"/>
          <p:nvPr/>
        </p:nvSpPr>
        <p:spPr>
          <a:xfrm>
            <a:off x="8451782" y="2695316"/>
            <a:ext cx="129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≥10% 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56405BE-7978-D3E3-844E-9421B32BC6BB}"/>
              </a:ext>
            </a:extLst>
          </p:cNvPr>
          <p:cNvSpPr/>
          <p:nvPr/>
        </p:nvSpPr>
        <p:spPr>
          <a:xfrm>
            <a:off x="10271406" y="2406401"/>
            <a:ext cx="924081" cy="924080"/>
          </a:xfrm>
          <a:prstGeom prst="ellipse">
            <a:avLst/>
          </a:prstGeom>
          <a:noFill/>
          <a:ln w="762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017510D-E2B2-8F8C-095C-1B5B6E37CC11}"/>
              </a:ext>
            </a:extLst>
          </p:cNvPr>
          <p:cNvSpPr txBox="1"/>
          <p:nvPr/>
        </p:nvSpPr>
        <p:spPr>
          <a:xfrm>
            <a:off x="10060383" y="2696931"/>
            <a:ext cx="1319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8–21% 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59B1435-A4B2-48E8-C9FD-52E4865BFD93}"/>
              </a:ext>
            </a:extLst>
          </p:cNvPr>
          <p:cNvCxnSpPr>
            <a:cxnSpLocks/>
          </p:cNvCxnSpPr>
          <p:nvPr/>
        </p:nvCxnSpPr>
        <p:spPr>
          <a:xfrm>
            <a:off x="8352122" y="2309904"/>
            <a:ext cx="0" cy="1076364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2D087E-8B40-F536-D237-2ADABED783F0}"/>
              </a:ext>
            </a:extLst>
          </p:cNvPr>
          <p:cNvCxnSpPr>
            <a:cxnSpLocks/>
          </p:cNvCxnSpPr>
          <p:nvPr/>
        </p:nvCxnSpPr>
        <p:spPr>
          <a:xfrm>
            <a:off x="9944418" y="2309904"/>
            <a:ext cx="0" cy="1076364"/>
          </a:xfrm>
          <a:prstGeom prst="line">
            <a:avLst/>
          </a:prstGeom>
          <a:ln w="1905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C9EAC62-5042-07FD-18DA-AD0E16E37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0067"/>
              </p:ext>
            </p:extLst>
          </p:nvPr>
        </p:nvGraphicFramePr>
        <p:xfrm>
          <a:off x="1046547" y="1974027"/>
          <a:ext cx="1976439" cy="178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417475D-49AE-59D0-8499-EDCA8E9F2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780748"/>
              </p:ext>
            </p:extLst>
          </p:nvPr>
        </p:nvGraphicFramePr>
        <p:xfrm>
          <a:off x="9915494" y="2137012"/>
          <a:ext cx="1614699" cy="145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3575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23B5-F315-A54C-7D3D-33ADD5A81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6B9F-B185-A7E4-860D-9213F481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/>
              <a:t>The epithelium forms a continuous link across the upper and lower airway, acting as the first line of defence from environmental insults</a:t>
            </a:r>
            <a:r>
              <a:rPr lang="en-GB" sz="2200" baseline="30000"/>
              <a:t>1,2</a:t>
            </a:r>
            <a:endParaRPr lang="en-GB" sz="22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E3CF6-BEF5-3AD7-A744-F762E579D6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Figure adapted from Laulajainen-Hongisto A, et al. Front Cell Dev Biol 2020;8:204, Adivitiya, et al. Biology (Basel) 2021;10:95 and Baldassi D, et al. Adv Nanobiomed Res 2021;1:2000111</a:t>
            </a:r>
            <a:r>
              <a:rPr kumimoji="0" lang="en-GB" sz="9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5,6,10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1. Fokkens W, Reitsma S. Otolaryngol Clin North Am 2023;56:1–10; 2. Bartemes KR, Kita H. Clin Immunol 2012;143:222–235; 3. Ball M, et al. Anatomy, airway. In: StatPearls [Internet]. Treasure Island, FL, USA: StatPearls Publishing, 2023; 4. Hewitt RJ, Lloyd CM. Nat Rev Immunol 2021;21:347–362; 5. Adivitiya, et al. Biology (Basel) 2021;10:95; 6. Laulajainen-Hongisto A, et al. Front Cell Dev Biol 2020;8:204; 7. Jakwerth CA, et al. Cells 2022;11:1387; 8. Roan F, et al. J Clin Invest 2019;129:1441–1451; 9. 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Cho H-J, et al. Rhinology 2021;59:441–450; 10.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Baldassi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D, et al. Adv </a:t>
            </a:r>
            <a:r>
              <a:rPr kumimoji="0" lang="en-GB" sz="9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Nanobiomed</a:t>
            </a: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Res 2021;1:2000111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8A11A5F-3EB0-42BD-082A-87D731F6331A}"/>
              </a:ext>
            </a:extLst>
          </p:cNvPr>
          <p:cNvSpPr/>
          <p:nvPr/>
        </p:nvSpPr>
        <p:spPr>
          <a:xfrm>
            <a:off x="546100" y="1292225"/>
            <a:ext cx="7331281" cy="42753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Graphic 5">
            <a:extLst>
              <a:ext uri="{FF2B5EF4-FFF2-40B4-BE49-F238E27FC236}">
                <a16:creationId xmlns:a16="http://schemas.microsoft.com/office/drawing/2014/main" id="{DD18A707-5177-5EB2-D170-7A272DA9F43B}"/>
              </a:ext>
            </a:extLst>
          </p:cNvPr>
          <p:cNvSpPr/>
          <p:nvPr/>
        </p:nvSpPr>
        <p:spPr>
          <a:xfrm>
            <a:off x="4255929" y="1397839"/>
            <a:ext cx="3530334" cy="4162532"/>
          </a:xfrm>
          <a:custGeom>
            <a:avLst/>
            <a:gdLst>
              <a:gd name="connsiteX0" fmla="*/ 3544733 w 3544732"/>
              <a:gd name="connsiteY0" fmla="*/ 4179508 h 4179508"/>
              <a:gd name="connsiteX1" fmla="*/ 2991245 w 3544732"/>
              <a:gd name="connsiteY1" fmla="*/ 4179508 h 4179508"/>
              <a:gd name="connsiteX2" fmla="*/ 2734309 w 3544732"/>
              <a:gd name="connsiteY2" fmla="*/ 3389039 h 4179508"/>
              <a:gd name="connsiteX3" fmla="*/ 2635497 w 3544732"/>
              <a:gd name="connsiteY3" fmla="*/ 4179508 h 4179508"/>
              <a:gd name="connsiteX4" fmla="*/ 784011 w 3544732"/>
              <a:gd name="connsiteY4" fmla="*/ 4179508 h 4179508"/>
              <a:gd name="connsiteX5" fmla="*/ 711611 w 3544732"/>
              <a:gd name="connsiteY5" fmla="*/ 3395417 h 4179508"/>
              <a:gd name="connsiteX6" fmla="*/ 454560 w 3544732"/>
              <a:gd name="connsiteY6" fmla="*/ 4179508 h 4179508"/>
              <a:gd name="connsiteX7" fmla="*/ 0 w 3544732"/>
              <a:gd name="connsiteY7" fmla="*/ 4179508 h 4179508"/>
              <a:gd name="connsiteX8" fmla="*/ 197625 w 3544732"/>
              <a:gd name="connsiteY8" fmla="*/ 3155165 h 4179508"/>
              <a:gd name="connsiteX9" fmla="*/ 705008 w 3544732"/>
              <a:gd name="connsiteY9" fmla="*/ 2048687 h 4179508"/>
              <a:gd name="connsiteX10" fmla="*/ 1251893 w 3544732"/>
              <a:gd name="connsiteY10" fmla="*/ 1778893 h 4179508"/>
              <a:gd name="connsiteX11" fmla="*/ 1087978 w 3544732"/>
              <a:gd name="connsiteY11" fmla="*/ 1533046 h 4179508"/>
              <a:gd name="connsiteX12" fmla="*/ 948853 w 3544732"/>
              <a:gd name="connsiteY12" fmla="*/ 1402345 h 4179508"/>
              <a:gd name="connsiteX13" fmla="*/ 962059 w 3544732"/>
              <a:gd name="connsiteY13" fmla="*/ 1323679 h 4179508"/>
              <a:gd name="connsiteX14" fmla="*/ 963449 w 3544732"/>
              <a:gd name="connsiteY14" fmla="*/ 1219835 h 4179508"/>
              <a:gd name="connsiteX15" fmla="*/ 973991 w 3544732"/>
              <a:gd name="connsiteY15" fmla="*/ 1210323 h 4179508"/>
              <a:gd name="connsiteX16" fmla="*/ 922557 w 3544732"/>
              <a:gd name="connsiteY16" fmla="*/ 1131433 h 4179508"/>
              <a:gd name="connsiteX17" fmla="*/ 937153 w 3544732"/>
              <a:gd name="connsiteY17" fmla="*/ 1104465 h 4179508"/>
              <a:gd name="connsiteX18" fmla="*/ 912247 w 3544732"/>
              <a:gd name="connsiteY18" fmla="*/ 1022889 h 4179508"/>
              <a:gd name="connsiteX19" fmla="*/ 865795 w 3544732"/>
              <a:gd name="connsiteY19" fmla="*/ 1013265 h 4179508"/>
              <a:gd name="connsiteX20" fmla="*/ 861857 w 3544732"/>
              <a:gd name="connsiteY20" fmla="*/ 918037 h 4179508"/>
              <a:gd name="connsiteX21" fmla="*/ 865332 w 3544732"/>
              <a:gd name="connsiteY21" fmla="*/ 913225 h 4179508"/>
              <a:gd name="connsiteX22" fmla="*/ 1016157 w 3544732"/>
              <a:gd name="connsiteY22" fmla="*/ 712363 h 4179508"/>
              <a:gd name="connsiteX23" fmla="*/ 1030753 w 3544732"/>
              <a:gd name="connsiteY23" fmla="*/ 564765 h 4179508"/>
              <a:gd name="connsiteX24" fmla="*/ 1121572 w 3544732"/>
              <a:gd name="connsiteY24" fmla="*/ 369498 h 4179508"/>
              <a:gd name="connsiteX25" fmla="*/ 1686760 w 3544732"/>
              <a:gd name="connsiteY25" fmla="*/ 0 h 4179508"/>
              <a:gd name="connsiteX26" fmla="*/ 2378446 w 3544732"/>
              <a:gd name="connsiteY26" fmla="*/ 531083 h 4179508"/>
              <a:gd name="connsiteX27" fmla="*/ 2075406 w 3544732"/>
              <a:gd name="connsiteY27" fmla="*/ 1283506 h 4179508"/>
              <a:gd name="connsiteX28" fmla="*/ 2095099 w 3544732"/>
              <a:gd name="connsiteY28" fmla="*/ 1675496 h 4179508"/>
              <a:gd name="connsiteX29" fmla="*/ 2714501 w 3544732"/>
              <a:gd name="connsiteY29" fmla="*/ 2023285 h 4179508"/>
              <a:gd name="connsiteX30" fmla="*/ 3261270 w 3544732"/>
              <a:gd name="connsiteY30" fmla="*/ 2876979 h 4179508"/>
              <a:gd name="connsiteX31" fmla="*/ 3544733 w 3544732"/>
              <a:gd name="connsiteY31" fmla="*/ 4179508 h 417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44732" h="4179508">
                <a:moveTo>
                  <a:pt x="3544733" y="4179508"/>
                </a:moveTo>
                <a:lnTo>
                  <a:pt x="2991245" y="4179508"/>
                </a:lnTo>
                <a:lnTo>
                  <a:pt x="2734309" y="3389039"/>
                </a:lnTo>
                <a:cubicBezTo>
                  <a:pt x="2674999" y="3641936"/>
                  <a:pt x="2635497" y="4179508"/>
                  <a:pt x="2635497" y="4179508"/>
                </a:cubicBezTo>
                <a:lnTo>
                  <a:pt x="784011" y="4179508"/>
                </a:lnTo>
                <a:cubicBezTo>
                  <a:pt x="810423" y="4002481"/>
                  <a:pt x="711611" y="3395417"/>
                  <a:pt x="711611" y="3395417"/>
                </a:cubicBezTo>
                <a:cubicBezTo>
                  <a:pt x="685199" y="3540777"/>
                  <a:pt x="454560" y="4179508"/>
                  <a:pt x="454560" y="4179508"/>
                </a:cubicBezTo>
                <a:lnTo>
                  <a:pt x="0" y="4179508"/>
                </a:lnTo>
                <a:cubicBezTo>
                  <a:pt x="0" y="4179508"/>
                  <a:pt x="184419" y="3521865"/>
                  <a:pt x="197625" y="3155165"/>
                </a:cubicBezTo>
                <a:cubicBezTo>
                  <a:pt x="210830" y="2788465"/>
                  <a:pt x="467766" y="2118289"/>
                  <a:pt x="705008" y="2048687"/>
                </a:cubicBezTo>
                <a:cubicBezTo>
                  <a:pt x="942250" y="1979084"/>
                  <a:pt x="1251893" y="1778893"/>
                  <a:pt x="1251893" y="1778893"/>
                </a:cubicBezTo>
                <a:cubicBezTo>
                  <a:pt x="1286993" y="1639800"/>
                  <a:pt x="1216793" y="1542781"/>
                  <a:pt x="1087978" y="1533046"/>
                </a:cubicBezTo>
                <a:cubicBezTo>
                  <a:pt x="959047" y="1523199"/>
                  <a:pt x="921051" y="1443077"/>
                  <a:pt x="948853" y="1402345"/>
                </a:cubicBezTo>
                <a:cubicBezTo>
                  <a:pt x="976655" y="1361613"/>
                  <a:pt x="962059" y="1323679"/>
                  <a:pt x="962059" y="1323679"/>
                </a:cubicBezTo>
                <a:cubicBezTo>
                  <a:pt x="902980" y="1289885"/>
                  <a:pt x="942714" y="1240313"/>
                  <a:pt x="963449" y="1219835"/>
                </a:cubicBezTo>
                <a:cubicBezTo>
                  <a:pt x="969473" y="1213904"/>
                  <a:pt x="973991" y="1210323"/>
                  <a:pt x="973991" y="1210323"/>
                </a:cubicBezTo>
                <a:cubicBezTo>
                  <a:pt x="935531" y="1198573"/>
                  <a:pt x="915723" y="1162317"/>
                  <a:pt x="922557" y="1131433"/>
                </a:cubicBezTo>
                <a:cubicBezTo>
                  <a:pt x="924642" y="1121697"/>
                  <a:pt x="929392" y="1112298"/>
                  <a:pt x="937153" y="1104465"/>
                </a:cubicBezTo>
                <a:cubicBezTo>
                  <a:pt x="969357" y="1072013"/>
                  <a:pt x="912247" y="1022889"/>
                  <a:pt x="912247" y="1022889"/>
                </a:cubicBezTo>
                <a:cubicBezTo>
                  <a:pt x="891975" y="1021658"/>
                  <a:pt x="876916" y="1018301"/>
                  <a:pt x="865795" y="1013265"/>
                </a:cubicBezTo>
                <a:cubicBezTo>
                  <a:pt x="815984" y="990997"/>
                  <a:pt x="847608" y="937844"/>
                  <a:pt x="861857" y="918037"/>
                </a:cubicBezTo>
                <a:cubicBezTo>
                  <a:pt x="863247" y="916135"/>
                  <a:pt x="864405" y="914456"/>
                  <a:pt x="865332" y="913225"/>
                </a:cubicBezTo>
                <a:cubicBezTo>
                  <a:pt x="878538" y="896328"/>
                  <a:pt x="1016157" y="712363"/>
                  <a:pt x="1016157" y="712363"/>
                </a:cubicBezTo>
                <a:cubicBezTo>
                  <a:pt x="981057" y="668833"/>
                  <a:pt x="994263" y="604042"/>
                  <a:pt x="1030753" y="564765"/>
                </a:cubicBezTo>
                <a:cubicBezTo>
                  <a:pt x="1067358" y="525376"/>
                  <a:pt x="1121572" y="369498"/>
                  <a:pt x="1121572" y="369498"/>
                </a:cubicBezTo>
                <a:cubicBezTo>
                  <a:pt x="925337" y="87730"/>
                  <a:pt x="1442915" y="0"/>
                  <a:pt x="1686760" y="0"/>
                </a:cubicBezTo>
                <a:cubicBezTo>
                  <a:pt x="1930605" y="0"/>
                  <a:pt x="2266544" y="69491"/>
                  <a:pt x="2378446" y="531083"/>
                </a:cubicBezTo>
                <a:cubicBezTo>
                  <a:pt x="2490580" y="992563"/>
                  <a:pt x="2075406" y="1283506"/>
                  <a:pt x="2075406" y="1283506"/>
                </a:cubicBezTo>
                <a:cubicBezTo>
                  <a:pt x="1983197" y="1397422"/>
                  <a:pt x="2095099" y="1675496"/>
                  <a:pt x="2095099" y="1675496"/>
                </a:cubicBezTo>
                <a:cubicBezTo>
                  <a:pt x="2095099" y="1675496"/>
                  <a:pt x="2180821" y="1896837"/>
                  <a:pt x="2714501" y="2023285"/>
                </a:cubicBezTo>
                <a:cubicBezTo>
                  <a:pt x="3248180" y="2149845"/>
                  <a:pt x="3228371" y="2560746"/>
                  <a:pt x="3261270" y="2876979"/>
                </a:cubicBezTo>
                <a:cubicBezTo>
                  <a:pt x="3294400" y="3193100"/>
                  <a:pt x="3544733" y="4179508"/>
                  <a:pt x="3544733" y="4179508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 w="2312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Freeform: Shape 253">
            <a:extLst>
              <a:ext uri="{FF2B5EF4-FFF2-40B4-BE49-F238E27FC236}">
                <a16:creationId xmlns:a16="http://schemas.microsoft.com/office/drawing/2014/main" id="{FF0DAECB-38DC-F97F-451D-7E12088E7479}"/>
              </a:ext>
            </a:extLst>
          </p:cNvPr>
          <p:cNvSpPr/>
          <p:nvPr/>
        </p:nvSpPr>
        <p:spPr>
          <a:xfrm>
            <a:off x="5909891" y="3061621"/>
            <a:ext cx="143248" cy="205789"/>
          </a:xfrm>
          <a:custGeom>
            <a:avLst/>
            <a:gdLst>
              <a:gd name="connsiteX0" fmla="*/ 0 w 143248"/>
              <a:gd name="connsiteY0" fmla="*/ 0 h 205789"/>
              <a:gd name="connsiteX1" fmla="*/ 143248 w 143248"/>
              <a:gd name="connsiteY1" fmla="*/ 0 h 205789"/>
              <a:gd name="connsiteX2" fmla="*/ 141801 w 143248"/>
              <a:gd name="connsiteY2" fmla="*/ 32654 h 205789"/>
              <a:gd name="connsiteX3" fmla="*/ 134327 w 143248"/>
              <a:gd name="connsiteY3" fmla="*/ 201390 h 205789"/>
              <a:gd name="connsiteX4" fmla="*/ 133369 w 143248"/>
              <a:gd name="connsiteY4" fmla="*/ 205789 h 205789"/>
              <a:gd name="connsiteX5" fmla="*/ 7634 w 143248"/>
              <a:gd name="connsiteY5" fmla="*/ 205789 h 205789"/>
              <a:gd name="connsiteX6" fmla="*/ 7492 w 143248"/>
              <a:gd name="connsiteY6" fmla="*/ 204493 h 205789"/>
              <a:gd name="connsiteX7" fmla="*/ 9041 w 143248"/>
              <a:gd name="connsiteY7" fmla="*/ 155890 h 205789"/>
              <a:gd name="connsiteX8" fmla="*/ 1272 w 143248"/>
              <a:gd name="connsiteY8" fmla="*/ 21940 h 205789"/>
              <a:gd name="connsiteX9" fmla="*/ 0 w 143248"/>
              <a:gd name="connsiteY9" fmla="*/ 0 h 20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48" h="205789">
                <a:moveTo>
                  <a:pt x="0" y="0"/>
                </a:moveTo>
                <a:lnTo>
                  <a:pt x="143248" y="0"/>
                </a:lnTo>
                <a:lnTo>
                  <a:pt x="141801" y="32654"/>
                </a:lnTo>
                <a:cubicBezTo>
                  <a:pt x="139835" y="88514"/>
                  <a:pt x="137868" y="144374"/>
                  <a:pt x="134327" y="201390"/>
                </a:cubicBezTo>
                <a:lnTo>
                  <a:pt x="133369" y="205789"/>
                </a:lnTo>
                <a:lnTo>
                  <a:pt x="7634" y="205789"/>
                </a:lnTo>
                <a:lnTo>
                  <a:pt x="7492" y="204493"/>
                </a:lnTo>
                <a:cubicBezTo>
                  <a:pt x="7296" y="188575"/>
                  <a:pt x="9336" y="171985"/>
                  <a:pt x="9041" y="155890"/>
                </a:cubicBezTo>
                <a:cubicBezTo>
                  <a:pt x="8107" y="111240"/>
                  <a:pt x="4690" y="66590"/>
                  <a:pt x="1272" y="219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Freeform: Shape 254">
            <a:extLst>
              <a:ext uri="{FF2B5EF4-FFF2-40B4-BE49-F238E27FC236}">
                <a16:creationId xmlns:a16="http://schemas.microsoft.com/office/drawing/2014/main" id="{33BD446A-9673-E910-D9B3-47B1656570BF}"/>
              </a:ext>
            </a:extLst>
          </p:cNvPr>
          <p:cNvSpPr/>
          <p:nvPr/>
        </p:nvSpPr>
        <p:spPr>
          <a:xfrm>
            <a:off x="5154942" y="2311482"/>
            <a:ext cx="908928" cy="750139"/>
          </a:xfrm>
          <a:custGeom>
            <a:avLst/>
            <a:gdLst>
              <a:gd name="connsiteX0" fmla="*/ 21812 w 908928"/>
              <a:gd name="connsiteY0" fmla="*/ 0 h 750139"/>
              <a:gd name="connsiteX1" fmla="*/ 437892 w 908928"/>
              <a:gd name="connsiteY1" fmla="*/ 18219 h 750139"/>
              <a:gd name="connsiteX2" fmla="*/ 824863 w 908928"/>
              <a:gd name="connsiteY2" fmla="*/ 183698 h 750139"/>
              <a:gd name="connsiteX3" fmla="*/ 904224 w 908928"/>
              <a:gd name="connsiteY3" fmla="*/ 614057 h 750139"/>
              <a:gd name="connsiteX4" fmla="*/ 898197 w 908928"/>
              <a:gd name="connsiteY4" fmla="*/ 750139 h 750139"/>
              <a:gd name="connsiteX5" fmla="*/ 754949 w 908928"/>
              <a:gd name="connsiteY5" fmla="*/ 750139 h 750139"/>
              <a:gd name="connsiteX6" fmla="*/ 748452 w 908928"/>
              <a:gd name="connsiteY6" fmla="*/ 638129 h 750139"/>
              <a:gd name="connsiteX7" fmla="*/ 675385 w 908928"/>
              <a:gd name="connsiteY7" fmla="*/ 388824 h 750139"/>
              <a:gd name="connsiteX8" fmla="*/ 465034 w 908928"/>
              <a:gd name="connsiteY8" fmla="*/ 316232 h 750139"/>
              <a:gd name="connsiteX9" fmla="*/ 194990 w 908928"/>
              <a:gd name="connsiteY9" fmla="*/ 302922 h 750139"/>
              <a:gd name="connsiteX10" fmla="*/ 117990 w 908928"/>
              <a:gd name="connsiteY10" fmla="*/ 285553 h 750139"/>
              <a:gd name="connsiteX11" fmla="*/ 127922 w 908928"/>
              <a:gd name="connsiteY11" fmla="*/ 276585 h 750139"/>
              <a:gd name="connsiteX12" fmla="*/ 79243 w 908928"/>
              <a:gd name="connsiteY12" fmla="*/ 201917 h 750139"/>
              <a:gd name="connsiteX13" fmla="*/ 150540 w 908928"/>
              <a:gd name="connsiteY13" fmla="*/ 208807 h 750139"/>
              <a:gd name="connsiteX14" fmla="*/ 407111 w 908928"/>
              <a:gd name="connsiteY14" fmla="*/ 240809 h 750139"/>
              <a:gd name="connsiteX15" fmla="*/ 510664 w 908928"/>
              <a:gd name="connsiteY15" fmla="*/ 240054 h 750139"/>
              <a:gd name="connsiteX16" fmla="*/ 555311 w 908928"/>
              <a:gd name="connsiteY16" fmla="*/ 160948 h 750139"/>
              <a:gd name="connsiteX17" fmla="*/ 478113 w 908928"/>
              <a:gd name="connsiteY17" fmla="*/ 119130 h 750139"/>
              <a:gd name="connsiteX18" fmla="*/ 25549 w 908928"/>
              <a:gd name="connsiteY18" fmla="*/ 90150 h 750139"/>
              <a:gd name="connsiteX19" fmla="*/ 21812 w 908928"/>
              <a:gd name="connsiteY19" fmla="*/ 0 h 75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08928" h="750139">
                <a:moveTo>
                  <a:pt x="21812" y="0"/>
                </a:moveTo>
                <a:cubicBezTo>
                  <a:pt x="158703" y="21334"/>
                  <a:pt x="299329" y="8118"/>
                  <a:pt x="437892" y="18219"/>
                </a:cubicBezTo>
                <a:cubicBezTo>
                  <a:pt x="583043" y="28885"/>
                  <a:pt x="737045" y="72120"/>
                  <a:pt x="824863" y="183698"/>
                </a:cubicBezTo>
                <a:cubicBezTo>
                  <a:pt x="918483" y="302451"/>
                  <a:pt x="913468" y="465286"/>
                  <a:pt x="904224" y="614057"/>
                </a:cubicBezTo>
                <a:lnTo>
                  <a:pt x="898197" y="750139"/>
                </a:lnTo>
                <a:lnTo>
                  <a:pt x="754949" y="750139"/>
                </a:lnTo>
                <a:lnTo>
                  <a:pt x="748452" y="638129"/>
                </a:lnTo>
                <a:cubicBezTo>
                  <a:pt x="746682" y="549489"/>
                  <a:pt x="740781" y="451410"/>
                  <a:pt x="675385" y="388824"/>
                </a:cubicBezTo>
                <a:cubicBezTo>
                  <a:pt x="621494" y="337378"/>
                  <a:pt x="540658" y="323879"/>
                  <a:pt x="465034" y="316232"/>
                </a:cubicBezTo>
                <a:cubicBezTo>
                  <a:pt x="374954" y="307076"/>
                  <a:pt x="285169" y="308020"/>
                  <a:pt x="194990" y="302922"/>
                </a:cubicBezTo>
                <a:cubicBezTo>
                  <a:pt x="170995" y="301601"/>
                  <a:pt x="142771" y="296503"/>
                  <a:pt x="117990" y="285553"/>
                </a:cubicBezTo>
                <a:cubicBezTo>
                  <a:pt x="123693" y="279890"/>
                  <a:pt x="127922" y="276585"/>
                  <a:pt x="127922" y="276585"/>
                </a:cubicBezTo>
                <a:cubicBezTo>
                  <a:pt x="91536" y="265447"/>
                  <a:pt x="72753" y="231180"/>
                  <a:pt x="79243" y="201917"/>
                </a:cubicBezTo>
                <a:cubicBezTo>
                  <a:pt x="99403" y="200312"/>
                  <a:pt x="129200" y="206731"/>
                  <a:pt x="150540" y="208807"/>
                </a:cubicBezTo>
                <a:cubicBezTo>
                  <a:pt x="236392" y="216832"/>
                  <a:pt x="321948" y="227498"/>
                  <a:pt x="407111" y="240809"/>
                </a:cubicBezTo>
                <a:cubicBezTo>
                  <a:pt x="441629" y="246190"/>
                  <a:pt x="478015" y="251948"/>
                  <a:pt x="510664" y="240054"/>
                </a:cubicBezTo>
                <a:cubicBezTo>
                  <a:pt x="543412" y="228253"/>
                  <a:pt x="569275" y="191722"/>
                  <a:pt x="555311" y="160948"/>
                </a:cubicBezTo>
                <a:cubicBezTo>
                  <a:pt x="543018" y="133762"/>
                  <a:pt x="508403" y="124511"/>
                  <a:pt x="478113" y="119130"/>
                </a:cubicBezTo>
                <a:cubicBezTo>
                  <a:pt x="329127" y="92793"/>
                  <a:pt x="176895" y="83070"/>
                  <a:pt x="25549" y="90150"/>
                </a:cubicBezTo>
                <a:cubicBezTo>
                  <a:pt x="-21556" y="69099"/>
                  <a:pt x="8339" y="18785"/>
                  <a:pt x="21812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Freeform: Shape 255">
            <a:extLst>
              <a:ext uri="{FF2B5EF4-FFF2-40B4-BE49-F238E27FC236}">
                <a16:creationId xmlns:a16="http://schemas.microsoft.com/office/drawing/2014/main" id="{3148F7DD-D53F-8030-E6D8-C2FF8753B2F4}"/>
              </a:ext>
            </a:extLst>
          </p:cNvPr>
          <p:cNvSpPr/>
          <p:nvPr/>
        </p:nvSpPr>
        <p:spPr>
          <a:xfrm>
            <a:off x="5917526" y="3267409"/>
            <a:ext cx="125735" cy="73436"/>
          </a:xfrm>
          <a:custGeom>
            <a:avLst/>
            <a:gdLst>
              <a:gd name="connsiteX0" fmla="*/ 0 w 125735"/>
              <a:gd name="connsiteY0" fmla="*/ 0 h 73436"/>
              <a:gd name="connsiteX1" fmla="*/ 125735 w 125735"/>
              <a:gd name="connsiteY1" fmla="*/ 0 h 73436"/>
              <a:gd name="connsiteX2" fmla="*/ 118666 w 125735"/>
              <a:gd name="connsiteY2" fmla="*/ 32463 h 73436"/>
              <a:gd name="connsiteX3" fmla="*/ 98174 w 125735"/>
              <a:gd name="connsiteY3" fmla="*/ 63378 h 73436"/>
              <a:gd name="connsiteX4" fmla="*/ 11733 w 125735"/>
              <a:gd name="connsiteY4" fmla="*/ 43272 h 73436"/>
              <a:gd name="connsiteX5" fmla="*/ 2403 w 125735"/>
              <a:gd name="connsiteY5" fmla="*/ 21931 h 73436"/>
              <a:gd name="connsiteX6" fmla="*/ 0 w 125735"/>
              <a:gd name="connsiteY6" fmla="*/ 0 h 7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735" h="73436">
                <a:moveTo>
                  <a:pt x="0" y="0"/>
                </a:moveTo>
                <a:lnTo>
                  <a:pt x="125735" y="0"/>
                </a:lnTo>
                <a:lnTo>
                  <a:pt x="118666" y="32463"/>
                </a:lnTo>
                <a:cubicBezTo>
                  <a:pt x="113983" y="44687"/>
                  <a:pt x="107222" y="55921"/>
                  <a:pt x="98174" y="63378"/>
                </a:cubicBezTo>
                <a:cubicBezTo>
                  <a:pt x="72704" y="84334"/>
                  <a:pt x="30319" y="70080"/>
                  <a:pt x="11733" y="43272"/>
                </a:cubicBezTo>
                <a:cubicBezTo>
                  <a:pt x="7111" y="36570"/>
                  <a:pt x="4192" y="29407"/>
                  <a:pt x="2403" y="219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Freeform: Shape 16">
            <a:extLst>
              <a:ext uri="{FF2B5EF4-FFF2-40B4-BE49-F238E27FC236}">
                <a16:creationId xmlns:a16="http://schemas.microsoft.com/office/drawing/2014/main" id="{D3485E5B-7437-4939-89FC-B41E8C1CC075}"/>
              </a:ext>
            </a:extLst>
          </p:cNvPr>
          <p:cNvSpPr/>
          <p:nvPr/>
        </p:nvSpPr>
        <p:spPr>
          <a:xfrm>
            <a:off x="5869126" y="3263105"/>
            <a:ext cx="258484" cy="721103"/>
          </a:xfrm>
          <a:custGeom>
            <a:avLst/>
            <a:gdLst>
              <a:gd name="connsiteX0" fmla="*/ 317471 w 317712"/>
              <a:gd name="connsiteY0" fmla="*/ 819405 h 923356"/>
              <a:gd name="connsiteX1" fmla="*/ 260781 w 317712"/>
              <a:gd name="connsiteY1" fmla="*/ 923357 h 923356"/>
              <a:gd name="connsiteX2" fmla="*/ 215937 w 317712"/>
              <a:gd name="connsiteY2" fmla="*/ 876095 h 923356"/>
              <a:gd name="connsiteX3" fmla="*/ 199860 w 317712"/>
              <a:gd name="connsiteY3" fmla="*/ 869447 h 923356"/>
              <a:gd name="connsiteX4" fmla="*/ 184872 w 317712"/>
              <a:gd name="connsiteY4" fmla="*/ 841888 h 923356"/>
              <a:gd name="connsiteX5" fmla="*/ 184872 w 317712"/>
              <a:gd name="connsiteY5" fmla="*/ 841888 h 923356"/>
              <a:gd name="connsiteX6" fmla="*/ 178103 w 317712"/>
              <a:gd name="connsiteY6" fmla="*/ 800307 h 923356"/>
              <a:gd name="connsiteX7" fmla="*/ 116578 w 317712"/>
              <a:gd name="connsiteY7" fmla="*/ 802725 h 923356"/>
              <a:gd name="connsiteX8" fmla="*/ 108117 w 317712"/>
              <a:gd name="connsiteY8" fmla="*/ 830888 h 923356"/>
              <a:gd name="connsiteX9" fmla="*/ 90711 w 317712"/>
              <a:gd name="connsiteY9" fmla="*/ 852162 h 923356"/>
              <a:gd name="connsiteX10" fmla="*/ 88173 w 317712"/>
              <a:gd name="connsiteY10" fmla="*/ 854580 h 923356"/>
              <a:gd name="connsiteX11" fmla="*/ 55174 w 317712"/>
              <a:gd name="connsiteY11" fmla="*/ 892413 h 923356"/>
              <a:gd name="connsiteX12" fmla="*/ 781 w 317712"/>
              <a:gd name="connsiteY12" fmla="*/ 778912 h 923356"/>
              <a:gd name="connsiteX13" fmla="*/ 12143 w 317712"/>
              <a:gd name="connsiteY13" fmla="*/ 756430 h 923356"/>
              <a:gd name="connsiteX14" fmla="*/ 38373 w 317712"/>
              <a:gd name="connsiteY14" fmla="*/ 743496 h 923356"/>
              <a:gd name="connsiteX15" fmla="*/ 38614 w 317712"/>
              <a:gd name="connsiteY15" fmla="*/ 743496 h 923356"/>
              <a:gd name="connsiteX16" fmla="*/ 50460 w 317712"/>
              <a:gd name="connsiteY16" fmla="*/ 695388 h 923356"/>
              <a:gd name="connsiteX17" fmla="*/ 57471 w 317712"/>
              <a:gd name="connsiteY17" fmla="*/ 686807 h 923356"/>
              <a:gd name="connsiteX18" fmla="*/ 52636 w 317712"/>
              <a:gd name="connsiteY18" fmla="*/ 659126 h 923356"/>
              <a:gd name="connsiteX19" fmla="*/ 59767 w 317712"/>
              <a:gd name="connsiteY19" fmla="*/ 641962 h 923356"/>
              <a:gd name="connsiteX20" fmla="*/ 53723 w 317712"/>
              <a:gd name="connsiteY20" fmla="*/ 603282 h 923356"/>
              <a:gd name="connsiteX21" fmla="*/ 57108 w 317712"/>
              <a:gd name="connsiteY21" fmla="*/ 581767 h 923356"/>
              <a:gd name="connsiteX22" fmla="*/ 57471 w 317712"/>
              <a:gd name="connsiteY22" fmla="*/ 580558 h 923356"/>
              <a:gd name="connsiteX23" fmla="*/ 54328 w 317712"/>
              <a:gd name="connsiteY23" fmla="*/ 537648 h 923356"/>
              <a:gd name="connsiteX24" fmla="*/ 58679 w 317712"/>
              <a:gd name="connsiteY24" fmla="*/ 516374 h 923356"/>
              <a:gd name="connsiteX25" fmla="*/ 59888 w 317712"/>
              <a:gd name="connsiteY25" fmla="*/ 512143 h 923356"/>
              <a:gd name="connsiteX26" fmla="*/ 57712 w 317712"/>
              <a:gd name="connsiteY26" fmla="*/ 458113 h 923356"/>
              <a:gd name="connsiteX27" fmla="*/ 59888 w 317712"/>
              <a:gd name="connsiteY27" fmla="*/ 450618 h 923356"/>
              <a:gd name="connsiteX28" fmla="*/ 56383 w 317712"/>
              <a:gd name="connsiteY28" fmla="*/ 444817 h 923356"/>
              <a:gd name="connsiteX29" fmla="*/ 59888 w 317712"/>
              <a:gd name="connsiteY29" fmla="*/ 383050 h 923356"/>
              <a:gd name="connsiteX30" fmla="*/ 62306 w 317712"/>
              <a:gd name="connsiteY30" fmla="*/ 374951 h 923356"/>
              <a:gd name="connsiteX31" fmla="*/ 58921 w 317712"/>
              <a:gd name="connsiteY31" fmla="*/ 370963 h 923356"/>
              <a:gd name="connsiteX32" fmla="*/ 62306 w 317712"/>
              <a:gd name="connsiteY32" fmla="*/ 315844 h 923356"/>
              <a:gd name="connsiteX33" fmla="*/ 55295 w 317712"/>
              <a:gd name="connsiteY33" fmla="*/ 288889 h 923356"/>
              <a:gd name="connsiteX34" fmla="*/ 55657 w 317712"/>
              <a:gd name="connsiteY34" fmla="*/ 278494 h 923356"/>
              <a:gd name="connsiteX35" fmla="*/ 59888 w 317712"/>
              <a:gd name="connsiteY35" fmla="*/ 247308 h 923356"/>
              <a:gd name="connsiteX36" fmla="*/ 55416 w 317712"/>
              <a:gd name="connsiteY36" fmla="*/ 206453 h 923356"/>
              <a:gd name="connsiteX37" fmla="*/ 57592 w 317712"/>
              <a:gd name="connsiteY37" fmla="*/ 189531 h 923356"/>
              <a:gd name="connsiteX38" fmla="*/ 59888 w 317712"/>
              <a:gd name="connsiteY38" fmla="*/ 176476 h 923356"/>
              <a:gd name="connsiteX39" fmla="*/ 57833 w 317712"/>
              <a:gd name="connsiteY39" fmla="*/ 120270 h 923356"/>
              <a:gd name="connsiteX40" fmla="*/ 59163 w 317712"/>
              <a:gd name="connsiteY40" fmla="*/ 109874 h 923356"/>
              <a:gd name="connsiteX41" fmla="*/ 59767 w 317712"/>
              <a:gd name="connsiteY41" fmla="*/ 105644 h 923356"/>
              <a:gd name="connsiteX42" fmla="*/ 57471 w 317712"/>
              <a:gd name="connsiteY42" fmla="*/ 53668 h 923356"/>
              <a:gd name="connsiteX43" fmla="*/ 56625 w 317712"/>
              <a:gd name="connsiteY43" fmla="*/ 51371 h 923356"/>
              <a:gd name="connsiteX44" fmla="*/ 54932 w 317712"/>
              <a:gd name="connsiteY44" fmla="*/ 34691 h 923356"/>
              <a:gd name="connsiteX45" fmla="*/ 59888 w 317712"/>
              <a:gd name="connsiteY45" fmla="*/ 1692 h 923356"/>
              <a:gd name="connsiteX46" fmla="*/ 215332 w 317712"/>
              <a:gd name="connsiteY46" fmla="*/ 0 h 923356"/>
              <a:gd name="connsiteX47" fmla="*/ 214486 w 317712"/>
              <a:gd name="connsiteY47" fmla="*/ 27680 h 923356"/>
              <a:gd name="connsiteX48" fmla="*/ 213519 w 317712"/>
              <a:gd name="connsiteY48" fmla="*/ 29977 h 923356"/>
              <a:gd name="connsiteX49" fmla="*/ 214970 w 317712"/>
              <a:gd name="connsiteY49" fmla="*/ 54877 h 923356"/>
              <a:gd name="connsiteX50" fmla="*/ 214970 w 317712"/>
              <a:gd name="connsiteY50" fmla="*/ 54877 h 923356"/>
              <a:gd name="connsiteX51" fmla="*/ 215937 w 317712"/>
              <a:gd name="connsiteY51" fmla="*/ 70107 h 923356"/>
              <a:gd name="connsiteX52" fmla="*/ 222706 w 317712"/>
              <a:gd name="connsiteY52" fmla="*/ 102743 h 923356"/>
              <a:gd name="connsiteX53" fmla="*/ 223189 w 317712"/>
              <a:gd name="connsiteY53" fmla="*/ 118577 h 923356"/>
              <a:gd name="connsiteX54" fmla="*/ 222947 w 317712"/>
              <a:gd name="connsiteY54" fmla="*/ 129214 h 923356"/>
              <a:gd name="connsiteX55" fmla="*/ 218233 w 317712"/>
              <a:gd name="connsiteY55" fmla="*/ 176597 h 923356"/>
              <a:gd name="connsiteX56" fmla="*/ 223310 w 317712"/>
              <a:gd name="connsiteY56" fmla="*/ 190377 h 923356"/>
              <a:gd name="connsiteX57" fmla="*/ 224156 w 317712"/>
              <a:gd name="connsiteY57" fmla="*/ 203068 h 923356"/>
              <a:gd name="connsiteX58" fmla="*/ 220530 w 317712"/>
              <a:gd name="connsiteY58" fmla="*/ 233287 h 923356"/>
              <a:gd name="connsiteX59" fmla="*/ 226332 w 317712"/>
              <a:gd name="connsiteY59" fmla="*/ 273538 h 923356"/>
              <a:gd name="connsiteX60" fmla="*/ 225727 w 317712"/>
              <a:gd name="connsiteY60" fmla="*/ 285867 h 923356"/>
              <a:gd name="connsiteX61" fmla="*/ 225244 w 317712"/>
              <a:gd name="connsiteY61" fmla="*/ 292394 h 923356"/>
              <a:gd name="connsiteX62" fmla="*/ 222947 w 317712"/>
              <a:gd name="connsiteY62" fmla="*/ 351502 h 923356"/>
              <a:gd name="connsiteX63" fmla="*/ 225365 w 317712"/>
              <a:gd name="connsiteY63" fmla="*/ 362622 h 923356"/>
              <a:gd name="connsiteX64" fmla="*/ 226573 w 317712"/>
              <a:gd name="connsiteY64" fmla="*/ 377248 h 923356"/>
              <a:gd name="connsiteX65" fmla="*/ 225244 w 317712"/>
              <a:gd name="connsiteY65" fmla="*/ 431883 h 923356"/>
              <a:gd name="connsiteX66" fmla="*/ 226453 w 317712"/>
              <a:gd name="connsiteY66" fmla="*/ 439619 h 923356"/>
              <a:gd name="connsiteX67" fmla="*/ 228024 w 317712"/>
              <a:gd name="connsiteY67" fmla="*/ 455333 h 923356"/>
              <a:gd name="connsiteX68" fmla="*/ 230079 w 317712"/>
              <a:gd name="connsiteY68" fmla="*/ 510935 h 923356"/>
              <a:gd name="connsiteX69" fmla="*/ 230079 w 317712"/>
              <a:gd name="connsiteY69" fmla="*/ 512264 h 923356"/>
              <a:gd name="connsiteX70" fmla="*/ 233222 w 317712"/>
              <a:gd name="connsiteY70" fmla="*/ 526044 h 923356"/>
              <a:gd name="connsiteX71" fmla="*/ 232617 w 317712"/>
              <a:gd name="connsiteY71" fmla="*/ 576811 h 923356"/>
              <a:gd name="connsiteX72" fmla="*/ 230200 w 317712"/>
              <a:gd name="connsiteY72" fmla="*/ 597360 h 923356"/>
              <a:gd name="connsiteX73" fmla="*/ 230925 w 317712"/>
              <a:gd name="connsiteY73" fmla="*/ 598931 h 923356"/>
              <a:gd name="connsiteX74" fmla="*/ 241078 w 317712"/>
              <a:gd name="connsiteY74" fmla="*/ 659489 h 923356"/>
              <a:gd name="connsiteX75" fmla="*/ 243979 w 317712"/>
              <a:gd name="connsiteY75" fmla="*/ 693938 h 923356"/>
              <a:gd name="connsiteX76" fmla="*/ 244463 w 317712"/>
              <a:gd name="connsiteY76" fmla="*/ 701311 h 923356"/>
              <a:gd name="connsiteX77" fmla="*/ 272022 w 317712"/>
              <a:gd name="connsiteY77" fmla="*/ 747848 h 923356"/>
              <a:gd name="connsiteX78" fmla="*/ 277461 w 317712"/>
              <a:gd name="connsiteY78" fmla="*/ 750991 h 923356"/>
              <a:gd name="connsiteX79" fmla="*/ 294988 w 317712"/>
              <a:gd name="connsiteY79" fmla="*/ 766704 h 923356"/>
              <a:gd name="connsiteX80" fmla="*/ 317713 w 317712"/>
              <a:gd name="connsiteY80" fmla="*/ 819647 h 92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7712" h="923356">
                <a:moveTo>
                  <a:pt x="317471" y="819405"/>
                </a:moveTo>
                <a:cubicBezTo>
                  <a:pt x="315174" y="850107"/>
                  <a:pt x="260781" y="923357"/>
                  <a:pt x="260781" y="923357"/>
                </a:cubicBezTo>
                <a:cubicBezTo>
                  <a:pt x="234793" y="921060"/>
                  <a:pt x="215937" y="876095"/>
                  <a:pt x="215937" y="876095"/>
                </a:cubicBezTo>
                <a:cubicBezTo>
                  <a:pt x="209530" y="876095"/>
                  <a:pt x="204212" y="873678"/>
                  <a:pt x="199860" y="869447"/>
                </a:cubicBezTo>
                <a:cubicBezTo>
                  <a:pt x="192850" y="863162"/>
                  <a:pt x="188015" y="852767"/>
                  <a:pt x="184872" y="841888"/>
                </a:cubicBezTo>
                <a:lnTo>
                  <a:pt x="184872" y="841888"/>
                </a:lnTo>
                <a:cubicBezTo>
                  <a:pt x="178828" y="821702"/>
                  <a:pt x="178103" y="800307"/>
                  <a:pt x="178103" y="800307"/>
                </a:cubicBezTo>
                <a:cubicBezTo>
                  <a:pt x="159126" y="814449"/>
                  <a:pt x="116578" y="802725"/>
                  <a:pt x="116578" y="802725"/>
                </a:cubicBezTo>
                <a:cubicBezTo>
                  <a:pt x="118512" y="811427"/>
                  <a:pt x="114160" y="821823"/>
                  <a:pt x="108117" y="830888"/>
                </a:cubicBezTo>
                <a:cubicBezTo>
                  <a:pt x="102194" y="840317"/>
                  <a:pt x="94579" y="848294"/>
                  <a:pt x="90711" y="852162"/>
                </a:cubicBezTo>
                <a:cubicBezTo>
                  <a:pt x="89140" y="853733"/>
                  <a:pt x="88173" y="854580"/>
                  <a:pt x="88173" y="854580"/>
                </a:cubicBezTo>
                <a:cubicBezTo>
                  <a:pt x="90590" y="885403"/>
                  <a:pt x="55174" y="892413"/>
                  <a:pt x="55174" y="892413"/>
                </a:cubicBezTo>
                <a:lnTo>
                  <a:pt x="781" y="778912"/>
                </a:lnTo>
                <a:cubicBezTo>
                  <a:pt x="-2241" y="769968"/>
                  <a:pt x="3923" y="762232"/>
                  <a:pt x="12143" y="756430"/>
                </a:cubicBezTo>
                <a:cubicBezTo>
                  <a:pt x="22538" y="748694"/>
                  <a:pt x="36318" y="744222"/>
                  <a:pt x="38373" y="743496"/>
                </a:cubicBezTo>
                <a:cubicBezTo>
                  <a:pt x="38373" y="743496"/>
                  <a:pt x="38614" y="743496"/>
                  <a:pt x="38614" y="743496"/>
                </a:cubicBezTo>
                <a:cubicBezTo>
                  <a:pt x="28823" y="728750"/>
                  <a:pt x="41757" y="707234"/>
                  <a:pt x="50460" y="695388"/>
                </a:cubicBezTo>
                <a:cubicBezTo>
                  <a:pt x="54449" y="690070"/>
                  <a:pt x="57471" y="686807"/>
                  <a:pt x="57471" y="686807"/>
                </a:cubicBezTo>
                <a:cubicBezTo>
                  <a:pt x="48889" y="680763"/>
                  <a:pt x="49735" y="669159"/>
                  <a:pt x="52636" y="659126"/>
                </a:cubicBezTo>
                <a:cubicBezTo>
                  <a:pt x="55295" y="649698"/>
                  <a:pt x="59767" y="641962"/>
                  <a:pt x="59767" y="641962"/>
                </a:cubicBezTo>
                <a:cubicBezTo>
                  <a:pt x="52152" y="635556"/>
                  <a:pt x="52152" y="618029"/>
                  <a:pt x="53723" y="603282"/>
                </a:cubicBezTo>
                <a:cubicBezTo>
                  <a:pt x="54811" y="593371"/>
                  <a:pt x="56504" y="584789"/>
                  <a:pt x="57108" y="581767"/>
                </a:cubicBezTo>
                <a:cubicBezTo>
                  <a:pt x="57350" y="581042"/>
                  <a:pt x="57471" y="580558"/>
                  <a:pt x="57471" y="580558"/>
                </a:cubicBezTo>
                <a:cubicBezTo>
                  <a:pt x="51548" y="569680"/>
                  <a:pt x="52152" y="552153"/>
                  <a:pt x="54328" y="537648"/>
                </a:cubicBezTo>
                <a:cubicBezTo>
                  <a:pt x="55657" y="528703"/>
                  <a:pt x="57471" y="520846"/>
                  <a:pt x="58679" y="516374"/>
                </a:cubicBezTo>
                <a:cubicBezTo>
                  <a:pt x="59405" y="513715"/>
                  <a:pt x="59888" y="512143"/>
                  <a:pt x="59888" y="512143"/>
                </a:cubicBezTo>
                <a:cubicBezTo>
                  <a:pt x="49493" y="498122"/>
                  <a:pt x="54449" y="471046"/>
                  <a:pt x="57712" y="458113"/>
                </a:cubicBezTo>
                <a:cubicBezTo>
                  <a:pt x="58921" y="453520"/>
                  <a:pt x="59888" y="450618"/>
                  <a:pt x="59888" y="450618"/>
                </a:cubicBezTo>
                <a:cubicBezTo>
                  <a:pt x="58559" y="449047"/>
                  <a:pt x="57350" y="446992"/>
                  <a:pt x="56383" y="444817"/>
                </a:cubicBezTo>
                <a:cubicBezTo>
                  <a:pt x="49009" y="428136"/>
                  <a:pt x="55899" y="397555"/>
                  <a:pt x="59888" y="383050"/>
                </a:cubicBezTo>
                <a:cubicBezTo>
                  <a:pt x="61218" y="378094"/>
                  <a:pt x="62306" y="374951"/>
                  <a:pt x="62306" y="374951"/>
                </a:cubicBezTo>
                <a:cubicBezTo>
                  <a:pt x="60976" y="373743"/>
                  <a:pt x="59767" y="372413"/>
                  <a:pt x="58921" y="370963"/>
                </a:cubicBezTo>
                <a:cubicBezTo>
                  <a:pt x="45988" y="352469"/>
                  <a:pt x="62306" y="315844"/>
                  <a:pt x="62306" y="315844"/>
                </a:cubicBezTo>
                <a:cubicBezTo>
                  <a:pt x="57350" y="310042"/>
                  <a:pt x="55537" y="299768"/>
                  <a:pt x="55295" y="288889"/>
                </a:cubicBezTo>
                <a:cubicBezTo>
                  <a:pt x="55295" y="285504"/>
                  <a:pt x="55295" y="281999"/>
                  <a:pt x="55657" y="278494"/>
                </a:cubicBezTo>
                <a:cubicBezTo>
                  <a:pt x="56504" y="262176"/>
                  <a:pt x="59888" y="247308"/>
                  <a:pt x="59888" y="247308"/>
                </a:cubicBezTo>
                <a:cubicBezTo>
                  <a:pt x="53965" y="239210"/>
                  <a:pt x="53965" y="221804"/>
                  <a:pt x="55416" y="206453"/>
                </a:cubicBezTo>
                <a:cubicBezTo>
                  <a:pt x="55899" y="200288"/>
                  <a:pt x="56745" y="194366"/>
                  <a:pt x="57592" y="189531"/>
                </a:cubicBezTo>
                <a:cubicBezTo>
                  <a:pt x="58800" y="181795"/>
                  <a:pt x="59888" y="176476"/>
                  <a:pt x="59888" y="176476"/>
                </a:cubicBezTo>
                <a:cubicBezTo>
                  <a:pt x="53603" y="166927"/>
                  <a:pt x="55778" y="138038"/>
                  <a:pt x="57833" y="120270"/>
                </a:cubicBezTo>
                <a:cubicBezTo>
                  <a:pt x="58317" y="116039"/>
                  <a:pt x="58800" y="112413"/>
                  <a:pt x="59163" y="109874"/>
                </a:cubicBezTo>
                <a:cubicBezTo>
                  <a:pt x="59646" y="107215"/>
                  <a:pt x="59767" y="105644"/>
                  <a:pt x="59767" y="105644"/>
                </a:cubicBezTo>
                <a:cubicBezTo>
                  <a:pt x="50339" y="91502"/>
                  <a:pt x="57471" y="53668"/>
                  <a:pt x="57471" y="53668"/>
                </a:cubicBezTo>
                <a:cubicBezTo>
                  <a:pt x="57108" y="52943"/>
                  <a:pt x="56866" y="52218"/>
                  <a:pt x="56625" y="51371"/>
                </a:cubicBezTo>
                <a:cubicBezTo>
                  <a:pt x="55174" y="46537"/>
                  <a:pt x="54690" y="40735"/>
                  <a:pt x="54932" y="34691"/>
                </a:cubicBezTo>
                <a:cubicBezTo>
                  <a:pt x="55295" y="18736"/>
                  <a:pt x="59888" y="1692"/>
                  <a:pt x="59888" y="1692"/>
                </a:cubicBezTo>
                <a:lnTo>
                  <a:pt x="215332" y="0"/>
                </a:lnTo>
                <a:cubicBezTo>
                  <a:pt x="222464" y="4231"/>
                  <a:pt x="216783" y="21395"/>
                  <a:pt x="214486" y="27680"/>
                </a:cubicBezTo>
                <a:cubicBezTo>
                  <a:pt x="214003" y="29131"/>
                  <a:pt x="213519" y="29977"/>
                  <a:pt x="213519" y="29977"/>
                </a:cubicBezTo>
                <a:lnTo>
                  <a:pt x="214970" y="54877"/>
                </a:lnTo>
                <a:lnTo>
                  <a:pt x="214970" y="54877"/>
                </a:lnTo>
                <a:cubicBezTo>
                  <a:pt x="214970" y="54877"/>
                  <a:pt x="215937" y="70107"/>
                  <a:pt x="215937" y="70107"/>
                </a:cubicBezTo>
                <a:cubicBezTo>
                  <a:pt x="220288" y="77722"/>
                  <a:pt x="222101" y="90776"/>
                  <a:pt x="222706" y="102743"/>
                </a:cubicBezTo>
                <a:cubicBezTo>
                  <a:pt x="223189" y="108545"/>
                  <a:pt x="223189" y="113984"/>
                  <a:pt x="223189" y="118577"/>
                </a:cubicBezTo>
                <a:cubicBezTo>
                  <a:pt x="223189" y="124984"/>
                  <a:pt x="222947" y="129214"/>
                  <a:pt x="222947" y="129214"/>
                </a:cubicBezTo>
                <a:cubicBezTo>
                  <a:pt x="230079" y="148192"/>
                  <a:pt x="218233" y="176597"/>
                  <a:pt x="218233" y="176597"/>
                </a:cubicBezTo>
                <a:cubicBezTo>
                  <a:pt x="220892" y="180223"/>
                  <a:pt x="222343" y="185058"/>
                  <a:pt x="223310" y="190377"/>
                </a:cubicBezTo>
                <a:cubicBezTo>
                  <a:pt x="223914" y="194486"/>
                  <a:pt x="224156" y="198838"/>
                  <a:pt x="224156" y="203068"/>
                </a:cubicBezTo>
                <a:cubicBezTo>
                  <a:pt x="224156" y="218420"/>
                  <a:pt x="220530" y="233287"/>
                  <a:pt x="220530" y="233287"/>
                </a:cubicBezTo>
                <a:cubicBezTo>
                  <a:pt x="226211" y="238968"/>
                  <a:pt x="226694" y="258429"/>
                  <a:pt x="226332" y="273538"/>
                </a:cubicBezTo>
                <a:cubicBezTo>
                  <a:pt x="226332" y="278373"/>
                  <a:pt x="225969" y="282604"/>
                  <a:pt x="225727" y="285867"/>
                </a:cubicBezTo>
                <a:cubicBezTo>
                  <a:pt x="225486" y="289977"/>
                  <a:pt x="225244" y="292394"/>
                  <a:pt x="225244" y="292394"/>
                </a:cubicBezTo>
                <a:cubicBezTo>
                  <a:pt x="234793" y="311251"/>
                  <a:pt x="222947" y="351502"/>
                  <a:pt x="222947" y="351502"/>
                </a:cubicBezTo>
                <a:cubicBezTo>
                  <a:pt x="224035" y="354403"/>
                  <a:pt x="224881" y="358150"/>
                  <a:pt x="225365" y="362622"/>
                </a:cubicBezTo>
                <a:cubicBezTo>
                  <a:pt x="225969" y="366974"/>
                  <a:pt x="226332" y="372050"/>
                  <a:pt x="226573" y="377248"/>
                </a:cubicBezTo>
                <a:cubicBezTo>
                  <a:pt x="227661" y="401785"/>
                  <a:pt x="225244" y="431883"/>
                  <a:pt x="225244" y="431883"/>
                </a:cubicBezTo>
                <a:cubicBezTo>
                  <a:pt x="225727" y="434180"/>
                  <a:pt x="226090" y="436839"/>
                  <a:pt x="226453" y="439619"/>
                </a:cubicBezTo>
                <a:cubicBezTo>
                  <a:pt x="227057" y="444454"/>
                  <a:pt x="227661" y="449893"/>
                  <a:pt x="228024" y="455333"/>
                </a:cubicBezTo>
                <a:cubicBezTo>
                  <a:pt x="229837" y="478420"/>
                  <a:pt x="230079" y="504891"/>
                  <a:pt x="230079" y="510935"/>
                </a:cubicBezTo>
                <a:lnTo>
                  <a:pt x="230079" y="512264"/>
                </a:lnTo>
                <a:cubicBezTo>
                  <a:pt x="231529" y="516011"/>
                  <a:pt x="232496" y="520725"/>
                  <a:pt x="233222" y="526044"/>
                </a:cubicBezTo>
                <a:cubicBezTo>
                  <a:pt x="235276" y="541516"/>
                  <a:pt x="234068" y="561823"/>
                  <a:pt x="232617" y="576811"/>
                </a:cubicBezTo>
                <a:cubicBezTo>
                  <a:pt x="231408" y="588778"/>
                  <a:pt x="230200" y="597360"/>
                  <a:pt x="230200" y="597360"/>
                </a:cubicBezTo>
                <a:cubicBezTo>
                  <a:pt x="230441" y="597843"/>
                  <a:pt x="230683" y="598447"/>
                  <a:pt x="230925" y="598931"/>
                </a:cubicBezTo>
                <a:cubicBezTo>
                  <a:pt x="235397" y="609931"/>
                  <a:pt x="238782" y="636402"/>
                  <a:pt x="241078" y="659489"/>
                </a:cubicBezTo>
                <a:cubicBezTo>
                  <a:pt x="242408" y="673510"/>
                  <a:pt x="243375" y="686202"/>
                  <a:pt x="243979" y="693938"/>
                </a:cubicBezTo>
                <a:cubicBezTo>
                  <a:pt x="244342" y="698531"/>
                  <a:pt x="244463" y="701311"/>
                  <a:pt x="244463" y="701311"/>
                </a:cubicBezTo>
                <a:cubicBezTo>
                  <a:pt x="268396" y="721014"/>
                  <a:pt x="252078" y="734673"/>
                  <a:pt x="272022" y="747848"/>
                </a:cubicBezTo>
                <a:cubicBezTo>
                  <a:pt x="273593" y="748815"/>
                  <a:pt x="275407" y="749903"/>
                  <a:pt x="277461" y="750991"/>
                </a:cubicBezTo>
                <a:cubicBezTo>
                  <a:pt x="284230" y="754375"/>
                  <a:pt x="290032" y="760056"/>
                  <a:pt x="294988" y="766704"/>
                </a:cubicBezTo>
                <a:cubicBezTo>
                  <a:pt x="310823" y="787978"/>
                  <a:pt x="317713" y="819647"/>
                  <a:pt x="317713" y="81964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Freeform: Shape 17">
            <a:extLst>
              <a:ext uri="{FF2B5EF4-FFF2-40B4-BE49-F238E27FC236}">
                <a16:creationId xmlns:a16="http://schemas.microsoft.com/office/drawing/2014/main" id="{D478CEB0-67A8-70F2-65A8-1BBC141AF0BE}"/>
              </a:ext>
            </a:extLst>
          </p:cNvPr>
          <p:cNvSpPr/>
          <p:nvPr/>
        </p:nvSpPr>
        <p:spPr>
          <a:xfrm>
            <a:off x="5913671" y="3284534"/>
            <a:ext cx="130251" cy="21428"/>
          </a:xfrm>
          <a:custGeom>
            <a:avLst/>
            <a:gdLst>
              <a:gd name="connsiteX0" fmla="*/ 160097 w 160096"/>
              <a:gd name="connsiteY0" fmla="*/ 27438 h 27438"/>
              <a:gd name="connsiteX1" fmla="*/ 85759 w 160096"/>
              <a:gd name="connsiteY1" fmla="*/ 24900 h 27438"/>
              <a:gd name="connsiteX2" fmla="*/ 1752 w 160096"/>
              <a:gd name="connsiteY2" fmla="*/ 23812 h 27438"/>
              <a:gd name="connsiteX3" fmla="*/ 59 w 160096"/>
              <a:gd name="connsiteY3" fmla="*/ 7132 h 27438"/>
              <a:gd name="connsiteX4" fmla="*/ 67870 w 160096"/>
              <a:gd name="connsiteY4" fmla="*/ 2176 h 27438"/>
              <a:gd name="connsiteX5" fmla="*/ 159613 w 160096"/>
              <a:gd name="connsiteY5" fmla="*/ 0 h 27438"/>
              <a:gd name="connsiteX6" fmla="*/ 158646 w 160096"/>
              <a:gd name="connsiteY6" fmla="*/ 2297 h 27438"/>
              <a:gd name="connsiteX7" fmla="*/ 160097 w 160096"/>
              <a:gd name="connsiteY7" fmla="*/ 27197 h 2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096" h="27438">
                <a:moveTo>
                  <a:pt x="160097" y="27438"/>
                </a:moveTo>
                <a:cubicBezTo>
                  <a:pt x="135317" y="26592"/>
                  <a:pt x="110538" y="25746"/>
                  <a:pt x="85759" y="24900"/>
                </a:cubicBezTo>
                <a:cubicBezTo>
                  <a:pt x="61826" y="24054"/>
                  <a:pt x="27739" y="28164"/>
                  <a:pt x="1752" y="23812"/>
                </a:cubicBezTo>
                <a:cubicBezTo>
                  <a:pt x="301" y="18977"/>
                  <a:pt x="-182" y="13175"/>
                  <a:pt x="59" y="7132"/>
                </a:cubicBezTo>
                <a:cubicBezTo>
                  <a:pt x="19641" y="-1571"/>
                  <a:pt x="51914" y="2659"/>
                  <a:pt x="67870" y="2176"/>
                </a:cubicBezTo>
                <a:cubicBezTo>
                  <a:pt x="98451" y="1450"/>
                  <a:pt x="129032" y="725"/>
                  <a:pt x="159613" y="0"/>
                </a:cubicBezTo>
                <a:cubicBezTo>
                  <a:pt x="159130" y="1450"/>
                  <a:pt x="158646" y="2297"/>
                  <a:pt x="158646" y="2297"/>
                </a:cubicBezTo>
                <a:lnTo>
                  <a:pt x="160097" y="2719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Freeform: Shape 18">
            <a:extLst>
              <a:ext uri="{FF2B5EF4-FFF2-40B4-BE49-F238E27FC236}">
                <a16:creationId xmlns:a16="http://schemas.microsoft.com/office/drawing/2014/main" id="{802FBA81-B04D-FBCC-F05A-5BDD11DAC5C8}"/>
              </a:ext>
            </a:extLst>
          </p:cNvPr>
          <p:cNvSpPr/>
          <p:nvPr/>
        </p:nvSpPr>
        <p:spPr>
          <a:xfrm>
            <a:off x="5916079" y="3343532"/>
            <a:ext cx="134529" cy="14184"/>
          </a:xfrm>
          <a:custGeom>
            <a:avLst/>
            <a:gdLst>
              <a:gd name="connsiteX0" fmla="*/ 165356 w 165355"/>
              <a:gd name="connsiteY0" fmla="*/ 15593 h 18162"/>
              <a:gd name="connsiteX1" fmla="*/ 81348 w 165355"/>
              <a:gd name="connsiteY1" fmla="*/ 15593 h 18162"/>
              <a:gd name="connsiteX2" fmla="*/ 0 w 165355"/>
              <a:gd name="connsiteY2" fmla="*/ 17527 h 18162"/>
              <a:gd name="connsiteX3" fmla="*/ 1330 w 165355"/>
              <a:gd name="connsiteY3" fmla="*/ 7132 h 18162"/>
              <a:gd name="connsiteX4" fmla="*/ 64184 w 165355"/>
              <a:gd name="connsiteY4" fmla="*/ 4230 h 18162"/>
              <a:gd name="connsiteX5" fmla="*/ 164872 w 165355"/>
              <a:gd name="connsiteY5" fmla="*/ 0 h 18162"/>
              <a:gd name="connsiteX6" fmla="*/ 165356 w 165355"/>
              <a:gd name="connsiteY6" fmla="*/ 15834 h 1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55" h="18162">
                <a:moveTo>
                  <a:pt x="165356" y="15593"/>
                </a:moveTo>
                <a:cubicBezTo>
                  <a:pt x="137313" y="15351"/>
                  <a:pt x="109391" y="15230"/>
                  <a:pt x="81348" y="15593"/>
                </a:cubicBezTo>
                <a:cubicBezTo>
                  <a:pt x="56086" y="15593"/>
                  <a:pt x="26109" y="19702"/>
                  <a:pt x="0" y="17527"/>
                </a:cubicBezTo>
                <a:cubicBezTo>
                  <a:pt x="484" y="13296"/>
                  <a:pt x="967" y="9670"/>
                  <a:pt x="1330" y="7132"/>
                </a:cubicBezTo>
                <a:cubicBezTo>
                  <a:pt x="20670" y="1330"/>
                  <a:pt x="47504" y="4835"/>
                  <a:pt x="64184" y="4230"/>
                </a:cubicBezTo>
                <a:cubicBezTo>
                  <a:pt x="97787" y="2901"/>
                  <a:pt x="131390" y="1330"/>
                  <a:pt x="164872" y="0"/>
                </a:cubicBezTo>
                <a:cubicBezTo>
                  <a:pt x="165356" y="5802"/>
                  <a:pt x="165356" y="11241"/>
                  <a:pt x="165356" y="1583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Freeform: Shape 19">
            <a:extLst>
              <a:ext uri="{FF2B5EF4-FFF2-40B4-BE49-F238E27FC236}">
                <a16:creationId xmlns:a16="http://schemas.microsoft.com/office/drawing/2014/main" id="{96C90105-A79B-7678-B0F3-2B0CFE9056EF}"/>
              </a:ext>
            </a:extLst>
          </p:cNvPr>
          <p:cNvSpPr/>
          <p:nvPr/>
        </p:nvSpPr>
        <p:spPr>
          <a:xfrm>
            <a:off x="5914112" y="3411309"/>
            <a:ext cx="137382" cy="20703"/>
          </a:xfrm>
          <a:custGeom>
            <a:avLst/>
            <a:gdLst>
              <a:gd name="connsiteX0" fmla="*/ 168861 w 168861"/>
              <a:gd name="connsiteY0" fmla="*/ 13296 h 26510"/>
              <a:gd name="connsiteX1" fmla="*/ 91502 w 168861"/>
              <a:gd name="connsiteY1" fmla="*/ 26471 h 26510"/>
              <a:gd name="connsiteX2" fmla="*/ 37713 w 168861"/>
              <a:gd name="connsiteY2" fmla="*/ 17527 h 26510"/>
              <a:gd name="connsiteX3" fmla="*/ 0 w 168861"/>
              <a:gd name="connsiteY3" fmla="*/ 16922 h 26510"/>
              <a:gd name="connsiteX4" fmla="*/ 2176 w 168861"/>
              <a:gd name="connsiteY4" fmla="*/ 0 h 26510"/>
              <a:gd name="connsiteX5" fmla="*/ 52580 w 168861"/>
              <a:gd name="connsiteY5" fmla="*/ 7011 h 26510"/>
              <a:gd name="connsiteX6" fmla="*/ 168015 w 168861"/>
              <a:gd name="connsiteY6" fmla="*/ 604 h 26510"/>
              <a:gd name="connsiteX7" fmla="*/ 168861 w 168861"/>
              <a:gd name="connsiteY7" fmla="*/ 13296 h 2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861" h="26510">
                <a:moveTo>
                  <a:pt x="168861" y="13296"/>
                </a:moveTo>
                <a:cubicBezTo>
                  <a:pt x="142994" y="17527"/>
                  <a:pt x="117731" y="27197"/>
                  <a:pt x="91502" y="26471"/>
                </a:cubicBezTo>
                <a:cubicBezTo>
                  <a:pt x="73371" y="25988"/>
                  <a:pt x="55723" y="20549"/>
                  <a:pt x="37713" y="17527"/>
                </a:cubicBezTo>
                <a:cubicBezTo>
                  <a:pt x="25263" y="15230"/>
                  <a:pt x="12329" y="14384"/>
                  <a:pt x="0" y="16922"/>
                </a:cubicBezTo>
                <a:cubicBezTo>
                  <a:pt x="484" y="10758"/>
                  <a:pt x="1330" y="4835"/>
                  <a:pt x="2176" y="0"/>
                </a:cubicBezTo>
                <a:cubicBezTo>
                  <a:pt x="21395" y="604"/>
                  <a:pt x="41823" y="5439"/>
                  <a:pt x="52580" y="7011"/>
                </a:cubicBezTo>
                <a:cubicBezTo>
                  <a:pt x="91018" y="12813"/>
                  <a:pt x="130544" y="10516"/>
                  <a:pt x="168015" y="604"/>
                </a:cubicBezTo>
                <a:cubicBezTo>
                  <a:pt x="168619" y="4714"/>
                  <a:pt x="168861" y="9066"/>
                  <a:pt x="168861" y="1329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8762FD90-2F69-DECB-8E81-51F7EF6348EF}"/>
              </a:ext>
            </a:extLst>
          </p:cNvPr>
          <p:cNvGrpSpPr/>
          <p:nvPr/>
        </p:nvGrpSpPr>
        <p:grpSpPr>
          <a:xfrm>
            <a:off x="5910081" y="3476727"/>
            <a:ext cx="157345" cy="353908"/>
            <a:chOff x="5910081" y="3476727"/>
            <a:chExt cx="157345" cy="35390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62" name="Freeform: Shape 20">
              <a:extLst>
                <a:ext uri="{FF2B5EF4-FFF2-40B4-BE49-F238E27FC236}">
                  <a16:creationId xmlns:a16="http://schemas.microsoft.com/office/drawing/2014/main" id="{CD8DABB9-F517-101B-8E7F-172BD8391F20}"/>
                </a:ext>
              </a:extLst>
            </p:cNvPr>
            <p:cNvSpPr/>
            <p:nvPr/>
          </p:nvSpPr>
          <p:spPr>
            <a:xfrm>
              <a:off x="5914014" y="3476727"/>
              <a:ext cx="139250" cy="15937"/>
            </a:xfrm>
            <a:custGeom>
              <a:avLst/>
              <a:gdLst>
                <a:gd name="connsiteX0" fmla="*/ 171037 w 171157"/>
                <a:gd name="connsiteY0" fmla="*/ 0 h 20407"/>
                <a:gd name="connsiteX1" fmla="*/ 170432 w 171157"/>
                <a:gd name="connsiteY1" fmla="*/ 12329 h 20407"/>
                <a:gd name="connsiteX2" fmla="*/ 167290 w 171157"/>
                <a:gd name="connsiteY2" fmla="*/ 12087 h 20407"/>
                <a:gd name="connsiteX3" fmla="*/ 123050 w 171157"/>
                <a:gd name="connsiteY3" fmla="*/ 19340 h 20407"/>
                <a:gd name="connsiteX4" fmla="*/ 54998 w 171157"/>
                <a:gd name="connsiteY4" fmla="*/ 14384 h 20407"/>
                <a:gd name="connsiteX5" fmla="*/ 0 w 171157"/>
                <a:gd name="connsiteY5" fmla="*/ 15472 h 20407"/>
                <a:gd name="connsiteX6" fmla="*/ 363 w 171157"/>
                <a:gd name="connsiteY6" fmla="*/ 5077 h 20407"/>
                <a:gd name="connsiteX7" fmla="*/ 44844 w 171157"/>
                <a:gd name="connsiteY7" fmla="*/ 5923 h 20407"/>
                <a:gd name="connsiteX8" fmla="*/ 171158 w 171157"/>
                <a:gd name="connsiteY8" fmla="*/ 0 h 2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7" h="20407">
                  <a:moveTo>
                    <a:pt x="171037" y="0"/>
                  </a:moveTo>
                  <a:cubicBezTo>
                    <a:pt x="171037" y="4835"/>
                    <a:pt x="170674" y="9066"/>
                    <a:pt x="170432" y="12329"/>
                  </a:cubicBezTo>
                  <a:cubicBezTo>
                    <a:pt x="169344" y="12329"/>
                    <a:pt x="168257" y="12087"/>
                    <a:pt x="167290" y="12087"/>
                  </a:cubicBezTo>
                  <a:cubicBezTo>
                    <a:pt x="152422" y="11604"/>
                    <a:pt x="137917" y="17285"/>
                    <a:pt x="123050" y="19340"/>
                  </a:cubicBezTo>
                  <a:cubicBezTo>
                    <a:pt x="100446" y="22603"/>
                    <a:pt x="77601" y="17648"/>
                    <a:pt x="54998" y="14384"/>
                  </a:cubicBezTo>
                  <a:cubicBezTo>
                    <a:pt x="36746" y="11846"/>
                    <a:pt x="17527" y="10516"/>
                    <a:pt x="0" y="15472"/>
                  </a:cubicBezTo>
                  <a:cubicBezTo>
                    <a:pt x="0" y="12087"/>
                    <a:pt x="0" y="8582"/>
                    <a:pt x="363" y="5077"/>
                  </a:cubicBezTo>
                  <a:cubicBezTo>
                    <a:pt x="14384" y="2055"/>
                    <a:pt x="30219" y="4230"/>
                    <a:pt x="44844" y="5923"/>
                  </a:cubicBezTo>
                  <a:cubicBezTo>
                    <a:pt x="86908" y="10879"/>
                    <a:pt x="129698" y="8703"/>
                    <a:pt x="171158" y="0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: Shape 21">
              <a:extLst>
                <a:ext uri="{FF2B5EF4-FFF2-40B4-BE49-F238E27FC236}">
                  <a16:creationId xmlns:a16="http://schemas.microsoft.com/office/drawing/2014/main" id="{F76694BB-393D-4586-82F9-E3E90E34EFF7}"/>
                </a:ext>
              </a:extLst>
            </p:cNvPr>
            <p:cNvSpPr/>
            <p:nvPr/>
          </p:nvSpPr>
          <p:spPr>
            <a:xfrm>
              <a:off x="5916964" y="3546110"/>
              <a:ext cx="136398" cy="20432"/>
            </a:xfrm>
            <a:custGeom>
              <a:avLst/>
              <a:gdLst>
                <a:gd name="connsiteX0" fmla="*/ 167652 w 167652"/>
                <a:gd name="connsiteY0" fmla="*/ 14747 h 26163"/>
                <a:gd name="connsiteX1" fmla="*/ 51855 w 167652"/>
                <a:gd name="connsiteY1" fmla="*/ 25746 h 26163"/>
                <a:gd name="connsiteX2" fmla="*/ 9791 w 167652"/>
                <a:gd name="connsiteY2" fmla="*/ 20790 h 26163"/>
                <a:gd name="connsiteX3" fmla="*/ 967 w 167652"/>
                <a:gd name="connsiteY3" fmla="*/ 20790 h 26163"/>
                <a:gd name="connsiteX4" fmla="*/ 3384 w 167652"/>
                <a:gd name="connsiteY4" fmla="*/ 12692 h 26163"/>
                <a:gd name="connsiteX5" fmla="*/ 0 w 167652"/>
                <a:gd name="connsiteY5" fmla="*/ 8703 h 26163"/>
                <a:gd name="connsiteX6" fmla="*/ 9670 w 167652"/>
                <a:gd name="connsiteY6" fmla="*/ 8340 h 26163"/>
                <a:gd name="connsiteX7" fmla="*/ 68173 w 167652"/>
                <a:gd name="connsiteY7" fmla="*/ 13296 h 26163"/>
                <a:gd name="connsiteX8" fmla="*/ 166443 w 167652"/>
                <a:gd name="connsiteY8" fmla="*/ 0 h 26163"/>
                <a:gd name="connsiteX9" fmla="*/ 167652 w 167652"/>
                <a:gd name="connsiteY9" fmla="*/ 14626 h 2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652" h="26163">
                  <a:moveTo>
                    <a:pt x="167652" y="14747"/>
                  </a:moveTo>
                  <a:cubicBezTo>
                    <a:pt x="129335" y="14384"/>
                    <a:pt x="90535" y="28768"/>
                    <a:pt x="51855" y="25746"/>
                  </a:cubicBezTo>
                  <a:cubicBezTo>
                    <a:pt x="37833" y="24658"/>
                    <a:pt x="23812" y="21516"/>
                    <a:pt x="9791" y="20790"/>
                  </a:cubicBezTo>
                  <a:cubicBezTo>
                    <a:pt x="6769" y="20790"/>
                    <a:pt x="3868" y="20549"/>
                    <a:pt x="967" y="20790"/>
                  </a:cubicBezTo>
                  <a:cubicBezTo>
                    <a:pt x="2296" y="15834"/>
                    <a:pt x="3384" y="12692"/>
                    <a:pt x="3384" y="12692"/>
                  </a:cubicBezTo>
                  <a:cubicBezTo>
                    <a:pt x="2055" y="11483"/>
                    <a:pt x="846" y="10154"/>
                    <a:pt x="0" y="8703"/>
                  </a:cubicBezTo>
                  <a:cubicBezTo>
                    <a:pt x="3505" y="8461"/>
                    <a:pt x="6769" y="8340"/>
                    <a:pt x="9670" y="8340"/>
                  </a:cubicBezTo>
                  <a:cubicBezTo>
                    <a:pt x="29251" y="8340"/>
                    <a:pt x="48712" y="12329"/>
                    <a:pt x="68173" y="13296"/>
                  </a:cubicBezTo>
                  <a:cubicBezTo>
                    <a:pt x="101413" y="15109"/>
                    <a:pt x="134170" y="8824"/>
                    <a:pt x="166443" y="0"/>
                  </a:cubicBezTo>
                  <a:cubicBezTo>
                    <a:pt x="167048" y="4351"/>
                    <a:pt x="167410" y="9428"/>
                    <a:pt x="167652" y="14626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: Shape 22">
              <a:extLst>
                <a:ext uri="{FF2B5EF4-FFF2-40B4-BE49-F238E27FC236}">
                  <a16:creationId xmlns:a16="http://schemas.microsoft.com/office/drawing/2014/main" id="{D782AFBD-6BE6-A0DF-F6DF-59F0AEBA6D45}"/>
                </a:ext>
              </a:extLst>
            </p:cNvPr>
            <p:cNvSpPr/>
            <p:nvPr/>
          </p:nvSpPr>
          <p:spPr>
            <a:xfrm>
              <a:off x="5914899" y="3606335"/>
              <a:ext cx="139742" cy="18428"/>
            </a:xfrm>
            <a:custGeom>
              <a:avLst/>
              <a:gdLst>
                <a:gd name="connsiteX0" fmla="*/ 171762 w 171762"/>
                <a:gd name="connsiteY0" fmla="*/ 15714 h 23597"/>
                <a:gd name="connsiteX1" fmla="*/ 28889 w 171762"/>
                <a:gd name="connsiteY1" fmla="*/ 21153 h 23597"/>
                <a:gd name="connsiteX2" fmla="*/ 1330 w 171762"/>
                <a:gd name="connsiteY2" fmla="*/ 18615 h 23597"/>
                <a:gd name="connsiteX3" fmla="*/ 3505 w 171762"/>
                <a:gd name="connsiteY3" fmla="*/ 11120 h 23597"/>
                <a:gd name="connsiteX4" fmla="*/ 0 w 171762"/>
                <a:gd name="connsiteY4" fmla="*/ 5318 h 23597"/>
                <a:gd name="connsiteX5" fmla="*/ 26109 w 171762"/>
                <a:gd name="connsiteY5" fmla="*/ 7494 h 23597"/>
                <a:gd name="connsiteX6" fmla="*/ 65756 w 171762"/>
                <a:gd name="connsiteY6" fmla="*/ 12087 h 23597"/>
                <a:gd name="connsiteX7" fmla="*/ 169465 w 171762"/>
                <a:gd name="connsiteY7" fmla="*/ 242 h 23597"/>
                <a:gd name="connsiteX8" fmla="*/ 170070 w 171762"/>
                <a:gd name="connsiteY8" fmla="*/ 0 h 23597"/>
                <a:gd name="connsiteX9" fmla="*/ 171641 w 171762"/>
                <a:gd name="connsiteY9" fmla="*/ 15714 h 2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762" h="23597">
                  <a:moveTo>
                    <a:pt x="171762" y="15714"/>
                  </a:moveTo>
                  <a:cubicBezTo>
                    <a:pt x="124259" y="21878"/>
                    <a:pt x="76392" y="26713"/>
                    <a:pt x="28889" y="21153"/>
                  </a:cubicBezTo>
                  <a:cubicBezTo>
                    <a:pt x="19823" y="20065"/>
                    <a:pt x="10516" y="19582"/>
                    <a:pt x="1330" y="18615"/>
                  </a:cubicBezTo>
                  <a:cubicBezTo>
                    <a:pt x="2538" y="14021"/>
                    <a:pt x="3505" y="11120"/>
                    <a:pt x="3505" y="11120"/>
                  </a:cubicBezTo>
                  <a:cubicBezTo>
                    <a:pt x="2176" y="9549"/>
                    <a:pt x="967" y="7494"/>
                    <a:pt x="0" y="5318"/>
                  </a:cubicBezTo>
                  <a:cubicBezTo>
                    <a:pt x="8582" y="4714"/>
                    <a:pt x="18977" y="6648"/>
                    <a:pt x="26109" y="7494"/>
                  </a:cubicBezTo>
                  <a:cubicBezTo>
                    <a:pt x="39284" y="8824"/>
                    <a:pt x="52459" y="10879"/>
                    <a:pt x="65756" y="12087"/>
                  </a:cubicBezTo>
                  <a:cubicBezTo>
                    <a:pt x="100567" y="14988"/>
                    <a:pt x="136104" y="10879"/>
                    <a:pt x="169465" y="242"/>
                  </a:cubicBezTo>
                  <a:cubicBezTo>
                    <a:pt x="169707" y="242"/>
                    <a:pt x="169949" y="242"/>
                    <a:pt x="170070" y="0"/>
                  </a:cubicBezTo>
                  <a:cubicBezTo>
                    <a:pt x="170674" y="4835"/>
                    <a:pt x="171279" y="10274"/>
                    <a:pt x="171641" y="15714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: Shape 23">
              <a:extLst>
                <a:ext uri="{FF2B5EF4-FFF2-40B4-BE49-F238E27FC236}">
                  <a16:creationId xmlns:a16="http://schemas.microsoft.com/office/drawing/2014/main" id="{67880FDE-0AA8-F07A-0293-03DA03E589C2}"/>
                </a:ext>
              </a:extLst>
            </p:cNvPr>
            <p:cNvSpPr/>
            <p:nvPr/>
          </p:nvSpPr>
          <p:spPr>
            <a:xfrm>
              <a:off x="5913228" y="3662124"/>
              <a:ext cx="145544" cy="22049"/>
            </a:xfrm>
            <a:custGeom>
              <a:avLst/>
              <a:gdLst>
                <a:gd name="connsiteX0" fmla="*/ 178894 w 178893"/>
                <a:gd name="connsiteY0" fmla="*/ 14988 h 28233"/>
                <a:gd name="connsiteX1" fmla="*/ 82073 w 178893"/>
                <a:gd name="connsiteY1" fmla="*/ 27801 h 28233"/>
                <a:gd name="connsiteX2" fmla="*/ 0 w 178893"/>
                <a:gd name="connsiteY2" fmla="*/ 26834 h 28233"/>
                <a:gd name="connsiteX3" fmla="*/ 4351 w 178893"/>
                <a:gd name="connsiteY3" fmla="*/ 5560 h 28233"/>
                <a:gd name="connsiteX4" fmla="*/ 62613 w 178893"/>
                <a:gd name="connsiteY4" fmla="*/ 7615 h 28233"/>
                <a:gd name="connsiteX5" fmla="*/ 175751 w 178893"/>
                <a:gd name="connsiteY5" fmla="*/ 0 h 28233"/>
                <a:gd name="connsiteX6" fmla="*/ 175751 w 178893"/>
                <a:gd name="connsiteY6" fmla="*/ 1330 h 28233"/>
                <a:gd name="connsiteX7" fmla="*/ 178894 w 178893"/>
                <a:gd name="connsiteY7" fmla="*/ 15109 h 2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8893" h="28233">
                  <a:moveTo>
                    <a:pt x="178894" y="14988"/>
                  </a:moveTo>
                  <a:cubicBezTo>
                    <a:pt x="146862" y="12692"/>
                    <a:pt x="114710" y="25383"/>
                    <a:pt x="82073" y="27801"/>
                  </a:cubicBezTo>
                  <a:cubicBezTo>
                    <a:pt x="54998" y="29735"/>
                    <a:pt x="26713" y="24416"/>
                    <a:pt x="0" y="26834"/>
                  </a:cubicBezTo>
                  <a:cubicBezTo>
                    <a:pt x="1330" y="17889"/>
                    <a:pt x="3143" y="10033"/>
                    <a:pt x="4351" y="5560"/>
                  </a:cubicBezTo>
                  <a:cubicBezTo>
                    <a:pt x="23812" y="3626"/>
                    <a:pt x="43273" y="6165"/>
                    <a:pt x="62613" y="7615"/>
                  </a:cubicBezTo>
                  <a:cubicBezTo>
                    <a:pt x="100325" y="10153"/>
                    <a:pt x="138522" y="7615"/>
                    <a:pt x="175751" y="0"/>
                  </a:cubicBezTo>
                  <a:lnTo>
                    <a:pt x="175751" y="1330"/>
                  </a:lnTo>
                  <a:cubicBezTo>
                    <a:pt x="177201" y="5077"/>
                    <a:pt x="178168" y="9791"/>
                    <a:pt x="178894" y="15109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: Shape 24">
              <a:extLst>
                <a:ext uri="{FF2B5EF4-FFF2-40B4-BE49-F238E27FC236}">
                  <a16:creationId xmlns:a16="http://schemas.microsoft.com/office/drawing/2014/main" id="{FD0EFE4C-679B-35C2-DA38-F0F2D95B537C}"/>
                </a:ext>
              </a:extLst>
            </p:cNvPr>
            <p:cNvSpPr/>
            <p:nvPr/>
          </p:nvSpPr>
          <p:spPr>
            <a:xfrm>
              <a:off x="5912637" y="3713476"/>
              <a:ext cx="145347" cy="26046"/>
            </a:xfrm>
            <a:custGeom>
              <a:avLst/>
              <a:gdLst>
                <a:gd name="connsiteX0" fmla="*/ 176476 w 178651"/>
                <a:gd name="connsiteY0" fmla="*/ 20549 h 33351"/>
                <a:gd name="connsiteX1" fmla="*/ 177201 w 178651"/>
                <a:gd name="connsiteY1" fmla="*/ 22120 h 33351"/>
                <a:gd name="connsiteX2" fmla="*/ 142390 w 178651"/>
                <a:gd name="connsiteY2" fmla="*/ 23449 h 33351"/>
                <a:gd name="connsiteX3" fmla="*/ 23087 w 178651"/>
                <a:gd name="connsiteY3" fmla="*/ 31306 h 33351"/>
                <a:gd name="connsiteX4" fmla="*/ 0 w 178651"/>
                <a:gd name="connsiteY4" fmla="*/ 26713 h 33351"/>
                <a:gd name="connsiteX5" fmla="*/ 3384 w 178651"/>
                <a:gd name="connsiteY5" fmla="*/ 5197 h 33351"/>
                <a:gd name="connsiteX6" fmla="*/ 32152 w 178651"/>
                <a:gd name="connsiteY6" fmla="*/ 4593 h 33351"/>
                <a:gd name="connsiteX7" fmla="*/ 98633 w 178651"/>
                <a:gd name="connsiteY7" fmla="*/ 13296 h 33351"/>
                <a:gd name="connsiteX8" fmla="*/ 178652 w 178651"/>
                <a:gd name="connsiteY8" fmla="*/ 0 h 33351"/>
                <a:gd name="connsiteX9" fmla="*/ 176234 w 178651"/>
                <a:gd name="connsiteY9" fmla="*/ 20549 h 3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651" h="33351">
                  <a:moveTo>
                    <a:pt x="176476" y="20549"/>
                  </a:moveTo>
                  <a:cubicBezTo>
                    <a:pt x="176476" y="20549"/>
                    <a:pt x="176960" y="21636"/>
                    <a:pt x="177201" y="22120"/>
                  </a:cubicBezTo>
                  <a:cubicBezTo>
                    <a:pt x="165597" y="21878"/>
                    <a:pt x="153993" y="22362"/>
                    <a:pt x="142390" y="23449"/>
                  </a:cubicBezTo>
                  <a:cubicBezTo>
                    <a:pt x="102501" y="26955"/>
                    <a:pt x="62492" y="37833"/>
                    <a:pt x="23087" y="31306"/>
                  </a:cubicBezTo>
                  <a:cubicBezTo>
                    <a:pt x="15472" y="29977"/>
                    <a:pt x="7736" y="28163"/>
                    <a:pt x="0" y="26713"/>
                  </a:cubicBezTo>
                  <a:cubicBezTo>
                    <a:pt x="1088" y="16801"/>
                    <a:pt x="2780" y="8219"/>
                    <a:pt x="3384" y="5197"/>
                  </a:cubicBezTo>
                  <a:cubicBezTo>
                    <a:pt x="12692" y="3868"/>
                    <a:pt x="21999" y="3384"/>
                    <a:pt x="32152" y="4593"/>
                  </a:cubicBezTo>
                  <a:cubicBezTo>
                    <a:pt x="54272" y="7373"/>
                    <a:pt x="76271" y="13296"/>
                    <a:pt x="98633" y="13296"/>
                  </a:cubicBezTo>
                  <a:cubicBezTo>
                    <a:pt x="125709" y="13296"/>
                    <a:pt x="152060" y="4593"/>
                    <a:pt x="178652" y="0"/>
                  </a:cubicBezTo>
                  <a:cubicBezTo>
                    <a:pt x="177443" y="11966"/>
                    <a:pt x="176234" y="20549"/>
                    <a:pt x="176234" y="20549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: Shape 25">
              <a:extLst>
                <a:ext uri="{FF2B5EF4-FFF2-40B4-BE49-F238E27FC236}">
                  <a16:creationId xmlns:a16="http://schemas.microsoft.com/office/drawing/2014/main" id="{F7D4720A-C36A-61A6-9635-EDA2F5C08912}"/>
                </a:ext>
              </a:extLst>
            </p:cNvPr>
            <p:cNvSpPr/>
            <p:nvPr/>
          </p:nvSpPr>
          <p:spPr>
            <a:xfrm>
              <a:off x="5910081" y="3778044"/>
              <a:ext cx="157345" cy="52591"/>
            </a:xfrm>
            <a:custGeom>
              <a:avLst/>
              <a:gdLst>
                <a:gd name="connsiteX0" fmla="*/ 193398 w 193398"/>
                <a:gd name="connsiteY0" fmla="*/ 34449 h 67341"/>
                <a:gd name="connsiteX1" fmla="*/ 106732 w 193398"/>
                <a:gd name="connsiteY1" fmla="*/ 67206 h 67341"/>
                <a:gd name="connsiteX2" fmla="*/ 0 w 193398"/>
                <a:gd name="connsiteY2" fmla="*/ 36262 h 67341"/>
                <a:gd name="connsiteX3" fmla="*/ 7011 w 193398"/>
                <a:gd name="connsiteY3" fmla="*/ 27680 h 67341"/>
                <a:gd name="connsiteX4" fmla="*/ 2176 w 193398"/>
                <a:gd name="connsiteY4" fmla="*/ 0 h 67341"/>
                <a:gd name="connsiteX5" fmla="*/ 17043 w 193398"/>
                <a:gd name="connsiteY5" fmla="*/ 7615 h 67341"/>
                <a:gd name="connsiteX6" fmla="*/ 88963 w 193398"/>
                <a:gd name="connsiteY6" fmla="*/ 37834 h 67341"/>
                <a:gd name="connsiteX7" fmla="*/ 190498 w 193398"/>
                <a:gd name="connsiteY7" fmla="*/ 242 h 67341"/>
                <a:gd name="connsiteX8" fmla="*/ 193398 w 193398"/>
                <a:gd name="connsiteY8" fmla="*/ 34691 h 6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398" h="67341">
                  <a:moveTo>
                    <a:pt x="193398" y="34449"/>
                  </a:moveTo>
                  <a:cubicBezTo>
                    <a:pt x="166806" y="52097"/>
                    <a:pt x="138038" y="65635"/>
                    <a:pt x="106732" y="67206"/>
                  </a:cubicBezTo>
                  <a:cubicBezTo>
                    <a:pt x="70711" y="68898"/>
                    <a:pt x="32515" y="54514"/>
                    <a:pt x="0" y="36262"/>
                  </a:cubicBezTo>
                  <a:cubicBezTo>
                    <a:pt x="3989" y="30944"/>
                    <a:pt x="7011" y="27680"/>
                    <a:pt x="7011" y="27680"/>
                  </a:cubicBezTo>
                  <a:cubicBezTo>
                    <a:pt x="-1571" y="21636"/>
                    <a:pt x="-725" y="10033"/>
                    <a:pt x="2176" y="0"/>
                  </a:cubicBezTo>
                  <a:cubicBezTo>
                    <a:pt x="7615" y="2417"/>
                    <a:pt x="12813" y="5197"/>
                    <a:pt x="17043" y="7615"/>
                  </a:cubicBezTo>
                  <a:cubicBezTo>
                    <a:pt x="39526" y="20186"/>
                    <a:pt x="62734" y="35658"/>
                    <a:pt x="88963" y="37834"/>
                  </a:cubicBezTo>
                  <a:cubicBezTo>
                    <a:pt x="125588" y="40735"/>
                    <a:pt x="157257" y="17164"/>
                    <a:pt x="190498" y="242"/>
                  </a:cubicBezTo>
                  <a:cubicBezTo>
                    <a:pt x="191827" y="14263"/>
                    <a:pt x="192794" y="26955"/>
                    <a:pt x="193398" y="34691"/>
                  </a:cubicBezTo>
                  <a:close/>
                </a:path>
              </a:pathLst>
            </a:custGeom>
            <a:grpFill/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8" name="Freeform: Shape 26">
            <a:extLst>
              <a:ext uri="{FF2B5EF4-FFF2-40B4-BE49-F238E27FC236}">
                <a16:creationId xmlns:a16="http://schemas.microsoft.com/office/drawing/2014/main" id="{F65FBB19-0644-DFD4-4207-92FCE8607A5E}"/>
              </a:ext>
            </a:extLst>
          </p:cNvPr>
          <p:cNvSpPr/>
          <p:nvPr/>
        </p:nvSpPr>
        <p:spPr>
          <a:xfrm>
            <a:off x="5879004" y="3844028"/>
            <a:ext cx="78082" cy="84769"/>
          </a:xfrm>
          <a:custGeom>
            <a:avLst/>
            <a:gdLst>
              <a:gd name="connsiteX0" fmla="*/ 95853 w 95973"/>
              <a:gd name="connsiteY0" fmla="*/ 87271 h 108545"/>
              <a:gd name="connsiteX1" fmla="*/ 78447 w 95973"/>
              <a:gd name="connsiteY1" fmla="*/ 108545 h 108545"/>
              <a:gd name="connsiteX2" fmla="*/ 78447 w 95973"/>
              <a:gd name="connsiteY2" fmla="*/ 108303 h 108545"/>
              <a:gd name="connsiteX3" fmla="*/ 0 w 95973"/>
              <a:gd name="connsiteY3" fmla="*/ 12934 h 108545"/>
              <a:gd name="connsiteX4" fmla="*/ 26230 w 95973"/>
              <a:gd name="connsiteY4" fmla="*/ 0 h 108545"/>
              <a:gd name="connsiteX5" fmla="*/ 44602 w 95973"/>
              <a:gd name="connsiteY5" fmla="*/ 23571 h 108545"/>
              <a:gd name="connsiteX6" fmla="*/ 90293 w 95973"/>
              <a:gd name="connsiteY6" fmla="*/ 79777 h 108545"/>
              <a:gd name="connsiteX7" fmla="*/ 95974 w 95973"/>
              <a:gd name="connsiteY7" fmla="*/ 87271 h 10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973" h="108545">
                <a:moveTo>
                  <a:pt x="95853" y="87271"/>
                </a:moveTo>
                <a:cubicBezTo>
                  <a:pt x="89930" y="96699"/>
                  <a:pt x="82315" y="104677"/>
                  <a:pt x="78447" y="108545"/>
                </a:cubicBezTo>
                <a:cubicBezTo>
                  <a:pt x="78447" y="108545"/>
                  <a:pt x="78447" y="108461"/>
                  <a:pt x="78447" y="108303"/>
                </a:cubicBezTo>
                <a:cubicBezTo>
                  <a:pt x="52338" y="76392"/>
                  <a:pt x="26109" y="44724"/>
                  <a:pt x="0" y="12934"/>
                </a:cubicBezTo>
                <a:cubicBezTo>
                  <a:pt x="10395" y="5198"/>
                  <a:pt x="24175" y="725"/>
                  <a:pt x="26230" y="0"/>
                </a:cubicBezTo>
                <a:cubicBezTo>
                  <a:pt x="32999" y="8099"/>
                  <a:pt x="39042" y="16802"/>
                  <a:pt x="44602" y="23571"/>
                </a:cubicBezTo>
                <a:cubicBezTo>
                  <a:pt x="59833" y="42306"/>
                  <a:pt x="75063" y="61042"/>
                  <a:pt x="90293" y="79777"/>
                </a:cubicBezTo>
                <a:cubicBezTo>
                  <a:pt x="92227" y="82074"/>
                  <a:pt x="94282" y="84733"/>
                  <a:pt x="95974" y="872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Freeform: Shape 27">
            <a:extLst>
              <a:ext uri="{FF2B5EF4-FFF2-40B4-BE49-F238E27FC236}">
                <a16:creationId xmlns:a16="http://schemas.microsoft.com/office/drawing/2014/main" id="{448D8C68-A4F2-9B4B-A430-8EC3AF9B9A77}"/>
              </a:ext>
            </a:extLst>
          </p:cNvPr>
          <p:cNvSpPr/>
          <p:nvPr/>
        </p:nvSpPr>
        <p:spPr>
          <a:xfrm>
            <a:off x="6019436" y="3846954"/>
            <a:ext cx="89588" cy="95153"/>
          </a:xfrm>
          <a:custGeom>
            <a:avLst/>
            <a:gdLst>
              <a:gd name="connsiteX0" fmla="*/ 109995 w 110116"/>
              <a:gd name="connsiteY0" fmla="*/ 18977 h 121841"/>
              <a:gd name="connsiteX1" fmla="*/ 87875 w 110116"/>
              <a:gd name="connsiteY1" fmla="*/ 32999 h 121841"/>
              <a:gd name="connsiteX2" fmla="*/ 45811 w 110116"/>
              <a:gd name="connsiteY2" fmla="*/ 77843 h 121841"/>
              <a:gd name="connsiteX3" fmla="*/ 14988 w 110116"/>
              <a:gd name="connsiteY3" fmla="*/ 121841 h 121841"/>
              <a:gd name="connsiteX4" fmla="*/ 0 w 110116"/>
              <a:gd name="connsiteY4" fmla="*/ 94282 h 121841"/>
              <a:gd name="connsiteX5" fmla="*/ 0 w 110116"/>
              <a:gd name="connsiteY5" fmla="*/ 94282 h 121841"/>
              <a:gd name="connsiteX6" fmla="*/ 57415 w 110116"/>
              <a:gd name="connsiteY6" fmla="*/ 43273 h 121841"/>
              <a:gd name="connsiteX7" fmla="*/ 87150 w 110116"/>
              <a:gd name="connsiteY7" fmla="*/ 0 h 121841"/>
              <a:gd name="connsiteX8" fmla="*/ 92589 w 110116"/>
              <a:gd name="connsiteY8" fmla="*/ 3143 h 121841"/>
              <a:gd name="connsiteX9" fmla="*/ 110116 w 110116"/>
              <a:gd name="connsiteY9" fmla="*/ 18856 h 12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16" h="121841">
                <a:moveTo>
                  <a:pt x="109995" y="18977"/>
                </a:moveTo>
                <a:cubicBezTo>
                  <a:pt x="103106" y="24417"/>
                  <a:pt x="95128" y="28284"/>
                  <a:pt x="87875" y="32999"/>
                </a:cubicBezTo>
                <a:cubicBezTo>
                  <a:pt x="70711" y="44361"/>
                  <a:pt x="57899" y="61283"/>
                  <a:pt x="45811" y="77843"/>
                </a:cubicBezTo>
                <a:cubicBezTo>
                  <a:pt x="35416" y="92469"/>
                  <a:pt x="25021" y="107094"/>
                  <a:pt x="14988" y="121841"/>
                </a:cubicBezTo>
                <a:cubicBezTo>
                  <a:pt x="7978" y="115555"/>
                  <a:pt x="3143" y="105160"/>
                  <a:pt x="0" y="94282"/>
                </a:cubicBezTo>
                <a:lnTo>
                  <a:pt x="0" y="94282"/>
                </a:lnTo>
                <a:cubicBezTo>
                  <a:pt x="18735" y="76997"/>
                  <a:pt x="40251" y="62733"/>
                  <a:pt x="57415" y="43273"/>
                </a:cubicBezTo>
                <a:cubicBezTo>
                  <a:pt x="68898" y="30098"/>
                  <a:pt x="79293" y="15714"/>
                  <a:pt x="87150" y="0"/>
                </a:cubicBezTo>
                <a:cubicBezTo>
                  <a:pt x="88722" y="967"/>
                  <a:pt x="90535" y="2055"/>
                  <a:pt x="92589" y="3143"/>
                </a:cubicBezTo>
                <a:cubicBezTo>
                  <a:pt x="99358" y="6527"/>
                  <a:pt x="105160" y="12208"/>
                  <a:pt x="110116" y="1885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Freeform: Shape 9">
            <a:extLst>
              <a:ext uri="{FF2B5EF4-FFF2-40B4-BE49-F238E27FC236}">
                <a16:creationId xmlns:a16="http://schemas.microsoft.com/office/drawing/2014/main" id="{873320A9-2CF1-1F2A-D6B9-6D52C49B4658}"/>
              </a:ext>
            </a:extLst>
          </p:cNvPr>
          <p:cNvSpPr/>
          <p:nvPr/>
        </p:nvSpPr>
        <p:spPr>
          <a:xfrm>
            <a:off x="5227169" y="3566071"/>
            <a:ext cx="705706" cy="1198901"/>
          </a:xfrm>
          <a:custGeom>
            <a:avLst/>
            <a:gdLst>
              <a:gd name="connsiteX0" fmla="*/ 834433 w 867409"/>
              <a:gd name="connsiteY0" fmla="*/ 727000 h 1535164"/>
              <a:gd name="connsiteX1" fmla="*/ 788380 w 867409"/>
              <a:gd name="connsiteY1" fmla="*/ 1145345 h 1535164"/>
              <a:gd name="connsiteX2" fmla="*/ 515447 w 867409"/>
              <a:gd name="connsiteY2" fmla="*/ 1471464 h 1535164"/>
              <a:gd name="connsiteX3" fmla="*/ 383090 w 867409"/>
              <a:gd name="connsiteY3" fmla="*/ 1471464 h 1535164"/>
              <a:gd name="connsiteX4" fmla="*/ 284940 w 867409"/>
              <a:gd name="connsiteY4" fmla="*/ 1489111 h 1535164"/>
              <a:gd name="connsiteX5" fmla="*/ 82959 w 867409"/>
              <a:gd name="connsiteY5" fmla="*/ 1535164 h 1535164"/>
              <a:gd name="connsiteX6" fmla="*/ 4875 w 867409"/>
              <a:gd name="connsiteY6" fmla="*/ 1265736 h 1535164"/>
              <a:gd name="connsiteX7" fmla="*/ 75828 w 867409"/>
              <a:gd name="connsiteY7" fmla="*/ 755164 h 1535164"/>
              <a:gd name="connsiteX8" fmla="*/ 182197 w 867409"/>
              <a:gd name="connsiteY8" fmla="*/ 379367 h 1535164"/>
              <a:gd name="connsiteX9" fmla="*/ 639464 w 867409"/>
              <a:gd name="connsiteY9" fmla="*/ 64 h 1535164"/>
              <a:gd name="connsiteX10" fmla="*/ 762634 w 867409"/>
              <a:gd name="connsiteY10" fmla="*/ 139794 h 1535164"/>
              <a:gd name="connsiteX11" fmla="*/ 763601 w 867409"/>
              <a:gd name="connsiteY11" fmla="*/ 152486 h 1535164"/>
              <a:gd name="connsiteX12" fmla="*/ 827423 w 867409"/>
              <a:gd name="connsiteY12" fmla="*/ 439562 h 1535164"/>
              <a:gd name="connsiteX13" fmla="*/ 834433 w 867409"/>
              <a:gd name="connsiteY13" fmla="*/ 726758 h 153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7409" h="1535164">
                <a:moveTo>
                  <a:pt x="834433" y="727000"/>
                </a:moveTo>
                <a:cubicBezTo>
                  <a:pt x="806028" y="805085"/>
                  <a:pt x="806028" y="950375"/>
                  <a:pt x="788380" y="1145345"/>
                </a:cubicBezTo>
                <a:cubicBezTo>
                  <a:pt x="770733" y="1340315"/>
                  <a:pt x="600542" y="1475090"/>
                  <a:pt x="515447" y="1471464"/>
                </a:cubicBezTo>
                <a:cubicBezTo>
                  <a:pt x="469998" y="1469530"/>
                  <a:pt x="424670" y="1468684"/>
                  <a:pt x="383090" y="1471464"/>
                </a:cubicBezTo>
                <a:cubicBezTo>
                  <a:pt x="346586" y="1473881"/>
                  <a:pt x="313104" y="1479200"/>
                  <a:pt x="284940" y="1489111"/>
                </a:cubicBezTo>
                <a:cubicBezTo>
                  <a:pt x="224745" y="1510385"/>
                  <a:pt x="224745" y="1535164"/>
                  <a:pt x="82959" y="1535164"/>
                </a:cubicBezTo>
                <a:cubicBezTo>
                  <a:pt x="-58826" y="1535164"/>
                  <a:pt x="29775" y="1432421"/>
                  <a:pt x="4875" y="1265736"/>
                </a:cubicBezTo>
                <a:cubicBezTo>
                  <a:pt x="-20025" y="1099051"/>
                  <a:pt x="75828" y="755164"/>
                  <a:pt x="75828" y="755164"/>
                </a:cubicBezTo>
                <a:cubicBezTo>
                  <a:pt x="72323" y="645289"/>
                  <a:pt x="125507" y="514141"/>
                  <a:pt x="182197" y="379367"/>
                </a:cubicBezTo>
                <a:cubicBezTo>
                  <a:pt x="238887" y="244592"/>
                  <a:pt x="526084" y="3569"/>
                  <a:pt x="639464" y="64"/>
                </a:cubicBezTo>
                <a:cubicBezTo>
                  <a:pt x="736163" y="-2958"/>
                  <a:pt x="758162" y="102081"/>
                  <a:pt x="762634" y="139794"/>
                </a:cubicBezTo>
                <a:cubicBezTo>
                  <a:pt x="763359" y="146442"/>
                  <a:pt x="763601" y="150915"/>
                  <a:pt x="763601" y="152486"/>
                </a:cubicBezTo>
                <a:cubicBezTo>
                  <a:pt x="763601" y="152486"/>
                  <a:pt x="760096" y="350961"/>
                  <a:pt x="827423" y="439562"/>
                </a:cubicBezTo>
                <a:cubicBezTo>
                  <a:pt x="894750" y="528283"/>
                  <a:pt x="862839" y="648795"/>
                  <a:pt x="834433" y="72675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Freeform: Shape 10">
            <a:extLst>
              <a:ext uri="{FF2B5EF4-FFF2-40B4-BE49-F238E27FC236}">
                <a16:creationId xmlns:a16="http://schemas.microsoft.com/office/drawing/2014/main" id="{46D440C9-BB9F-0514-64E9-1A716B20571E}"/>
              </a:ext>
            </a:extLst>
          </p:cNvPr>
          <p:cNvSpPr/>
          <p:nvPr/>
        </p:nvSpPr>
        <p:spPr>
          <a:xfrm>
            <a:off x="6070273" y="3566261"/>
            <a:ext cx="705745" cy="1198898"/>
          </a:xfrm>
          <a:custGeom>
            <a:avLst/>
            <a:gdLst>
              <a:gd name="connsiteX0" fmla="*/ 784499 w 867458"/>
              <a:gd name="connsiteY0" fmla="*/ 1535042 h 1535163"/>
              <a:gd name="connsiteX1" fmla="*/ 710887 w 867458"/>
              <a:gd name="connsiteY1" fmla="*/ 1531899 h 1535163"/>
              <a:gd name="connsiteX2" fmla="*/ 582519 w 867458"/>
              <a:gd name="connsiteY2" fmla="*/ 1488989 h 1535163"/>
              <a:gd name="connsiteX3" fmla="*/ 352012 w 867458"/>
              <a:gd name="connsiteY3" fmla="*/ 1471221 h 1535163"/>
              <a:gd name="connsiteX4" fmla="*/ 78957 w 867458"/>
              <a:gd name="connsiteY4" fmla="*/ 1145102 h 1535163"/>
              <a:gd name="connsiteX5" fmla="*/ 62519 w 867458"/>
              <a:gd name="connsiteY5" fmla="*/ 926562 h 1535163"/>
              <a:gd name="connsiteX6" fmla="*/ 32904 w 867458"/>
              <a:gd name="connsiteY6" fmla="*/ 726757 h 1535163"/>
              <a:gd name="connsiteX7" fmla="*/ 40036 w 867458"/>
              <a:gd name="connsiteY7" fmla="*/ 439560 h 1535163"/>
              <a:gd name="connsiteX8" fmla="*/ 103737 w 867458"/>
              <a:gd name="connsiteY8" fmla="*/ 152485 h 1535163"/>
              <a:gd name="connsiteX9" fmla="*/ 227874 w 867458"/>
              <a:gd name="connsiteY9" fmla="*/ 62 h 1535163"/>
              <a:gd name="connsiteX10" fmla="*/ 685262 w 867458"/>
              <a:gd name="connsiteY10" fmla="*/ 379365 h 1535163"/>
              <a:gd name="connsiteX11" fmla="*/ 791631 w 867458"/>
              <a:gd name="connsiteY11" fmla="*/ 755163 h 1535163"/>
              <a:gd name="connsiteX12" fmla="*/ 862584 w 867458"/>
              <a:gd name="connsiteY12" fmla="*/ 1265735 h 1535163"/>
              <a:gd name="connsiteX13" fmla="*/ 784499 w 867458"/>
              <a:gd name="connsiteY13" fmla="*/ 1535163 h 153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7458" h="1535163">
                <a:moveTo>
                  <a:pt x="784499" y="1535042"/>
                </a:moveTo>
                <a:cubicBezTo>
                  <a:pt x="754160" y="1535042"/>
                  <a:pt x="730227" y="1533833"/>
                  <a:pt x="710887" y="1531899"/>
                </a:cubicBezTo>
                <a:cubicBezTo>
                  <a:pt x="639934" y="1524647"/>
                  <a:pt x="629901" y="1505670"/>
                  <a:pt x="582519" y="1488989"/>
                </a:cubicBezTo>
                <a:cubicBezTo>
                  <a:pt x="522203" y="1467715"/>
                  <a:pt x="437107" y="1467715"/>
                  <a:pt x="352012" y="1471221"/>
                </a:cubicBezTo>
                <a:cubicBezTo>
                  <a:pt x="266917" y="1474847"/>
                  <a:pt x="96726" y="1340072"/>
                  <a:pt x="78957" y="1145102"/>
                </a:cubicBezTo>
                <a:cubicBezTo>
                  <a:pt x="71463" y="1063029"/>
                  <a:pt x="67112" y="989658"/>
                  <a:pt x="62519" y="926562"/>
                </a:cubicBezTo>
                <a:cubicBezTo>
                  <a:pt x="56233" y="839654"/>
                  <a:pt x="49343" y="771964"/>
                  <a:pt x="32904" y="726757"/>
                </a:cubicBezTo>
                <a:cubicBezTo>
                  <a:pt x="4499" y="648673"/>
                  <a:pt x="-27291" y="528282"/>
                  <a:pt x="40036" y="439560"/>
                </a:cubicBezTo>
                <a:cubicBezTo>
                  <a:pt x="107363" y="350960"/>
                  <a:pt x="103737" y="152485"/>
                  <a:pt x="103737" y="152485"/>
                </a:cubicBezTo>
                <a:cubicBezTo>
                  <a:pt x="103737" y="141848"/>
                  <a:pt x="114373" y="-3443"/>
                  <a:pt x="227874" y="62"/>
                </a:cubicBezTo>
                <a:cubicBezTo>
                  <a:pt x="341254" y="3568"/>
                  <a:pt x="628572" y="244591"/>
                  <a:pt x="685262" y="379365"/>
                </a:cubicBezTo>
                <a:cubicBezTo>
                  <a:pt x="741952" y="514140"/>
                  <a:pt x="795136" y="645288"/>
                  <a:pt x="791631" y="755163"/>
                </a:cubicBezTo>
                <a:cubicBezTo>
                  <a:pt x="791631" y="755163"/>
                  <a:pt x="887242" y="1099049"/>
                  <a:pt x="862584" y="1265735"/>
                </a:cubicBezTo>
                <a:cubicBezTo>
                  <a:pt x="837684" y="1432420"/>
                  <a:pt x="926284" y="1535163"/>
                  <a:pt x="784499" y="153516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Freeform: Shape 14">
            <a:extLst>
              <a:ext uri="{FF2B5EF4-FFF2-40B4-BE49-F238E27FC236}">
                <a16:creationId xmlns:a16="http://schemas.microsoft.com/office/drawing/2014/main" id="{0DB87FEE-2F4F-1AD9-E355-7CDFC73A6F5A}"/>
              </a:ext>
            </a:extLst>
          </p:cNvPr>
          <p:cNvSpPr/>
          <p:nvPr/>
        </p:nvSpPr>
        <p:spPr>
          <a:xfrm>
            <a:off x="6078342" y="3796547"/>
            <a:ext cx="595355" cy="905086"/>
          </a:xfrm>
          <a:custGeom>
            <a:avLst/>
            <a:gdLst>
              <a:gd name="connsiteX0" fmla="*/ 242 w 731771"/>
              <a:gd name="connsiteY0" fmla="*/ 239451 h 1158940"/>
              <a:gd name="connsiteX1" fmla="*/ 104194 w 731771"/>
              <a:gd name="connsiteY1" fmla="*/ 293845 h 1158940"/>
              <a:gd name="connsiteX2" fmla="*/ 160883 w 731771"/>
              <a:gd name="connsiteY2" fmla="*/ 383655 h 1158940"/>
              <a:gd name="connsiteX3" fmla="*/ 241265 w 731771"/>
              <a:gd name="connsiteY3" fmla="*/ 549131 h 1158940"/>
              <a:gd name="connsiteX4" fmla="*/ 354765 w 731771"/>
              <a:gd name="connsiteY4" fmla="*/ 676774 h 1158940"/>
              <a:gd name="connsiteX5" fmla="*/ 394896 w 731771"/>
              <a:gd name="connsiteY5" fmla="*/ 794989 h 1158940"/>
              <a:gd name="connsiteX6" fmla="*/ 420884 w 731771"/>
              <a:gd name="connsiteY6" fmla="*/ 972311 h 1158940"/>
              <a:gd name="connsiteX7" fmla="*/ 402148 w 731771"/>
              <a:gd name="connsiteY7" fmla="*/ 879842 h 1158940"/>
              <a:gd name="connsiteX8" fmla="*/ 408071 w 731771"/>
              <a:gd name="connsiteY8" fmla="*/ 798252 h 1158940"/>
              <a:gd name="connsiteX9" fmla="*/ 487122 w 731771"/>
              <a:gd name="connsiteY9" fmla="*/ 926137 h 1158940"/>
              <a:gd name="connsiteX10" fmla="*/ 428015 w 731771"/>
              <a:gd name="connsiteY10" fmla="*/ 801999 h 1158940"/>
              <a:gd name="connsiteX11" fmla="*/ 373743 w 731771"/>
              <a:gd name="connsiteY11" fmla="*/ 642204 h 1158940"/>
              <a:gd name="connsiteX12" fmla="*/ 438168 w 731771"/>
              <a:gd name="connsiteY12" fmla="*/ 699498 h 1158940"/>
              <a:gd name="connsiteX13" fmla="*/ 513110 w 731771"/>
              <a:gd name="connsiteY13" fmla="*/ 833910 h 1158940"/>
              <a:gd name="connsiteX14" fmla="*/ 447718 w 731771"/>
              <a:gd name="connsiteY14" fmla="*/ 672301 h 1158940"/>
              <a:gd name="connsiteX15" fmla="*/ 532088 w 731771"/>
              <a:gd name="connsiteY15" fmla="*/ 791362 h 1158940"/>
              <a:gd name="connsiteX16" fmla="*/ 438773 w 731771"/>
              <a:gd name="connsiteY16" fmla="*/ 643654 h 1158940"/>
              <a:gd name="connsiteX17" fmla="*/ 253231 w 731771"/>
              <a:gd name="connsiteY17" fmla="*/ 503078 h 1158940"/>
              <a:gd name="connsiteX18" fmla="*/ 223738 w 731771"/>
              <a:gd name="connsiteY18" fmla="*/ 420400 h 1158940"/>
              <a:gd name="connsiteX19" fmla="*/ 445904 w 731771"/>
              <a:gd name="connsiteY19" fmla="*/ 539703 h 1158940"/>
              <a:gd name="connsiteX20" fmla="*/ 629029 w 731771"/>
              <a:gd name="connsiteY20" fmla="*/ 720530 h 1158940"/>
              <a:gd name="connsiteX21" fmla="*/ 654533 w 731771"/>
              <a:gd name="connsiteY21" fmla="*/ 1045803 h 1158940"/>
              <a:gd name="connsiteX22" fmla="*/ 689224 w 731771"/>
              <a:gd name="connsiteY22" fmla="*/ 1158941 h 1158940"/>
              <a:gd name="connsiteX23" fmla="*/ 666862 w 731771"/>
              <a:gd name="connsiteY23" fmla="*/ 860865 h 1158940"/>
              <a:gd name="connsiteX24" fmla="*/ 731772 w 731771"/>
              <a:gd name="connsiteY24" fmla="*/ 1006519 h 1158940"/>
              <a:gd name="connsiteX25" fmla="*/ 681125 w 731771"/>
              <a:gd name="connsiteY25" fmla="*/ 836690 h 1158940"/>
              <a:gd name="connsiteX26" fmla="*/ 551669 w 731771"/>
              <a:gd name="connsiteY26" fmla="*/ 573185 h 1158940"/>
              <a:gd name="connsiteX27" fmla="*/ 729354 w 731771"/>
              <a:gd name="connsiteY27" fmla="*/ 631930 h 1158940"/>
              <a:gd name="connsiteX28" fmla="*/ 596997 w 731771"/>
              <a:gd name="connsiteY28" fmla="*/ 557471 h 1158940"/>
              <a:gd name="connsiteX29" fmla="*/ 340502 w 731771"/>
              <a:gd name="connsiteY29" fmla="*/ 405049 h 1158940"/>
              <a:gd name="connsiteX30" fmla="*/ 261330 w 731771"/>
              <a:gd name="connsiteY30" fmla="*/ 325876 h 1158940"/>
              <a:gd name="connsiteX31" fmla="*/ 355853 w 731771"/>
              <a:gd name="connsiteY31" fmla="*/ 286834 h 1158940"/>
              <a:gd name="connsiteX32" fmla="*/ 430433 w 731771"/>
              <a:gd name="connsiteY32" fmla="*/ 364556 h 1158940"/>
              <a:gd name="connsiteX33" fmla="*/ 599294 w 731771"/>
              <a:gd name="connsiteY33" fmla="*/ 524352 h 1158940"/>
              <a:gd name="connsiteX34" fmla="*/ 431641 w 731771"/>
              <a:gd name="connsiteY34" fmla="*/ 300735 h 1158940"/>
              <a:gd name="connsiteX35" fmla="*/ 583943 w 731771"/>
              <a:gd name="connsiteY35" fmla="*/ 432246 h 1158940"/>
              <a:gd name="connsiteX36" fmla="*/ 533175 w 731771"/>
              <a:gd name="connsiteY36" fmla="*/ 347150 h 1158940"/>
              <a:gd name="connsiteX37" fmla="*/ 660818 w 731771"/>
              <a:gd name="connsiteY37" fmla="*/ 434663 h 1158940"/>
              <a:gd name="connsiteX38" fmla="*/ 548647 w 731771"/>
              <a:gd name="connsiteY38" fmla="*/ 324426 h 1158940"/>
              <a:gd name="connsiteX39" fmla="*/ 680884 w 731771"/>
              <a:gd name="connsiteY39" fmla="*/ 338931 h 1158940"/>
              <a:gd name="connsiteX40" fmla="*/ 604249 w 731771"/>
              <a:gd name="connsiteY40" fmla="*/ 296625 h 1158940"/>
              <a:gd name="connsiteX41" fmla="*/ 527978 w 731771"/>
              <a:gd name="connsiteY41" fmla="*/ 318503 h 1158940"/>
              <a:gd name="connsiteX42" fmla="*/ 488210 w 731771"/>
              <a:gd name="connsiteY42" fmla="*/ 301097 h 1158940"/>
              <a:gd name="connsiteX43" fmla="*/ 637127 w 731771"/>
              <a:gd name="connsiteY43" fmla="*/ 210079 h 1158940"/>
              <a:gd name="connsiteX44" fmla="*/ 561581 w 731771"/>
              <a:gd name="connsiteY44" fmla="*/ 212134 h 1158940"/>
              <a:gd name="connsiteX45" fmla="*/ 553120 w 731771"/>
              <a:gd name="connsiteY45" fmla="*/ 129698 h 1158940"/>
              <a:gd name="connsiteX46" fmla="*/ 543692 w 731771"/>
              <a:gd name="connsiteY46" fmla="*/ 216002 h 1158940"/>
              <a:gd name="connsiteX47" fmla="*/ 475277 w 731771"/>
              <a:gd name="connsiteY47" fmla="*/ 287801 h 1158940"/>
              <a:gd name="connsiteX48" fmla="*/ 387643 w 731771"/>
              <a:gd name="connsiteY48" fmla="*/ 252627 h 1158940"/>
              <a:gd name="connsiteX49" fmla="*/ 464035 w 731771"/>
              <a:gd name="connsiteY49" fmla="*/ 145411 h 1158940"/>
              <a:gd name="connsiteX50" fmla="*/ 529428 w 731771"/>
              <a:gd name="connsiteY50" fmla="*/ 102622 h 1158940"/>
              <a:gd name="connsiteX51" fmla="*/ 462102 w 731771"/>
              <a:gd name="connsiteY51" fmla="*/ 133324 h 1158940"/>
              <a:gd name="connsiteX52" fmla="*/ 483375 w 731771"/>
              <a:gd name="connsiteY52" fmla="*/ 34087 h 1158940"/>
              <a:gd name="connsiteX53" fmla="*/ 444333 w 731771"/>
              <a:gd name="connsiteY53" fmla="*/ 136951 h 1158940"/>
              <a:gd name="connsiteX54" fmla="*/ 365161 w 731771"/>
              <a:gd name="connsiteY54" fmla="*/ 239814 h 1158940"/>
              <a:gd name="connsiteX55" fmla="*/ 242232 w 731771"/>
              <a:gd name="connsiteY55" fmla="*/ 250451 h 1158940"/>
              <a:gd name="connsiteX56" fmla="*/ 272934 w 731771"/>
              <a:gd name="connsiteY56" fmla="*/ 146499 h 1158940"/>
              <a:gd name="connsiteX57" fmla="*/ 386434 w 731771"/>
              <a:gd name="connsiteY57" fmla="*/ 37834 h 1158940"/>
              <a:gd name="connsiteX58" fmla="*/ 271362 w 731771"/>
              <a:gd name="connsiteY58" fmla="*/ 130907 h 1158940"/>
              <a:gd name="connsiteX59" fmla="*/ 265923 w 731771"/>
              <a:gd name="connsiteY59" fmla="*/ 0 h 1158940"/>
              <a:gd name="connsiteX60" fmla="*/ 258791 w 731771"/>
              <a:gd name="connsiteY60" fmla="*/ 126434 h 1158940"/>
              <a:gd name="connsiteX61" fmla="*/ 216244 w 731771"/>
              <a:gd name="connsiteY61" fmla="*/ 239935 h 1158940"/>
              <a:gd name="connsiteX62" fmla="*/ 54514 w 731771"/>
              <a:gd name="connsiteY62" fmla="*/ 119424 h 1158940"/>
              <a:gd name="connsiteX63" fmla="*/ 0 w 731771"/>
              <a:gd name="connsiteY63" fmla="*/ 239935 h 115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731771" h="1158940">
                <a:moveTo>
                  <a:pt x="242" y="239451"/>
                </a:moveTo>
                <a:cubicBezTo>
                  <a:pt x="242" y="239451"/>
                  <a:pt x="49921" y="291428"/>
                  <a:pt x="104194" y="293845"/>
                </a:cubicBezTo>
                <a:cubicBezTo>
                  <a:pt x="104194" y="293845"/>
                  <a:pt x="146741" y="367094"/>
                  <a:pt x="160883" y="383655"/>
                </a:cubicBezTo>
                <a:cubicBezTo>
                  <a:pt x="160883" y="383655"/>
                  <a:pt x="179740" y="499452"/>
                  <a:pt x="241265" y="549131"/>
                </a:cubicBezTo>
                <a:cubicBezTo>
                  <a:pt x="302790" y="598810"/>
                  <a:pt x="328778" y="627095"/>
                  <a:pt x="354765" y="676774"/>
                </a:cubicBezTo>
                <a:cubicBezTo>
                  <a:pt x="380753" y="726453"/>
                  <a:pt x="402027" y="754738"/>
                  <a:pt x="394896" y="794989"/>
                </a:cubicBezTo>
                <a:cubicBezTo>
                  <a:pt x="387764" y="835119"/>
                  <a:pt x="373622" y="913204"/>
                  <a:pt x="420884" y="972311"/>
                </a:cubicBezTo>
                <a:cubicBezTo>
                  <a:pt x="420884" y="972311"/>
                  <a:pt x="399731" y="917676"/>
                  <a:pt x="402148" y="879842"/>
                </a:cubicBezTo>
                <a:cubicBezTo>
                  <a:pt x="402148" y="879842"/>
                  <a:pt x="409280" y="819526"/>
                  <a:pt x="408071" y="798252"/>
                </a:cubicBezTo>
                <a:cubicBezTo>
                  <a:pt x="408071" y="798252"/>
                  <a:pt x="446871" y="907281"/>
                  <a:pt x="487122" y="926137"/>
                </a:cubicBezTo>
                <a:cubicBezTo>
                  <a:pt x="487122" y="926137"/>
                  <a:pt x="432729" y="837536"/>
                  <a:pt x="428015" y="801999"/>
                </a:cubicBezTo>
                <a:cubicBezTo>
                  <a:pt x="423301" y="766583"/>
                  <a:pt x="388006" y="662269"/>
                  <a:pt x="373743" y="642204"/>
                </a:cubicBezTo>
                <a:cubicBezTo>
                  <a:pt x="373743" y="642204"/>
                  <a:pt x="419191" y="652236"/>
                  <a:pt x="438168" y="699498"/>
                </a:cubicBezTo>
                <a:cubicBezTo>
                  <a:pt x="457025" y="746760"/>
                  <a:pt x="463552" y="768638"/>
                  <a:pt x="513110" y="833910"/>
                </a:cubicBezTo>
                <a:cubicBezTo>
                  <a:pt x="513110" y="833910"/>
                  <a:pt x="451223" y="706630"/>
                  <a:pt x="447718" y="672301"/>
                </a:cubicBezTo>
                <a:cubicBezTo>
                  <a:pt x="447718" y="672301"/>
                  <a:pt x="509605" y="736969"/>
                  <a:pt x="532088" y="791362"/>
                </a:cubicBezTo>
                <a:cubicBezTo>
                  <a:pt x="532088" y="791362"/>
                  <a:pt x="494254" y="674357"/>
                  <a:pt x="438773" y="643654"/>
                </a:cubicBezTo>
                <a:cubicBezTo>
                  <a:pt x="383171" y="612952"/>
                  <a:pt x="281637" y="546714"/>
                  <a:pt x="253231" y="503078"/>
                </a:cubicBezTo>
                <a:cubicBezTo>
                  <a:pt x="224826" y="459321"/>
                  <a:pt x="220112" y="442762"/>
                  <a:pt x="223738" y="420400"/>
                </a:cubicBezTo>
                <a:cubicBezTo>
                  <a:pt x="223738" y="420400"/>
                  <a:pt x="392720" y="530274"/>
                  <a:pt x="445904" y="539703"/>
                </a:cubicBezTo>
                <a:cubicBezTo>
                  <a:pt x="499089" y="549131"/>
                  <a:pt x="607755" y="670851"/>
                  <a:pt x="629029" y="720530"/>
                </a:cubicBezTo>
                <a:cubicBezTo>
                  <a:pt x="650302" y="770210"/>
                  <a:pt x="654533" y="999749"/>
                  <a:pt x="654533" y="1045803"/>
                </a:cubicBezTo>
                <a:cubicBezTo>
                  <a:pt x="654533" y="1083636"/>
                  <a:pt x="689224" y="1158941"/>
                  <a:pt x="689224" y="1158941"/>
                </a:cubicBezTo>
                <a:cubicBezTo>
                  <a:pt x="689224" y="1158941"/>
                  <a:pt x="652720" y="954180"/>
                  <a:pt x="666862" y="860865"/>
                </a:cubicBezTo>
                <a:cubicBezTo>
                  <a:pt x="666862" y="860865"/>
                  <a:pt x="696235" y="978113"/>
                  <a:pt x="731772" y="1006519"/>
                </a:cubicBezTo>
                <a:cubicBezTo>
                  <a:pt x="731772" y="1006519"/>
                  <a:pt x="684993" y="899182"/>
                  <a:pt x="681125" y="836690"/>
                </a:cubicBezTo>
                <a:cubicBezTo>
                  <a:pt x="677016" y="769363"/>
                  <a:pt x="585998" y="611019"/>
                  <a:pt x="551669" y="573185"/>
                </a:cubicBezTo>
                <a:cubicBezTo>
                  <a:pt x="551669" y="573185"/>
                  <a:pt x="662027" y="569317"/>
                  <a:pt x="729354" y="631930"/>
                </a:cubicBezTo>
                <a:cubicBezTo>
                  <a:pt x="729354" y="631930"/>
                  <a:pt x="709289" y="579954"/>
                  <a:pt x="596997" y="557471"/>
                </a:cubicBezTo>
                <a:cubicBezTo>
                  <a:pt x="484705" y="534989"/>
                  <a:pt x="350051" y="416895"/>
                  <a:pt x="340502" y="405049"/>
                </a:cubicBezTo>
                <a:cubicBezTo>
                  <a:pt x="331074" y="393203"/>
                  <a:pt x="261330" y="325876"/>
                  <a:pt x="261330" y="325876"/>
                </a:cubicBezTo>
                <a:cubicBezTo>
                  <a:pt x="261330" y="325876"/>
                  <a:pt x="306295" y="273901"/>
                  <a:pt x="355853" y="286834"/>
                </a:cubicBezTo>
                <a:cubicBezTo>
                  <a:pt x="405532" y="299889"/>
                  <a:pt x="421004" y="336151"/>
                  <a:pt x="430433" y="364556"/>
                </a:cubicBezTo>
                <a:cubicBezTo>
                  <a:pt x="439861" y="392962"/>
                  <a:pt x="488331" y="467420"/>
                  <a:pt x="599294" y="524352"/>
                </a:cubicBezTo>
                <a:cubicBezTo>
                  <a:pt x="599294" y="524352"/>
                  <a:pt x="433938" y="392841"/>
                  <a:pt x="431641" y="300735"/>
                </a:cubicBezTo>
                <a:cubicBezTo>
                  <a:pt x="431641" y="300735"/>
                  <a:pt x="505979" y="321162"/>
                  <a:pt x="583943" y="432246"/>
                </a:cubicBezTo>
                <a:cubicBezTo>
                  <a:pt x="583943" y="432246"/>
                  <a:pt x="560251" y="368424"/>
                  <a:pt x="533175" y="347150"/>
                </a:cubicBezTo>
                <a:cubicBezTo>
                  <a:pt x="533175" y="347150"/>
                  <a:pt x="605216" y="351865"/>
                  <a:pt x="660818" y="434663"/>
                </a:cubicBezTo>
                <a:cubicBezTo>
                  <a:pt x="660818" y="434663"/>
                  <a:pt x="617183" y="348118"/>
                  <a:pt x="548647" y="324426"/>
                </a:cubicBezTo>
                <a:cubicBezTo>
                  <a:pt x="548647" y="324426"/>
                  <a:pt x="602920" y="291669"/>
                  <a:pt x="680884" y="338931"/>
                </a:cubicBezTo>
                <a:cubicBezTo>
                  <a:pt x="680884" y="338931"/>
                  <a:pt x="633743" y="301460"/>
                  <a:pt x="604249" y="296625"/>
                </a:cubicBezTo>
                <a:cubicBezTo>
                  <a:pt x="574756" y="291790"/>
                  <a:pt x="527978" y="318503"/>
                  <a:pt x="527978" y="318503"/>
                </a:cubicBezTo>
                <a:lnTo>
                  <a:pt x="488210" y="301097"/>
                </a:lnTo>
                <a:cubicBezTo>
                  <a:pt x="488210" y="301097"/>
                  <a:pt x="570888" y="208870"/>
                  <a:pt x="637127" y="210079"/>
                </a:cubicBezTo>
                <a:cubicBezTo>
                  <a:pt x="637127" y="210079"/>
                  <a:pt x="587690" y="202706"/>
                  <a:pt x="561581" y="212134"/>
                </a:cubicBezTo>
                <a:cubicBezTo>
                  <a:pt x="561581" y="212134"/>
                  <a:pt x="540186" y="168740"/>
                  <a:pt x="553120" y="129698"/>
                </a:cubicBezTo>
                <a:cubicBezTo>
                  <a:pt x="553120" y="129698"/>
                  <a:pt x="524714" y="162817"/>
                  <a:pt x="543692" y="216002"/>
                </a:cubicBezTo>
                <a:lnTo>
                  <a:pt x="475277" y="287801"/>
                </a:lnTo>
                <a:lnTo>
                  <a:pt x="387643" y="252627"/>
                </a:lnTo>
                <a:cubicBezTo>
                  <a:pt x="387643" y="252627"/>
                  <a:pt x="462827" y="204519"/>
                  <a:pt x="464035" y="145411"/>
                </a:cubicBezTo>
                <a:cubicBezTo>
                  <a:pt x="464035" y="145411"/>
                  <a:pt x="518791" y="141543"/>
                  <a:pt x="529428" y="102622"/>
                </a:cubicBezTo>
                <a:cubicBezTo>
                  <a:pt x="529428" y="102622"/>
                  <a:pt x="492804" y="131027"/>
                  <a:pt x="462102" y="133324"/>
                </a:cubicBezTo>
                <a:cubicBezTo>
                  <a:pt x="462102" y="133324"/>
                  <a:pt x="447959" y="80140"/>
                  <a:pt x="483375" y="34087"/>
                </a:cubicBezTo>
                <a:cubicBezTo>
                  <a:pt x="483375" y="34087"/>
                  <a:pt x="434905" y="45932"/>
                  <a:pt x="444333" y="136951"/>
                </a:cubicBezTo>
                <a:cubicBezTo>
                  <a:pt x="444333" y="136951"/>
                  <a:pt x="450256" y="193640"/>
                  <a:pt x="365161" y="239814"/>
                </a:cubicBezTo>
                <a:cubicBezTo>
                  <a:pt x="280065" y="285867"/>
                  <a:pt x="242232" y="250451"/>
                  <a:pt x="242232" y="250451"/>
                </a:cubicBezTo>
                <a:cubicBezTo>
                  <a:pt x="242232" y="250451"/>
                  <a:pt x="272934" y="191344"/>
                  <a:pt x="272934" y="146499"/>
                </a:cubicBezTo>
                <a:cubicBezTo>
                  <a:pt x="272934" y="146499"/>
                  <a:pt x="374589" y="114589"/>
                  <a:pt x="386434" y="37834"/>
                </a:cubicBezTo>
                <a:cubicBezTo>
                  <a:pt x="386434" y="37834"/>
                  <a:pt x="333975" y="120270"/>
                  <a:pt x="271362" y="130907"/>
                </a:cubicBezTo>
                <a:cubicBezTo>
                  <a:pt x="271362" y="130907"/>
                  <a:pt x="244649" y="63821"/>
                  <a:pt x="265923" y="0"/>
                </a:cubicBezTo>
                <a:cubicBezTo>
                  <a:pt x="265923" y="0"/>
                  <a:pt x="229298" y="30702"/>
                  <a:pt x="258791" y="126434"/>
                </a:cubicBezTo>
                <a:cubicBezTo>
                  <a:pt x="258791" y="126434"/>
                  <a:pt x="255286" y="212738"/>
                  <a:pt x="216244" y="239935"/>
                </a:cubicBezTo>
                <a:cubicBezTo>
                  <a:pt x="216244" y="239935"/>
                  <a:pt x="92348" y="184333"/>
                  <a:pt x="54514" y="119424"/>
                </a:cubicBezTo>
                <a:cubicBezTo>
                  <a:pt x="19098" y="149280"/>
                  <a:pt x="5318" y="192069"/>
                  <a:pt x="0" y="2399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0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3" name="Graphic 272">
            <a:extLst>
              <a:ext uri="{FF2B5EF4-FFF2-40B4-BE49-F238E27FC236}">
                <a16:creationId xmlns:a16="http://schemas.microsoft.com/office/drawing/2014/main" id="{72A20C83-0AA6-8298-2588-D6416F608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0675" y="1970632"/>
            <a:ext cx="391469" cy="244669"/>
          </a:xfrm>
          <a:prstGeom prst="rect">
            <a:avLst/>
          </a:prstGeom>
        </p:spPr>
      </p:pic>
      <p:sp>
        <p:nvSpPr>
          <p:cNvPr id="274" name="Oval 273">
            <a:extLst>
              <a:ext uri="{FF2B5EF4-FFF2-40B4-BE49-F238E27FC236}">
                <a16:creationId xmlns:a16="http://schemas.microsoft.com/office/drawing/2014/main" id="{82D6935B-48D8-0A51-3FA5-141514CE1FF7}"/>
              </a:ext>
            </a:extLst>
          </p:cNvPr>
          <p:cNvSpPr/>
          <p:nvPr/>
        </p:nvSpPr>
        <p:spPr>
          <a:xfrm>
            <a:off x="6360064" y="4418431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CD902740-3692-CC78-4B59-768573A7E625}"/>
              </a:ext>
            </a:extLst>
          </p:cNvPr>
          <p:cNvSpPr/>
          <p:nvPr/>
        </p:nvSpPr>
        <p:spPr>
          <a:xfrm>
            <a:off x="6293623" y="4188547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92033639-9877-A077-62BD-9DC0079B2AAD}"/>
              </a:ext>
            </a:extLst>
          </p:cNvPr>
          <p:cNvSpPr txBox="1"/>
          <p:nvPr/>
        </p:nvSpPr>
        <p:spPr>
          <a:xfrm>
            <a:off x="3268184" y="4311569"/>
            <a:ext cx="716928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Alveoli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1B5BBB62-EABB-5D18-440A-221C2675DC20}"/>
              </a:ext>
            </a:extLst>
          </p:cNvPr>
          <p:cNvSpPr txBox="1"/>
          <p:nvPr/>
        </p:nvSpPr>
        <p:spPr>
          <a:xfrm>
            <a:off x="2803292" y="4086411"/>
            <a:ext cx="1181820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Bronchioles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D824F1FE-7891-EC8D-D91F-6AC3DB5B18AD}"/>
              </a:ext>
            </a:extLst>
          </p:cNvPr>
          <p:cNvSpPr txBox="1"/>
          <p:nvPr/>
        </p:nvSpPr>
        <p:spPr>
          <a:xfrm>
            <a:off x="3156560" y="3830883"/>
            <a:ext cx="828552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Bronchi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F9E03D8A-F2FA-374B-9D87-F559CAF19DDE}"/>
              </a:ext>
            </a:extLst>
          </p:cNvPr>
          <p:cNvSpPr txBox="1"/>
          <p:nvPr/>
        </p:nvSpPr>
        <p:spPr>
          <a:xfrm>
            <a:off x="3212372" y="3209464"/>
            <a:ext cx="772740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Trachea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09F62E14-5677-8C9D-4DDD-F06AE85351D6}"/>
              </a:ext>
            </a:extLst>
          </p:cNvPr>
          <p:cNvSpPr txBox="1"/>
          <p:nvPr/>
        </p:nvSpPr>
        <p:spPr>
          <a:xfrm>
            <a:off x="3268184" y="2749882"/>
            <a:ext cx="716928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Larynx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1DC34B7E-76ED-C937-40C2-E001BFE657DB}"/>
              </a:ext>
            </a:extLst>
          </p:cNvPr>
          <p:cNvSpPr txBox="1"/>
          <p:nvPr/>
        </p:nvSpPr>
        <p:spPr>
          <a:xfrm>
            <a:off x="3184727" y="2424865"/>
            <a:ext cx="800385" cy="300033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0" cap="none" spc="0" normalizeH="0" baseline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Pharynx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D13061E3-DD91-FF48-70F9-761F9D1645B9}"/>
              </a:ext>
            </a:extLst>
          </p:cNvPr>
          <p:cNvSpPr/>
          <p:nvPr/>
        </p:nvSpPr>
        <p:spPr>
          <a:xfrm>
            <a:off x="781200" y="1695075"/>
            <a:ext cx="3563938" cy="971012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Upper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airway</a:t>
            </a:r>
            <a:r>
              <a:rPr kumimoji="0" lang="en-GB" sz="2400" b="1" i="0" u="none" strike="noStrike" kern="0" cap="none" spc="0" normalizeH="0" baseline="3000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3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28ABE1"/>
              </a:solidFill>
              <a:effectLst/>
              <a:uLnTx/>
              <a:uFillTx/>
              <a:latin typeface="Cambr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759F952-2E0B-49DC-4DAA-9B01C1EEAEB1}"/>
              </a:ext>
            </a:extLst>
          </p:cNvPr>
          <p:cNvSpPr/>
          <p:nvPr/>
        </p:nvSpPr>
        <p:spPr>
          <a:xfrm>
            <a:off x="781200" y="3485458"/>
            <a:ext cx="3563938" cy="1101848"/>
          </a:xfrm>
          <a:prstGeom prst="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Lower </a:t>
            </a:r>
            <a:b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</a:b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airway</a:t>
            </a:r>
            <a:r>
              <a:rPr kumimoji="0" lang="en-GB" sz="2400" b="1" i="0" u="none" strike="noStrike" kern="0" cap="none" spc="0" normalizeH="0" baseline="3000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Calibri" panose="020F0502020204030204" pitchFamily="34" charset="0"/>
              </a:rPr>
              <a:t>3,4</a:t>
            </a:r>
            <a:endParaRPr kumimoji="0" lang="en-GB" sz="2400" b="1" i="0" u="none" strike="noStrike" kern="0" cap="none" spc="0" normalizeH="0" baseline="0" noProof="0">
              <a:ln>
                <a:noFill/>
              </a:ln>
              <a:solidFill>
                <a:srgbClr val="F35FAC"/>
              </a:solidFill>
              <a:effectLst/>
              <a:uLnTx/>
              <a:uFillTx/>
              <a:latin typeface="Cambria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5067C2B0-1F02-77C5-1B47-4F758DD35846}"/>
              </a:ext>
            </a:extLst>
          </p:cNvPr>
          <p:cNvSpPr/>
          <p:nvPr/>
        </p:nvSpPr>
        <p:spPr>
          <a:xfrm>
            <a:off x="3122377" y="2283484"/>
            <a:ext cx="862735" cy="1568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Nasal cavity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60AE2DE0-AD1D-B9AD-56CC-48DB7347E8CA}"/>
              </a:ext>
            </a:extLst>
          </p:cNvPr>
          <p:cNvSpPr/>
          <p:nvPr/>
        </p:nvSpPr>
        <p:spPr>
          <a:xfrm>
            <a:off x="3321463" y="1908123"/>
            <a:ext cx="663649" cy="1568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Sinuses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13B09264-5F34-138B-AB1C-03DB698CDE34}"/>
              </a:ext>
            </a:extLst>
          </p:cNvPr>
          <p:cNvCxnSpPr>
            <a:cxnSpLocks/>
          </p:cNvCxnSpPr>
          <p:nvPr/>
        </p:nvCxnSpPr>
        <p:spPr>
          <a:xfrm>
            <a:off x="4110038" y="4241383"/>
            <a:ext cx="225611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154B3609-8B3D-5268-AED5-269AB874634D}"/>
              </a:ext>
            </a:extLst>
          </p:cNvPr>
          <p:cNvCxnSpPr>
            <a:cxnSpLocks/>
          </p:cNvCxnSpPr>
          <p:nvPr/>
        </p:nvCxnSpPr>
        <p:spPr>
          <a:xfrm>
            <a:off x="4110038" y="4473158"/>
            <a:ext cx="232866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Rectangle 287">
            <a:extLst>
              <a:ext uri="{FF2B5EF4-FFF2-40B4-BE49-F238E27FC236}">
                <a16:creationId xmlns:a16="http://schemas.microsoft.com/office/drawing/2014/main" id="{840B52D2-1DB1-C6EA-A305-36C39EFE43D7}"/>
              </a:ext>
            </a:extLst>
          </p:cNvPr>
          <p:cNvSpPr/>
          <p:nvPr/>
        </p:nvSpPr>
        <p:spPr>
          <a:xfrm>
            <a:off x="5196644" y="2271043"/>
            <a:ext cx="672482" cy="184312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Oval 288">
            <a:extLst>
              <a:ext uri="{FF2B5EF4-FFF2-40B4-BE49-F238E27FC236}">
                <a16:creationId xmlns:a16="http://schemas.microsoft.com/office/drawing/2014/main" id="{20782FBA-8D47-5864-2A23-FF33F2C54C2D}"/>
              </a:ext>
            </a:extLst>
          </p:cNvPr>
          <p:cNvSpPr/>
          <p:nvPr/>
        </p:nvSpPr>
        <p:spPr>
          <a:xfrm>
            <a:off x="5212024" y="2307127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5D514CCE-B3F1-BB42-F35D-25EE31253B20}"/>
              </a:ext>
            </a:extLst>
          </p:cNvPr>
          <p:cNvCxnSpPr>
            <a:cxnSpLocks/>
          </p:cNvCxnSpPr>
          <p:nvPr/>
        </p:nvCxnSpPr>
        <p:spPr>
          <a:xfrm>
            <a:off x="4110038" y="2361915"/>
            <a:ext cx="120060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:a16="http://schemas.microsoft.com/office/drawing/2014/main" id="{058D7250-CA02-5AE8-C562-79DE7B2EB083}"/>
              </a:ext>
            </a:extLst>
          </p:cNvPr>
          <p:cNvSpPr/>
          <p:nvPr/>
        </p:nvSpPr>
        <p:spPr>
          <a:xfrm>
            <a:off x="5922871" y="2850223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9D5362EC-59A8-0208-47CF-1305CD8EABC4}"/>
              </a:ext>
            </a:extLst>
          </p:cNvPr>
          <p:cNvCxnSpPr>
            <a:cxnSpLocks/>
            <a:endCxn id="309" idx="2"/>
          </p:cNvCxnSpPr>
          <p:nvPr/>
        </p:nvCxnSpPr>
        <p:spPr>
          <a:xfrm>
            <a:off x="4110038" y="2590073"/>
            <a:ext cx="172761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794E0D78-961E-9E4B-73B6-47CCA5BD4B44}"/>
              </a:ext>
            </a:extLst>
          </p:cNvPr>
          <p:cNvCxnSpPr>
            <a:cxnSpLocks/>
          </p:cNvCxnSpPr>
          <p:nvPr/>
        </p:nvCxnSpPr>
        <p:spPr>
          <a:xfrm>
            <a:off x="4110038" y="2903538"/>
            <a:ext cx="187512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833709E-094D-A2FA-9CC2-8E0B202B82F3}"/>
              </a:ext>
            </a:extLst>
          </p:cNvPr>
          <p:cNvSpPr/>
          <p:nvPr/>
        </p:nvSpPr>
        <p:spPr>
          <a:xfrm>
            <a:off x="6111273" y="3865558"/>
            <a:ext cx="254881" cy="265357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C2F2869F-B388-15A6-5293-D9058F4AC689}"/>
              </a:ext>
            </a:extLst>
          </p:cNvPr>
          <p:cNvSpPr/>
          <p:nvPr/>
        </p:nvSpPr>
        <p:spPr>
          <a:xfrm>
            <a:off x="6536769" y="4423953"/>
            <a:ext cx="170427" cy="265357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Oval 295">
            <a:extLst>
              <a:ext uri="{FF2B5EF4-FFF2-40B4-BE49-F238E27FC236}">
                <a16:creationId xmlns:a16="http://schemas.microsoft.com/office/drawing/2014/main" id="{3F777576-42DB-395D-476C-CD7BD0DE7FA1}"/>
              </a:ext>
            </a:extLst>
          </p:cNvPr>
          <p:cNvSpPr/>
          <p:nvPr/>
        </p:nvSpPr>
        <p:spPr>
          <a:xfrm>
            <a:off x="6162511" y="3939076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33AC662-9CCD-F8F4-2410-1704CA17E828}"/>
              </a:ext>
            </a:extLst>
          </p:cNvPr>
          <p:cNvCxnSpPr>
            <a:cxnSpLocks/>
          </p:cNvCxnSpPr>
          <p:nvPr/>
        </p:nvCxnSpPr>
        <p:spPr>
          <a:xfrm>
            <a:off x="4110038" y="3990558"/>
            <a:ext cx="21102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06EBD35-986B-C54A-528D-B765FE46E900}"/>
              </a:ext>
            </a:extLst>
          </p:cNvPr>
          <p:cNvSpPr/>
          <p:nvPr/>
        </p:nvSpPr>
        <p:spPr>
          <a:xfrm>
            <a:off x="5196644" y="1883561"/>
            <a:ext cx="672482" cy="347992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108469BD-84DC-41B4-D305-F5649D329A1C}"/>
              </a:ext>
            </a:extLst>
          </p:cNvPr>
          <p:cNvCxnSpPr>
            <a:cxnSpLocks/>
            <a:endCxn id="300" idx="2"/>
          </p:cNvCxnSpPr>
          <p:nvPr/>
        </p:nvCxnSpPr>
        <p:spPr>
          <a:xfrm>
            <a:off x="4110038" y="1998018"/>
            <a:ext cx="1200605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Oval 299">
            <a:extLst>
              <a:ext uri="{FF2B5EF4-FFF2-40B4-BE49-F238E27FC236}">
                <a16:creationId xmlns:a16="http://schemas.microsoft.com/office/drawing/2014/main" id="{D14026C3-24BB-D566-3006-491F61A5E17F}"/>
              </a:ext>
            </a:extLst>
          </p:cNvPr>
          <p:cNvSpPr/>
          <p:nvPr/>
        </p:nvSpPr>
        <p:spPr>
          <a:xfrm>
            <a:off x="5310643" y="1943109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0FAC95C4-16FA-E6EC-DA1E-CFCE6A273022}"/>
              </a:ext>
            </a:extLst>
          </p:cNvPr>
          <p:cNvSpPr/>
          <p:nvPr/>
        </p:nvSpPr>
        <p:spPr>
          <a:xfrm>
            <a:off x="5866485" y="2482376"/>
            <a:ext cx="241987" cy="1306240"/>
          </a:xfrm>
          <a:prstGeom prst="rect">
            <a:avLst/>
          </a:prstGeom>
          <a:solidFill>
            <a:schemeClr val="tx1">
              <a:lumMod val="50000"/>
              <a:alpha val="1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5DC7864A-56DB-415B-F825-C883A37A5CC6}"/>
              </a:ext>
            </a:extLst>
          </p:cNvPr>
          <p:cNvCxnSpPr>
            <a:cxnSpLocks/>
          </p:cNvCxnSpPr>
          <p:nvPr/>
        </p:nvCxnSpPr>
        <p:spPr>
          <a:xfrm>
            <a:off x="5858645" y="2092966"/>
            <a:ext cx="18885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27B1DC7E-7A79-BEEF-F9F2-AFB1C138321D}"/>
              </a:ext>
            </a:extLst>
          </p:cNvPr>
          <p:cNvCxnSpPr>
            <a:cxnSpLocks/>
          </p:cNvCxnSpPr>
          <p:nvPr/>
        </p:nvCxnSpPr>
        <p:spPr>
          <a:xfrm>
            <a:off x="5858645" y="2361915"/>
            <a:ext cx="91737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784BF372-50BC-1F85-ABD6-8FDDC8721EB8}"/>
              </a:ext>
            </a:extLst>
          </p:cNvPr>
          <p:cNvCxnSpPr>
            <a:cxnSpLocks/>
          </p:cNvCxnSpPr>
          <p:nvPr/>
        </p:nvCxnSpPr>
        <p:spPr>
          <a:xfrm flipV="1">
            <a:off x="6769644" y="2092966"/>
            <a:ext cx="0" cy="2689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078DF0A-52B5-A750-1A5F-7D4A242F23BB}"/>
              </a:ext>
            </a:extLst>
          </p:cNvPr>
          <p:cNvCxnSpPr>
            <a:cxnSpLocks/>
          </p:cNvCxnSpPr>
          <p:nvPr/>
        </p:nvCxnSpPr>
        <p:spPr>
          <a:xfrm>
            <a:off x="6108472" y="3216509"/>
            <a:ext cx="163874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78B19FCE-1B19-DE53-BD68-387D3E9A11A6}"/>
              </a:ext>
            </a:extLst>
          </p:cNvPr>
          <p:cNvCxnSpPr>
            <a:cxnSpLocks/>
          </p:cNvCxnSpPr>
          <p:nvPr/>
        </p:nvCxnSpPr>
        <p:spPr>
          <a:xfrm>
            <a:off x="6360064" y="3991952"/>
            <a:ext cx="41595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>
            <a:extLst>
              <a:ext uri="{FF2B5EF4-FFF2-40B4-BE49-F238E27FC236}">
                <a16:creationId xmlns:a16="http://schemas.microsoft.com/office/drawing/2014/main" id="{E866BADF-5231-DA09-8DC8-99E4BB9B809B}"/>
              </a:ext>
            </a:extLst>
          </p:cNvPr>
          <p:cNvCxnSpPr>
            <a:cxnSpLocks/>
          </p:cNvCxnSpPr>
          <p:nvPr/>
        </p:nvCxnSpPr>
        <p:spPr>
          <a:xfrm flipV="1">
            <a:off x="6769644" y="3216509"/>
            <a:ext cx="0" cy="7740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5CF870D-8B94-2E31-34DC-31B025067111}"/>
              </a:ext>
            </a:extLst>
          </p:cNvPr>
          <p:cNvCxnSpPr>
            <a:cxnSpLocks/>
          </p:cNvCxnSpPr>
          <p:nvPr/>
        </p:nvCxnSpPr>
        <p:spPr>
          <a:xfrm>
            <a:off x="6702969" y="4587306"/>
            <a:ext cx="10442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E0C92CE0-E626-C3D2-3AD8-4A218C144091}"/>
              </a:ext>
            </a:extLst>
          </p:cNvPr>
          <p:cNvSpPr/>
          <p:nvPr/>
        </p:nvSpPr>
        <p:spPr>
          <a:xfrm>
            <a:off x="5837656" y="2535164"/>
            <a:ext cx="109820" cy="10981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4C0E06E8-36DB-4101-BEAA-F801CBD86574}"/>
              </a:ext>
            </a:extLst>
          </p:cNvPr>
          <p:cNvCxnSpPr>
            <a:cxnSpLocks/>
          </p:cNvCxnSpPr>
          <p:nvPr/>
        </p:nvCxnSpPr>
        <p:spPr>
          <a:xfrm>
            <a:off x="4113862" y="3364066"/>
            <a:ext cx="187512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Oval 310">
            <a:extLst>
              <a:ext uri="{FF2B5EF4-FFF2-40B4-BE49-F238E27FC236}">
                <a16:creationId xmlns:a16="http://schemas.microsoft.com/office/drawing/2014/main" id="{FD333A90-F9F0-4116-1745-268C8C0493D6}"/>
              </a:ext>
            </a:extLst>
          </p:cNvPr>
          <p:cNvSpPr/>
          <p:nvPr/>
        </p:nvSpPr>
        <p:spPr>
          <a:xfrm>
            <a:off x="5922871" y="3310965"/>
            <a:ext cx="109820" cy="109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C2D066F-DEEA-2EC6-598C-5159C192CEFD}"/>
              </a:ext>
            </a:extLst>
          </p:cNvPr>
          <p:cNvSpPr/>
          <p:nvPr/>
        </p:nvSpPr>
        <p:spPr>
          <a:xfrm>
            <a:off x="546100" y="3057535"/>
            <a:ext cx="7331075" cy="1965316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0E28BBCE-740C-58D1-C3D2-9E52FB705E44}"/>
              </a:ext>
            </a:extLst>
          </p:cNvPr>
          <p:cNvCxnSpPr>
            <a:cxnSpLocks/>
          </p:cNvCxnSpPr>
          <p:nvPr/>
        </p:nvCxnSpPr>
        <p:spPr>
          <a:xfrm>
            <a:off x="546100" y="3057535"/>
            <a:ext cx="720111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13">
            <a:extLst>
              <a:ext uri="{FF2B5EF4-FFF2-40B4-BE49-F238E27FC236}">
                <a16:creationId xmlns:a16="http://schemas.microsoft.com/office/drawing/2014/main" id="{EBF38A0D-C9B3-8795-67E8-A233CEAF9637}"/>
              </a:ext>
            </a:extLst>
          </p:cNvPr>
          <p:cNvSpPr/>
          <p:nvPr/>
        </p:nvSpPr>
        <p:spPr>
          <a:xfrm flipH="1">
            <a:off x="7750499" y="1510529"/>
            <a:ext cx="3895399" cy="99451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5BFC86A0-F298-406A-1096-575C4B28D969}"/>
              </a:ext>
            </a:extLst>
          </p:cNvPr>
          <p:cNvSpPr txBox="1"/>
          <p:nvPr/>
        </p:nvSpPr>
        <p:spPr>
          <a:xfrm>
            <a:off x="7685544" y="1550944"/>
            <a:ext cx="3895399" cy="259276"/>
          </a:xfrm>
          <a:prstGeom prst="rect">
            <a:avLst/>
          </a:prstGeom>
          <a:noFill/>
        </p:spPr>
        <p:txBody>
          <a:bodyPr wrap="square" lIns="252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Nasal cavity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9019788C-C61F-B126-9D70-668E43A1C30B}"/>
              </a:ext>
            </a:extLst>
          </p:cNvPr>
          <p:cNvSpPr txBox="1"/>
          <p:nvPr/>
        </p:nvSpPr>
        <p:spPr>
          <a:xfrm>
            <a:off x="8708203" y="2001382"/>
            <a:ext cx="1489897" cy="25927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Stratified squamous epithelium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AF3E42D6-3129-6C73-A590-8D2BA9CCDB2A}"/>
              </a:ext>
            </a:extLst>
          </p:cNvPr>
          <p:cNvGrpSpPr/>
          <p:nvPr/>
        </p:nvGrpSpPr>
        <p:grpSpPr>
          <a:xfrm>
            <a:off x="7872349" y="1895835"/>
            <a:ext cx="687173" cy="571935"/>
            <a:chOff x="8378186" y="1586996"/>
            <a:chExt cx="533802" cy="444284"/>
          </a:xfrm>
        </p:grpSpPr>
        <p:pic>
          <p:nvPicPr>
            <p:cNvPr id="318" name="Graphic 317">
              <a:extLst>
                <a:ext uri="{FF2B5EF4-FFF2-40B4-BE49-F238E27FC236}">
                  <a16:creationId xmlns:a16="http://schemas.microsoft.com/office/drawing/2014/main" id="{3F74106B-58DC-290D-FE01-9A5163582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52180"/>
            <a:stretch/>
          </p:blipFill>
          <p:spPr>
            <a:xfrm rot="16200000">
              <a:off x="8391039" y="1574143"/>
              <a:ext cx="444284" cy="469990"/>
            </a:xfrm>
            <a:prstGeom prst="rect">
              <a:avLst/>
            </a:prstGeom>
          </p:spPr>
        </p:pic>
        <p:sp>
          <p:nvSpPr>
            <p:cNvPr id="319" name="Rectangle 6867">
              <a:extLst>
                <a:ext uri="{FF2B5EF4-FFF2-40B4-BE49-F238E27FC236}">
                  <a16:creationId xmlns:a16="http://schemas.microsoft.com/office/drawing/2014/main" id="{5CE83A4C-368A-2DEC-3304-ED8D5BEDF9D9}"/>
                </a:ext>
              </a:extLst>
            </p:cNvPr>
            <p:cNvSpPr/>
            <p:nvPr/>
          </p:nvSpPr>
          <p:spPr>
            <a:xfrm>
              <a:off x="8716593" y="1588544"/>
              <a:ext cx="195395" cy="357928"/>
            </a:xfrm>
            <a:custGeom>
              <a:avLst/>
              <a:gdLst>
                <a:gd name="connsiteX0" fmla="*/ 0 w 162613"/>
                <a:gd name="connsiteY0" fmla="*/ 0 h 4824000"/>
                <a:gd name="connsiteX1" fmla="*/ 162613 w 162613"/>
                <a:gd name="connsiteY1" fmla="*/ 0 h 4824000"/>
                <a:gd name="connsiteX2" fmla="*/ 162613 w 162613"/>
                <a:gd name="connsiteY2" fmla="*/ 4824000 h 4824000"/>
                <a:gd name="connsiteX3" fmla="*/ 0 w 162613"/>
                <a:gd name="connsiteY3" fmla="*/ 4824000 h 4824000"/>
                <a:gd name="connsiteX4" fmla="*/ 0 w 162613"/>
                <a:gd name="connsiteY4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349742 h 4824000"/>
                <a:gd name="connsiteX5" fmla="*/ 4578 w 167191"/>
                <a:gd name="connsiteY5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099042 h 4824000"/>
                <a:gd name="connsiteX5" fmla="*/ 0 w 167191"/>
                <a:gd name="connsiteY5" fmla="*/ 349742 h 4824000"/>
                <a:gd name="connsiteX6" fmla="*/ 4578 w 167191"/>
                <a:gd name="connsiteY6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861042 h 4824000"/>
                <a:gd name="connsiteX5" fmla="*/ 0 w 167191"/>
                <a:gd name="connsiteY5" fmla="*/ 1099042 h 4824000"/>
                <a:gd name="connsiteX6" fmla="*/ 0 w 167191"/>
                <a:gd name="connsiteY6" fmla="*/ 349742 h 4824000"/>
                <a:gd name="connsiteX7" fmla="*/ 4578 w 167191"/>
                <a:gd name="connsiteY7" fmla="*/ 0 h 4824000"/>
                <a:gd name="connsiteX0" fmla="*/ 10928 w 173541"/>
                <a:gd name="connsiteY0" fmla="*/ 0 h 4824000"/>
                <a:gd name="connsiteX1" fmla="*/ 173541 w 173541"/>
                <a:gd name="connsiteY1" fmla="*/ 0 h 4824000"/>
                <a:gd name="connsiteX2" fmla="*/ 173541 w 173541"/>
                <a:gd name="connsiteY2" fmla="*/ 4824000 h 4824000"/>
                <a:gd name="connsiteX3" fmla="*/ 10928 w 173541"/>
                <a:gd name="connsiteY3" fmla="*/ 4824000 h 4824000"/>
                <a:gd name="connsiteX4" fmla="*/ 0 w 173541"/>
                <a:gd name="connsiteY4" fmla="*/ 2616692 h 4824000"/>
                <a:gd name="connsiteX5" fmla="*/ 6350 w 173541"/>
                <a:gd name="connsiteY5" fmla="*/ 1861042 h 4824000"/>
                <a:gd name="connsiteX6" fmla="*/ 6350 w 173541"/>
                <a:gd name="connsiteY6" fmla="*/ 1099042 h 4824000"/>
                <a:gd name="connsiteX7" fmla="*/ 6350 w 173541"/>
                <a:gd name="connsiteY7" fmla="*/ 349742 h 4824000"/>
                <a:gd name="connsiteX8" fmla="*/ 10928 w 173541"/>
                <a:gd name="connsiteY8" fmla="*/ 0 h 4824000"/>
                <a:gd name="connsiteX0" fmla="*/ 15870 w 178483"/>
                <a:gd name="connsiteY0" fmla="*/ 0 h 4824000"/>
                <a:gd name="connsiteX1" fmla="*/ 178483 w 178483"/>
                <a:gd name="connsiteY1" fmla="*/ 0 h 4824000"/>
                <a:gd name="connsiteX2" fmla="*/ 178483 w 178483"/>
                <a:gd name="connsiteY2" fmla="*/ 4824000 h 4824000"/>
                <a:gd name="connsiteX3" fmla="*/ 15870 w 178483"/>
                <a:gd name="connsiteY3" fmla="*/ 4824000 h 4824000"/>
                <a:gd name="connsiteX4" fmla="*/ 4942 w 178483"/>
                <a:gd name="connsiteY4" fmla="*/ 3683492 h 4824000"/>
                <a:gd name="connsiteX5" fmla="*/ 4942 w 178483"/>
                <a:gd name="connsiteY5" fmla="*/ 2616692 h 4824000"/>
                <a:gd name="connsiteX6" fmla="*/ 11292 w 178483"/>
                <a:gd name="connsiteY6" fmla="*/ 1861042 h 4824000"/>
                <a:gd name="connsiteX7" fmla="*/ 11292 w 178483"/>
                <a:gd name="connsiteY7" fmla="*/ 1099042 h 4824000"/>
                <a:gd name="connsiteX8" fmla="*/ 11292 w 178483"/>
                <a:gd name="connsiteY8" fmla="*/ 349742 h 4824000"/>
                <a:gd name="connsiteX9" fmla="*/ 15870 w 178483"/>
                <a:gd name="connsiteY9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8297 w 181838"/>
                <a:gd name="connsiteY6" fmla="*/ 2616692 h 4824000"/>
                <a:gd name="connsiteX7" fmla="*/ 14647 w 181838"/>
                <a:gd name="connsiteY7" fmla="*/ 1861042 h 4824000"/>
                <a:gd name="connsiteX8" fmla="*/ 14647 w 181838"/>
                <a:gd name="connsiteY8" fmla="*/ 1099042 h 4824000"/>
                <a:gd name="connsiteX9" fmla="*/ 14647 w 181838"/>
                <a:gd name="connsiteY9" fmla="*/ 349742 h 4824000"/>
                <a:gd name="connsiteX10" fmla="*/ 19225 w 181838"/>
                <a:gd name="connsiteY10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1947 w 181838"/>
                <a:gd name="connsiteY6" fmla="*/ 3327892 h 4824000"/>
                <a:gd name="connsiteX7" fmla="*/ 8297 w 181838"/>
                <a:gd name="connsiteY7" fmla="*/ 2616692 h 4824000"/>
                <a:gd name="connsiteX8" fmla="*/ 14647 w 181838"/>
                <a:gd name="connsiteY8" fmla="*/ 1861042 h 4824000"/>
                <a:gd name="connsiteX9" fmla="*/ 14647 w 181838"/>
                <a:gd name="connsiteY9" fmla="*/ 1099042 h 4824000"/>
                <a:gd name="connsiteX10" fmla="*/ 14647 w 181838"/>
                <a:gd name="connsiteY10" fmla="*/ 349742 h 4824000"/>
                <a:gd name="connsiteX11" fmla="*/ 19225 w 181838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39687 w 205291"/>
                <a:gd name="connsiteY6" fmla="*/ 3332655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0983 w 232279"/>
                <a:gd name="connsiteY2" fmla="*/ 1567355 h 4824000"/>
                <a:gd name="connsiteX3" fmla="*/ 232279 w 232279"/>
                <a:gd name="connsiteY3" fmla="*/ 4824000 h 4824000"/>
                <a:gd name="connsiteX4" fmla="*/ 69666 w 232279"/>
                <a:gd name="connsiteY4" fmla="*/ 4824000 h 4824000"/>
                <a:gd name="connsiteX5" fmla="*/ 0 w 232279"/>
                <a:gd name="connsiteY5" fmla="*/ 4281979 h 4824000"/>
                <a:gd name="connsiteX6" fmla="*/ 3969 w 232279"/>
                <a:gd name="connsiteY6" fmla="*/ 3702543 h 4824000"/>
                <a:gd name="connsiteX7" fmla="*/ 52388 w 232279"/>
                <a:gd name="connsiteY7" fmla="*/ 3337417 h 4824000"/>
                <a:gd name="connsiteX8" fmla="*/ 58738 w 232279"/>
                <a:gd name="connsiteY8" fmla="*/ 2616692 h 4824000"/>
                <a:gd name="connsiteX9" fmla="*/ 41276 w 232279"/>
                <a:gd name="connsiteY9" fmla="*/ 1853898 h 4824000"/>
                <a:gd name="connsiteX10" fmla="*/ 43657 w 232279"/>
                <a:gd name="connsiteY10" fmla="*/ 1094280 h 4824000"/>
                <a:gd name="connsiteX11" fmla="*/ 26988 w 232279"/>
                <a:gd name="connsiteY11" fmla="*/ 349742 h 4824000"/>
                <a:gd name="connsiteX12" fmla="*/ 69666 w 232279"/>
                <a:gd name="connsiteY12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32279 w 233364"/>
                <a:gd name="connsiteY4" fmla="*/ 4824000 h 4824000"/>
                <a:gd name="connsiteX5" fmla="*/ 69666 w 233364"/>
                <a:gd name="connsiteY5" fmla="*/ 4824000 h 4824000"/>
                <a:gd name="connsiteX6" fmla="*/ 0 w 233364"/>
                <a:gd name="connsiteY6" fmla="*/ 4281979 h 4824000"/>
                <a:gd name="connsiteX7" fmla="*/ 3969 w 233364"/>
                <a:gd name="connsiteY7" fmla="*/ 3702543 h 4824000"/>
                <a:gd name="connsiteX8" fmla="*/ 52388 w 233364"/>
                <a:gd name="connsiteY8" fmla="*/ 3337417 h 4824000"/>
                <a:gd name="connsiteX9" fmla="*/ 58738 w 233364"/>
                <a:gd name="connsiteY9" fmla="*/ 2616692 h 4824000"/>
                <a:gd name="connsiteX10" fmla="*/ 41276 w 233364"/>
                <a:gd name="connsiteY10" fmla="*/ 1853898 h 4824000"/>
                <a:gd name="connsiteX11" fmla="*/ 43657 w 233364"/>
                <a:gd name="connsiteY11" fmla="*/ 1094280 h 4824000"/>
                <a:gd name="connsiteX12" fmla="*/ 26988 w 233364"/>
                <a:gd name="connsiteY12" fmla="*/ 349742 h 4824000"/>
                <a:gd name="connsiteX13" fmla="*/ 69666 w 233364"/>
                <a:gd name="connsiteY13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32279 w 233364"/>
                <a:gd name="connsiteY5" fmla="*/ 4824000 h 4824000"/>
                <a:gd name="connsiteX6" fmla="*/ 69666 w 233364"/>
                <a:gd name="connsiteY6" fmla="*/ 4824000 h 4824000"/>
                <a:gd name="connsiteX7" fmla="*/ 0 w 233364"/>
                <a:gd name="connsiteY7" fmla="*/ 4281979 h 4824000"/>
                <a:gd name="connsiteX8" fmla="*/ 3969 w 233364"/>
                <a:gd name="connsiteY8" fmla="*/ 3702543 h 4824000"/>
                <a:gd name="connsiteX9" fmla="*/ 52388 w 233364"/>
                <a:gd name="connsiteY9" fmla="*/ 3337417 h 4824000"/>
                <a:gd name="connsiteX10" fmla="*/ 58738 w 233364"/>
                <a:gd name="connsiteY10" fmla="*/ 2616692 h 4824000"/>
                <a:gd name="connsiteX11" fmla="*/ 41276 w 233364"/>
                <a:gd name="connsiteY11" fmla="*/ 1853898 h 4824000"/>
                <a:gd name="connsiteX12" fmla="*/ 43657 w 233364"/>
                <a:gd name="connsiteY12" fmla="*/ 1094280 h 4824000"/>
                <a:gd name="connsiteX13" fmla="*/ 26988 w 233364"/>
                <a:gd name="connsiteY13" fmla="*/ 349742 h 4824000"/>
                <a:gd name="connsiteX14" fmla="*/ 69666 w 233364"/>
                <a:gd name="connsiteY14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32279 w 233364"/>
                <a:gd name="connsiteY6" fmla="*/ 4824000 h 4824000"/>
                <a:gd name="connsiteX7" fmla="*/ 69666 w 233364"/>
                <a:gd name="connsiteY7" fmla="*/ 4824000 h 4824000"/>
                <a:gd name="connsiteX8" fmla="*/ 0 w 233364"/>
                <a:gd name="connsiteY8" fmla="*/ 4281979 h 4824000"/>
                <a:gd name="connsiteX9" fmla="*/ 3969 w 233364"/>
                <a:gd name="connsiteY9" fmla="*/ 3702543 h 4824000"/>
                <a:gd name="connsiteX10" fmla="*/ 52388 w 233364"/>
                <a:gd name="connsiteY10" fmla="*/ 3337417 h 4824000"/>
                <a:gd name="connsiteX11" fmla="*/ 58738 w 233364"/>
                <a:gd name="connsiteY11" fmla="*/ 2616692 h 4824000"/>
                <a:gd name="connsiteX12" fmla="*/ 41276 w 233364"/>
                <a:gd name="connsiteY12" fmla="*/ 1853898 h 4824000"/>
                <a:gd name="connsiteX13" fmla="*/ 43657 w 233364"/>
                <a:gd name="connsiteY13" fmla="*/ 1094280 h 4824000"/>
                <a:gd name="connsiteX14" fmla="*/ 26988 w 233364"/>
                <a:gd name="connsiteY14" fmla="*/ 349742 h 4824000"/>
                <a:gd name="connsiteX15" fmla="*/ 69666 w 233364"/>
                <a:gd name="connsiteY15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32279 w 233364"/>
                <a:gd name="connsiteY7" fmla="*/ 4824000 h 4824000"/>
                <a:gd name="connsiteX8" fmla="*/ 69666 w 233364"/>
                <a:gd name="connsiteY8" fmla="*/ 4824000 h 4824000"/>
                <a:gd name="connsiteX9" fmla="*/ 0 w 233364"/>
                <a:gd name="connsiteY9" fmla="*/ 4281979 h 4824000"/>
                <a:gd name="connsiteX10" fmla="*/ 3969 w 233364"/>
                <a:gd name="connsiteY10" fmla="*/ 3702543 h 4824000"/>
                <a:gd name="connsiteX11" fmla="*/ 52388 w 233364"/>
                <a:gd name="connsiteY11" fmla="*/ 3337417 h 4824000"/>
                <a:gd name="connsiteX12" fmla="*/ 58738 w 233364"/>
                <a:gd name="connsiteY12" fmla="*/ 2616692 h 4824000"/>
                <a:gd name="connsiteX13" fmla="*/ 41276 w 233364"/>
                <a:gd name="connsiteY13" fmla="*/ 1853898 h 4824000"/>
                <a:gd name="connsiteX14" fmla="*/ 43657 w 233364"/>
                <a:gd name="connsiteY14" fmla="*/ 1094280 h 4824000"/>
                <a:gd name="connsiteX15" fmla="*/ 26988 w 233364"/>
                <a:gd name="connsiteY15" fmla="*/ 349742 h 4824000"/>
                <a:gd name="connsiteX16" fmla="*/ 69666 w 233364"/>
                <a:gd name="connsiteY16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32279 w 233364"/>
                <a:gd name="connsiteY8" fmla="*/ 4824000 h 4824000"/>
                <a:gd name="connsiteX9" fmla="*/ 69666 w 233364"/>
                <a:gd name="connsiteY9" fmla="*/ 4824000 h 4824000"/>
                <a:gd name="connsiteX10" fmla="*/ 0 w 233364"/>
                <a:gd name="connsiteY10" fmla="*/ 4281979 h 4824000"/>
                <a:gd name="connsiteX11" fmla="*/ 3969 w 233364"/>
                <a:gd name="connsiteY11" fmla="*/ 3702543 h 4824000"/>
                <a:gd name="connsiteX12" fmla="*/ 52388 w 233364"/>
                <a:gd name="connsiteY12" fmla="*/ 3337417 h 4824000"/>
                <a:gd name="connsiteX13" fmla="*/ 58738 w 233364"/>
                <a:gd name="connsiteY13" fmla="*/ 2616692 h 4824000"/>
                <a:gd name="connsiteX14" fmla="*/ 41276 w 233364"/>
                <a:gd name="connsiteY14" fmla="*/ 1853898 h 4824000"/>
                <a:gd name="connsiteX15" fmla="*/ 43657 w 233364"/>
                <a:gd name="connsiteY15" fmla="*/ 1094280 h 4824000"/>
                <a:gd name="connsiteX16" fmla="*/ 26988 w 233364"/>
                <a:gd name="connsiteY16" fmla="*/ 349742 h 4824000"/>
                <a:gd name="connsiteX17" fmla="*/ 69666 w 233364"/>
                <a:gd name="connsiteY17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26219 w 233364"/>
                <a:gd name="connsiteY8" fmla="*/ 3689048 h 4824000"/>
                <a:gd name="connsiteX9" fmla="*/ 232279 w 233364"/>
                <a:gd name="connsiteY9" fmla="*/ 4824000 h 4824000"/>
                <a:gd name="connsiteX10" fmla="*/ 69666 w 233364"/>
                <a:gd name="connsiteY10" fmla="*/ 4824000 h 4824000"/>
                <a:gd name="connsiteX11" fmla="*/ 0 w 233364"/>
                <a:gd name="connsiteY11" fmla="*/ 4281979 h 4824000"/>
                <a:gd name="connsiteX12" fmla="*/ 3969 w 233364"/>
                <a:gd name="connsiteY12" fmla="*/ 3702543 h 4824000"/>
                <a:gd name="connsiteX13" fmla="*/ 52388 w 233364"/>
                <a:gd name="connsiteY13" fmla="*/ 3337417 h 4824000"/>
                <a:gd name="connsiteX14" fmla="*/ 58738 w 233364"/>
                <a:gd name="connsiteY14" fmla="*/ 2616692 h 4824000"/>
                <a:gd name="connsiteX15" fmla="*/ 41276 w 233364"/>
                <a:gd name="connsiteY15" fmla="*/ 1853898 h 4824000"/>
                <a:gd name="connsiteX16" fmla="*/ 43657 w 233364"/>
                <a:gd name="connsiteY16" fmla="*/ 1094280 h 4824000"/>
                <a:gd name="connsiteX17" fmla="*/ 26988 w 233364"/>
                <a:gd name="connsiteY17" fmla="*/ 349742 h 4824000"/>
                <a:gd name="connsiteX18" fmla="*/ 69666 w 233364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54803"/>
                <a:gd name="connsiteY0" fmla="*/ 0 h 4824000"/>
                <a:gd name="connsiteX1" fmla="*/ 232279 w 254803"/>
                <a:gd name="connsiteY1" fmla="*/ 0 h 4824000"/>
                <a:gd name="connsiteX2" fmla="*/ 245271 w 254803"/>
                <a:gd name="connsiteY2" fmla="*/ 1150636 h 4824000"/>
                <a:gd name="connsiteX3" fmla="*/ 254796 w 254803"/>
                <a:gd name="connsiteY3" fmla="*/ 1567355 h 4824000"/>
                <a:gd name="connsiteX4" fmla="*/ 228601 w 254803"/>
                <a:gd name="connsiteY4" fmla="*/ 1972167 h 4824000"/>
                <a:gd name="connsiteX5" fmla="*/ 228601 w 254803"/>
                <a:gd name="connsiteY5" fmla="*/ 2415080 h 4824000"/>
                <a:gd name="connsiteX6" fmla="*/ 226219 w 254803"/>
                <a:gd name="connsiteY6" fmla="*/ 2824655 h 4824000"/>
                <a:gd name="connsiteX7" fmla="*/ 226219 w 254803"/>
                <a:gd name="connsiteY7" fmla="*/ 3241373 h 4824000"/>
                <a:gd name="connsiteX8" fmla="*/ 226219 w 254803"/>
                <a:gd name="connsiteY8" fmla="*/ 3689048 h 4824000"/>
                <a:gd name="connsiteX9" fmla="*/ 232279 w 254803"/>
                <a:gd name="connsiteY9" fmla="*/ 4824000 h 4824000"/>
                <a:gd name="connsiteX10" fmla="*/ 69666 w 254803"/>
                <a:gd name="connsiteY10" fmla="*/ 4824000 h 4824000"/>
                <a:gd name="connsiteX11" fmla="*/ 0 w 254803"/>
                <a:gd name="connsiteY11" fmla="*/ 4281979 h 4824000"/>
                <a:gd name="connsiteX12" fmla="*/ 3969 w 254803"/>
                <a:gd name="connsiteY12" fmla="*/ 3702543 h 4824000"/>
                <a:gd name="connsiteX13" fmla="*/ 52388 w 254803"/>
                <a:gd name="connsiteY13" fmla="*/ 3337417 h 4824000"/>
                <a:gd name="connsiteX14" fmla="*/ 58738 w 254803"/>
                <a:gd name="connsiteY14" fmla="*/ 2616692 h 4824000"/>
                <a:gd name="connsiteX15" fmla="*/ 41276 w 254803"/>
                <a:gd name="connsiteY15" fmla="*/ 1853898 h 4824000"/>
                <a:gd name="connsiteX16" fmla="*/ 43657 w 254803"/>
                <a:gd name="connsiteY16" fmla="*/ 1094280 h 4824000"/>
                <a:gd name="connsiteX17" fmla="*/ 26988 w 254803"/>
                <a:gd name="connsiteY17" fmla="*/ 349742 h 4824000"/>
                <a:gd name="connsiteX18" fmla="*/ 69666 w 254803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796" h="4824000">
                  <a:moveTo>
                    <a:pt x="69666" y="0"/>
                  </a:moveTo>
                  <a:lnTo>
                    <a:pt x="232279" y="0"/>
                  </a:lnTo>
                  <a:cubicBezTo>
                    <a:pt x="232641" y="382752"/>
                    <a:pt x="244909" y="767884"/>
                    <a:pt x="245271" y="1150636"/>
                  </a:cubicBezTo>
                  <a:cubicBezTo>
                    <a:pt x="192089" y="1364155"/>
                    <a:pt x="219872" y="1444324"/>
                    <a:pt x="254796" y="1567355"/>
                  </a:cubicBezTo>
                  <a:cubicBezTo>
                    <a:pt x="177008" y="1816592"/>
                    <a:pt x="213520" y="1889617"/>
                    <a:pt x="252413" y="1976929"/>
                  </a:cubicBezTo>
                  <a:cubicBezTo>
                    <a:pt x="151607" y="2225372"/>
                    <a:pt x="222250" y="2278556"/>
                    <a:pt x="247651" y="2400793"/>
                  </a:cubicBezTo>
                  <a:cubicBezTo>
                    <a:pt x="200026" y="2551605"/>
                    <a:pt x="190501" y="2678605"/>
                    <a:pt x="250032" y="2824655"/>
                  </a:cubicBezTo>
                  <a:cubicBezTo>
                    <a:pt x="168275" y="3075480"/>
                    <a:pt x="210345" y="3121516"/>
                    <a:pt x="252413" y="3248516"/>
                  </a:cubicBezTo>
                  <a:cubicBezTo>
                    <a:pt x="146051" y="3507279"/>
                    <a:pt x="234950" y="3542204"/>
                    <a:pt x="226219" y="3689048"/>
                  </a:cubicBezTo>
                  <a:lnTo>
                    <a:pt x="232279" y="4824000"/>
                  </a:lnTo>
                  <a:lnTo>
                    <a:pt x="69666" y="4824000"/>
                  </a:lnTo>
                  <a:cubicBezTo>
                    <a:pt x="39684" y="4734457"/>
                    <a:pt x="163746" y="4403007"/>
                    <a:pt x="0" y="4281979"/>
                  </a:cubicBezTo>
                  <a:cubicBezTo>
                    <a:pt x="55329" y="4153806"/>
                    <a:pt x="30163" y="3852826"/>
                    <a:pt x="3969" y="3702543"/>
                  </a:cubicBezTo>
                  <a:cubicBezTo>
                    <a:pt x="75406" y="3685610"/>
                    <a:pt x="76200" y="3391392"/>
                    <a:pt x="52388" y="3337417"/>
                  </a:cubicBezTo>
                  <a:cubicBezTo>
                    <a:pt x="78582" y="3312017"/>
                    <a:pt x="80433" y="2689717"/>
                    <a:pt x="58738" y="2616692"/>
                  </a:cubicBezTo>
                  <a:cubicBezTo>
                    <a:pt x="89430" y="2557690"/>
                    <a:pt x="86784" y="1951000"/>
                    <a:pt x="41276" y="1853898"/>
                  </a:cubicBezTo>
                  <a:cubicBezTo>
                    <a:pt x="84138" y="1886443"/>
                    <a:pt x="91283" y="1149842"/>
                    <a:pt x="43657" y="1094280"/>
                  </a:cubicBezTo>
                  <a:cubicBezTo>
                    <a:pt x="82552" y="1077875"/>
                    <a:pt x="92869" y="399484"/>
                    <a:pt x="26988" y="349742"/>
                  </a:cubicBezTo>
                  <a:cubicBezTo>
                    <a:pt x="97570" y="283168"/>
                    <a:pt x="60996" y="116581"/>
                    <a:pt x="69666" y="0"/>
                  </a:cubicBezTo>
                  <a:close/>
                </a:path>
              </a:pathLst>
            </a:custGeom>
            <a:solidFill>
              <a:srgbClr val="F0AB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20" name="Rectangle 319">
            <a:extLst>
              <a:ext uri="{FF2B5EF4-FFF2-40B4-BE49-F238E27FC236}">
                <a16:creationId xmlns:a16="http://schemas.microsoft.com/office/drawing/2014/main" id="{9D9170B0-0540-7292-40FA-B47F155E5274}"/>
              </a:ext>
            </a:extLst>
          </p:cNvPr>
          <p:cNvSpPr/>
          <p:nvPr/>
        </p:nvSpPr>
        <p:spPr>
          <a:xfrm flipH="1">
            <a:off x="7750501" y="3844028"/>
            <a:ext cx="3895399" cy="99451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E1DB6C81-9248-4E0C-7EE9-E28D4771104E}"/>
              </a:ext>
            </a:extLst>
          </p:cNvPr>
          <p:cNvSpPr txBox="1"/>
          <p:nvPr/>
        </p:nvSpPr>
        <p:spPr>
          <a:xfrm>
            <a:off x="7682265" y="3911496"/>
            <a:ext cx="3884666" cy="259272"/>
          </a:xfrm>
          <a:prstGeom prst="rect">
            <a:avLst/>
          </a:prstGeom>
          <a:noFill/>
        </p:spPr>
        <p:txBody>
          <a:bodyPr wrap="square" lIns="25200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Bronchioles and alveoli</a:t>
            </a: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D91CD5D0-758F-98A0-F9F9-60F108B472C7}"/>
              </a:ext>
            </a:extLst>
          </p:cNvPr>
          <p:cNvSpPr txBox="1"/>
          <p:nvPr/>
        </p:nvSpPr>
        <p:spPr>
          <a:xfrm>
            <a:off x="8848621" y="4353576"/>
            <a:ext cx="2453185" cy="25927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Cuboidal / simple squamous epithelium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656665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5–7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0DB7837A-9FA6-D607-CB39-5ACEEA3F3B1B}"/>
              </a:ext>
            </a:extLst>
          </p:cNvPr>
          <p:cNvSpPr/>
          <p:nvPr/>
        </p:nvSpPr>
        <p:spPr>
          <a:xfrm flipH="1">
            <a:off x="7747218" y="2610652"/>
            <a:ext cx="3895399" cy="1129933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E1A83CC-775F-47A4-9D12-3F73F8E132D1}"/>
              </a:ext>
            </a:extLst>
          </p:cNvPr>
          <p:cNvSpPr txBox="1"/>
          <p:nvPr/>
        </p:nvSpPr>
        <p:spPr>
          <a:xfrm>
            <a:off x="7696276" y="2632081"/>
            <a:ext cx="3884667" cy="290684"/>
          </a:xfrm>
          <a:prstGeom prst="rect">
            <a:avLst/>
          </a:prstGeom>
          <a:noFill/>
        </p:spPr>
        <p:txBody>
          <a:bodyPr wrap="square" lIns="25200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Upper to lower airway transition</a:t>
            </a:r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E80B1B60-D950-0743-B4CA-80B1338E51ED}"/>
              </a:ext>
            </a:extLst>
          </p:cNvPr>
          <p:cNvSpPr txBox="1"/>
          <p:nvPr/>
        </p:nvSpPr>
        <p:spPr>
          <a:xfrm>
            <a:off x="9624598" y="3080473"/>
            <a:ext cx="1828358" cy="290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i="0" u="none" strike="noStrike" cap="none" spc="0" normalizeH="0" baseline="0">
                <a:ln>
                  <a:noFill/>
                </a:ln>
                <a:solidFill>
                  <a:schemeClr val="tx1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Pseudostratified columnar ciliated epithelium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4–6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9CF1294D-A094-CE45-AF34-40E0B5A2E4B0}"/>
              </a:ext>
            </a:extLst>
          </p:cNvPr>
          <p:cNvGrpSpPr/>
          <p:nvPr/>
        </p:nvGrpSpPr>
        <p:grpSpPr>
          <a:xfrm rot="5400000">
            <a:off x="8349251" y="2585727"/>
            <a:ext cx="669431" cy="1464595"/>
            <a:chOff x="8361939" y="2050622"/>
            <a:chExt cx="758373" cy="1659184"/>
          </a:xfrm>
        </p:grpSpPr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A1463913-296E-85DD-00CA-3F98731DC9A0}"/>
                </a:ext>
              </a:extLst>
            </p:cNvPr>
            <p:cNvGrpSpPr/>
            <p:nvPr/>
          </p:nvGrpSpPr>
          <p:grpSpPr>
            <a:xfrm rot="16200000" flipH="1">
              <a:off x="8507485" y="1940991"/>
              <a:ext cx="175181" cy="394444"/>
              <a:chOff x="12665208" y="4236313"/>
              <a:chExt cx="403200" cy="1547203"/>
            </a:xfrm>
          </p:grpSpPr>
          <p:sp>
            <p:nvSpPr>
              <p:cNvPr id="462" name="Graphic 6559">
                <a:extLst>
                  <a:ext uri="{FF2B5EF4-FFF2-40B4-BE49-F238E27FC236}">
                    <a16:creationId xmlns:a16="http://schemas.microsoft.com/office/drawing/2014/main" id="{BE487D82-E1F8-4D8F-8481-A8F5365F72A7}"/>
                  </a:ext>
                </a:extLst>
              </p:cNvPr>
              <p:cNvSpPr/>
              <p:nvPr/>
            </p:nvSpPr>
            <p:spPr>
              <a:xfrm>
                <a:off x="12665208" y="4236313"/>
                <a:ext cx="403200" cy="1547203"/>
              </a:xfrm>
              <a:custGeom>
                <a:avLst/>
                <a:gdLst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0308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9640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0308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0115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56" fmla="*/ 329751 w 403200"/>
                  <a:gd name="connsiteY56" fmla="*/ 213036 h 1547203"/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7452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0115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56" fmla="*/ 329751 w 403200"/>
                  <a:gd name="connsiteY56" fmla="*/ 213036 h 154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03200" h="1547203">
                    <a:moveTo>
                      <a:pt x="329751" y="213036"/>
                    </a:moveTo>
                    <a:cubicBezTo>
                      <a:pt x="325846" y="204464"/>
                      <a:pt x="321941" y="195987"/>
                      <a:pt x="319178" y="186747"/>
                    </a:cubicBezTo>
                    <a:cubicBezTo>
                      <a:pt x="309368" y="154267"/>
                      <a:pt x="308034" y="119120"/>
                      <a:pt x="315845" y="86068"/>
                    </a:cubicBezTo>
                    <a:lnTo>
                      <a:pt x="316321" y="84068"/>
                    </a:lnTo>
                    <a:cubicBezTo>
                      <a:pt x="318893" y="73781"/>
                      <a:pt x="322226" y="63208"/>
                      <a:pt x="319940" y="52921"/>
                    </a:cubicBezTo>
                    <a:cubicBezTo>
                      <a:pt x="317654" y="42634"/>
                      <a:pt x="306796" y="33300"/>
                      <a:pt x="296890" y="37110"/>
                    </a:cubicBezTo>
                    <a:cubicBezTo>
                      <a:pt x="290699" y="39491"/>
                      <a:pt x="287079" y="46158"/>
                      <a:pt x="286317" y="52826"/>
                    </a:cubicBezTo>
                    <a:cubicBezTo>
                      <a:pt x="285555" y="59493"/>
                      <a:pt x="287174" y="66066"/>
                      <a:pt x="288603" y="72543"/>
                    </a:cubicBezTo>
                    <a:cubicBezTo>
                      <a:pt x="294032" y="97403"/>
                      <a:pt x="296795" y="122835"/>
                      <a:pt x="296985" y="148266"/>
                    </a:cubicBezTo>
                    <a:cubicBezTo>
                      <a:pt x="297080" y="163030"/>
                      <a:pt x="299462" y="178461"/>
                      <a:pt x="295747" y="193034"/>
                    </a:cubicBezTo>
                    <a:cubicBezTo>
                      <a:pt x="294509" y="197987"/>
                      <a:pt x="290984" y="209036"/>
                      <a:pt x="285079" y="210465"/>
                    </a:cubicBezTo>
                    <a:cubicBezTo>
                      <a:pt x="276792" y="212370"/>
                      <a:pt x="269458" y="199797"/>
                      <a:pt x="267648" y="193415"/>
                    </a:cubicBezTo>
                    <a:cubicBezTo>
                      <a:pt x="265172" y="184652"/>
                      <a:pt x="266124" y="175413"/>
                      <a:pt x="266791" y="166269"/>
                    </a:cubicBezTo>
                    <a:cubicBezTo>
                      <a:pt x="270029" y="119787"/>
                      <a:pt x="264124" y="72638"/>
                      <a:pt x="249551" y="28442"/>
                    </a:cubicBezTo>
                    <a:cubicBezTo>
                      <a:pt x="247455" y="22155"/>
                      <a:pt x="244407" y="15202"/>
                      <a:pt x="238025" y="13392"/>
                    </a:cubicBezTo>
                    <a:cubicBezTo>
                      <a:pt x="229548" y="11011"/>
                      <a:pt x="221642" y="20441"/>
                      <a:pt x="221833" y="29299"/>
                    </a:cubicBezTo>
                    <a:cubicBezTo>
                      <a:pt x="222023" y="38157"/>
                      <a:pt x="227167" y="45873"/>
                      <a:pt x="231644" y="53493"/>
                    </a:cubicBezTo>
                    <a:cubicBezTo>
                      <a:pt x="253932" y="91688"/>
                      <a:pt x="258599" y="137408"/>
                      <a:pt x="248217" y="179985"/>
                    </a:cubicBezTo>
                    <a:cubicBezTo>
                      <a:pt x="245455" y="191319"/>
                      <a:pt x="225055" y="205972"/>
                      <a:pt x="219928" y="196749"/>
                    </a:cubicBezTo>
                    <a:cubicBezTo>
                      <a:pt x="214801" y="187526"/>
                      <a:pt x="218499" y="144647"/>
                      <a:pt x="217452" y="124644"/>
                    </a:cubicBezTo>
                    <a:lnTo>
                      <a:pt x="205164" y="25489"/>
                    </a:lnTo>
                    <a:cubicBezTo>
                      <a:pt x="204688" y="16631"/>
                      <a:pt x="203450" y="6439"/>
                      <a:pt x="195830" y="1867"/>
                    </a:cubicBezTo>
                    <a:cubicBezTo>
                      <a:pt x="188686" y="-2419"/>
                      <a:pt x="178780" y="1105"/>
                      <a:pt x="174113" y="8058"/>
                    </a:cubicBezTo>
                    <a:cubicBezTo>
                      <a:pt x="169445" y="15012"/>
                      <a:pt x="169255" y="24060"/>
                      <a:pt x="171446" y="32061"/>
                    </a:cubicBezTo>
                    <a:cubicBezTo>
                      <a:pt x="173636" y="40062"/>
                      <a:pt x="178240" y="38094"/>
                      <a:pt x="181352" y="54826"/>
                    </a:cubicBezTo>
                    <a:cubicBezTo>
                      <a:pt x="184464" y="71558"/>
                      <a:pt x="189638" y="105690"/>
                      <a:pt x="190115" y="132455"/>
                    </a:cubicBezTo>
                    <a:cubicBezTo>
                      <a:pt x="190400" y="150648"/>
                      <a:pt x="185082" y="198399"/>
                      <a:pt x="180399" y="199225"/>
                    </a:cubicBezTo>
                    <a:cubicBezTo>
                      <a:pt x="175716" y="200051"/>
                      <a:pt x="160587" y="151219"/>
                      <a:pt x="162016" y="137408"/>
                    </a:cubicBezTo>
                    <a:cubicBezTo>
                      <a:pt x="165159" y="108071"/>
                      <a:pt x="171922" y="78258"/>
                      <a:pt x="165445" y="49587"/>
                    </a:cubicBezTo>
                    <a:cubicBezTo>
                      <a:pt x="163159" y="39396"/>
                      <a:pt x="155729" y="27489"/>
                      <a:pt x="145538" y="29680"/>
                    </a:cubicBezTo>
                    <a:cubicBezTo>
                      <a:pt x="138584" y="31109"/>
                      <a:pt x="134584" y="38919"/>
                      <a:pt x="134679" y="46063"/>
                    </a:cubicBezTo>
                    <a:cubicBezTo>
                      <a:pt x="134774" y="53207"/>
                      <a:pt x="137632" y="59874"/>
                      <a:pt x="139823" y="66637"/>
                    </a:cubicBezTo>
                    <a:cubicBezTo>
                      <a:pt x="145633" y="85211"/>
                      <a:pt x="145442" y="105023"/>
                      <a:pt x="145157" y="124549"/>
                    </a:cubicBezTo>
                    <a:cubicBezTo>
                      <a:pt x="144871" y="141789"/>
                      <a:pt x="144585" y="159030"/>
                      <a:pt x="144395" y="176270"/>
                    </a:cubicBezTo>
                    <a:cubicBezTo>
                      <a:pt x="144204" y="190938"/>
                      <a:pt x="142109" y="213608"/>
                      <a:pt x="122868" y="214846"/>
                    </a:cubicBezTo>
                    <a:cubicBezTo>
                      <a:pt x="109533" y="215703"/>
                      <a:pt x="104771" y="200559"/>
                      <a:pt x="101913" y="189700"/>
                    </a:cubicBezTo>
                    <a:cubicBezTo>
                      <a:pt x="91817" y="152362"/>
                      <a:pt x="101627" y="103975"/>
                      <a:pt x="106009" y="66161"/>
                    </a:cubicBezTo>
                    <a:cubicBezTo>
                      <a:pt x="106676" y="60160"/>
                      <a:pt x="107438" y="54064"/>
                      <a:pt x="105818" y="48254"/>
                    </a:cubicBezTo>
                    <a:cubicBezTo>
                      <a:pt x="104199" y="42444"/>
                      <a:pt x="99722" y="37014"/>
                      <a:pt x="93817" y="36252"/>
                    </a:cubicBezTo>
                    <a:cubicBezTo>
                      <a:pt x="85816" y="35205"/>
                      <a:pt x="79339" y="42539"/>
                      <a:pt x="75815" y="49778"/>
                    </a:cubicBezTo>
                    <a:cubicBezTo>
                      <a:pt x="63527" y="75019"/>
                      <a:pt x="69528" y="104832"/>
                      <a:pt x="73910" y="132550"/>
                    </a:cubicBezTo>
                    <a:cubicBezTo>
                      <a:pt x="74291" y="134931"/>
                      <a:pt x="74672" y="137408"/>
                      <a:pt x="74957" y="139789"/>
                    </a:cubicBezTo>
                    <a:cubicBezTo>
                      <a:pt x="76958" y="154839"/>
                      <a:pt x="77910" y="170555"/>
                      <a:pt x="74576" y="185509"/>
                    </a:cubicBezTo>
                    <a:cubicBezTo>
                      <a:pt x="71814" y="197606"/>
                      <a:pt x="64956" y="207417"/>
                      <a:pt x="60384" y="218561"/>
                    </a:cubicBezTo>
                    <a:cubicBezTo>
                      <a:pt x="56574" y="227895"/>
                      <a:pt x="52764" y="237230"/>
                      <a:pt x="49335" y="246660"/>
                    </a:cubicBezTo>
                    <a:cubicBezTo>
                      <a:pt x="35619" y="284283"/>
                      <a:pt x="24951" y="322955"/>
                      <a:pt x="16950" y="362198"/>
                    </a:cubicBezTo>
                    <a:cubicBezTo>
                      <a:pt x="-8958" y="488976"/>
                      <a:pt x="-6386" y="622230"/>
                      <a:pt x="33143" y="745865"/>
                    </a:cubicBezTo>
                    <a:cubicBezTo>
                      <a:pt x="95912" y="941985"/>
                      <a:pt x="109152" y="1092099"/>
                      <a:pt x="111438" y="1164393"/>
                    </a:cubicBezTo>
                    <a:lnTo>
                      <a:pt x="111438" y="1394422"/>
                    </a:lnTo>
                    <a:cubicBezTo>
                      <a:pt x="111438" y="1478814"/>
                      <a:pt x="125821" y="1547203"/>
                      <a:pt x="210212" y="1547203"/>
                    </a:cubicBezTo>
                    <a:cubicBezTo>
                      <a:pt x="294604" y="1547203"/>
                      <a:pt x="308987" y="1478814"/>
                      <a:pt x="308987" y="1394422"/>
                    </a:cubicBezTo>
                    <a:lnTo>
                      <a:pt x="308987" y="1193159"/>
                    </a:lnTo>
                    <a:cubicBezTo>
                      <a:pt x="308987" y="895026"/>
                      <a:pt x="357469" y="1014279"/>
                      <a:pt x="394712" y="745865"/>
                    </a:cubicBezTo>
                    <a:cubicBezTo>
                      <a:pt x="413000" y="614325"/>
                      <a:pt x="400236" y="479070"/>
                      <a:pt x="370804" y="350006"/>
                    </a:cubicBezTo>
                    <a:cubicBezTo>
                      <a:pt x="362041" y="311525"/>
                      <a:pt x="351754" y="273330"/>
                      <a:pt x="339371" y="235896"/>
                    </a:cubicBezTo>
                    <a:cubicBezTo>
                      <a:pt x="336800" y="228086"/>
                      <a:pt x="333466" y="220752"/>
                      <a:pt x="330132" y="213417"/>
                    </a:cubicBezTo>
                    <a:lnTo>
                      <a:pt x="329751" y="2130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F134C">
                      <a:lumMod val="20000"/>
                      <a:lumOff val="80000"/>
                    </a:srgbClr>
                  </a:gs>
                  <a:gs pos="31000">
                    <a:srgbClr val="FF9493"/>
                  </a:gs>
                  <a:gs pos="100000">
                    <a:srgbClr val="7F134C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:a16="http://schemas.microsoft.com/office/drawing/2014/main" id="{42B0C100-B2D5-E930-6B17-878A5B52645C}"/>
                  </a:ext>
                </a:extLst>
              </p:cNvPr>
              <p:cNvSpPr/>
              <p:nvPr/>
            </p:nvSpPr>
            <p:spPr>
              <a:xfrm>
                <a:off x="12831352" y="5404049"/>
                <a:ext cx="104636" cy="205044"/>
              </a:xfrm>
              <a:prstGeom prst="ellipse">
                <a:avLst/>
              </a:prstGeom>
              <a:solidFill>
                <a:srgbClr val="7F134C">
                  <a:lumMod val="50000"/>
                  <a:alpha val="64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:a16="http://schemas.microsoft.com/office/drawing/2014/main" id="{CE4E8685-AF5A-2262-A5ED-4826AC15597E}"/>
                  </a:ext>
                </a:extLst>
              </p:cNvPr>
              <p:cNvSpPr/>
              <p:nvPr/>
            </p:nvSpPr>
            <p:spPr>
              <a:xfrm>
                <a:off x="12724307" y="4598124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id="{0E105F41-B571-BC62-D7F6-4E31E0AFA1DD}"/>
                  </a:ext>
                </a:extLst>
              </p:cNvPr>
              <p:cNvSpPr/>
              <p:nvPr/>
            </p:nvSpPr>
            <p:spPr>
              <a:xfrm>
                <a:off x="12879065" y="4608797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B32E8D43-884F-CCCE-EDFE-44039EB42E85}"/>
                  </a:ext>
                </a:extLst>
              </p:cNvPr>
              <p:cNvSpPr/>
              <p:nvPr/>
            </p:nvSpPr>
            <p:spPr>
              <a:xfrm>
                <a:off x="12825700" y="4742211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EADEF6DA-6FF5-F18B-16DC-824AEF7D41D5}"/>
                  </a:ext>
                </a:extLst>
              </p:cNvPr>
              <p:cNvSpPr/>
              <p:nvPr/>
            </p:nvSpPr>
            <p:spPr>
              <a:xfrm>
                <a:off x="12943101" y="4774228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FC7A26B0-0EB3-265F-F092-9D608D2E9C10}"/>
                  </a:ext>
                </a:extLst>
              </p:cNvPr>
              <p:cNvSpPr/>
              <p:nvPr/>
            </p:nvSpPr>
            <p:spPr>
              <a:xfrm>
                <a:off x="12879063" y="4854276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0BE64568-1FF6-A2F4-974C-88DED0E5442A}"/>
                  </a:ext>
                </a:extLst>
              </p:cNvPr>
              <p:cNvSpPr/>
              <p:nvPr/>
            </p:nvSpPr>
            <p:spPr>
              <a:xfrm>
                <a:off x="12724306" y="4827594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9C23C36A-8DC8-3CF3-4B28-5C3C866FFBF1}"/>
                  </a:ext>
                </a:extLst>
              </p:cNvPr>
              <p:cNvSpPr/>
              <p:nvPr/>
            </p:nvSpPr>
            <p:spPr>
              <a:xfrm>
                <a:off x="12772334" y="4982351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id="{8B879248-5557-414A-7456-F9267B66EE99}"/>
                  </a:ext>
                </a:extLst>
              </p:cNvPr>
              <p:cNvSpPr/>
              <p:nvPr/>
            </p:nvSpPr>
            <p:spPr>
              <a:xfrm>
                <a:off x="12905745" y="5009035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C916292C-455C-D041-1654-E09A55C3ED65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473467" y="2213971"/>
              <a:ext cx="185071" cy="408128"/>
              <a:chOff x="11490960" y="2023758"/>
              <a:chExt cx="224085" cy="448365"/>
            </a:xfrm>
          </p:grpSpPr>
          <p:sp>
            <p:nvSpPr>
              <p:cNvPr id="457" name="Rectangle: Rounded Corners 456">
                <a:extLst>
                  <a:ext uri="{FF2B5EF4-FFF2-40B4-BE49-F238E27FC236}">
                    <a16:creationId xmlns:a16="http://schemas.microsoft.com/office/drawing/2014/main" id="{D4DB4DAB-5E35-1E56-CB25-EE2BD729AF13}"/>
                  </a:ext>
                </a:extLst>
              </p:cNvPr>
              <p:cNvSpPr/>
              <p:nvPr/>
            </p:nvSpPr>
            <p:spPr>
              <a:xfrm>
                <a:off x="11490960" y="2153074"/>
                <a:ext cx="224085" cy="319049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0">
                    <a:srgbClr val="CDBB56">
                      <a:tint val="66000"/>
                      <a:satMod val="160000"/>
                    </a:srgbClr>
                  </a:gs>
                  <a:gs pos="50000">
                    <a:srgbClr val="CDBB56">
                      <a:tint val="44500"/>
                      <a:satMod val="160000"/>
                    </a:srgbClr>
                  </a:gs>
                  <a:gs pos="100000">
                    <a:srgbClr val="CDBB5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8" name="Oval 457">
                <a:extLst>
                  <a:ext uri="{FF2B5EF4-FFF2-40B4-BE49-F238E27FC236}">
                    <a16:creationId xmlns:a16="http://schemas.microsoft.com/office/drawing/2014/main" id="{2DF11048-2EB7-5A99-ACAE-766DC8E403A5}"/>
                  </a:ext>
                </a:extLst>
              </p:cNvPr>
              <p:cNvSpPr/>
              <p:nvPr/>
            </p:nvSpPr>
            <p:spPr>
              <a:xfrm>
                <a:off x="11546282" y="2303882"/>
                <a:ext cx="113436" cy="93222"/>
              </a:xfrm>
              <a:prstGeom prst="ellipse">
                <a:avLst/>
              </a:prstGeom>
              <a:gradFill flip="none" rotWithShape="1">
                <a:gsLst>
                  <a:gs pos="0">
                    <a:srgbClr val="C4D600">
                      <a:shade val="30000"/>
                      <a:satMod val="115000"/>
                    </a:srgbClr>
                  </a:gs>
                  <a:gs pos="50000">
                    <a:srgbClr val="C4D600">
                      <a:shade val="67500"/>
                      <a:satMod val="115000"/>
                    </a:srgbClr>
                  </a:gs>
                  <a:gs pos="100000">
                    <a:srgbClr val="C4D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:a16="http://schemas.microsoft.com/office/drawing/2014/main" id="{6BD6C899-B786-CCA7-80C9-821F49BF9707}"/>
                  </a:ext>
                </a:extLst>
              </p:cNvPr>
              <p:cNvSpPr/>
              <p:nvPr/>
            </p:nvSpPr>
            <p:spPr>
              <a:xfrm>
                <a:off x="11565757" y="2023758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:a16="http://schemas.microsoft.com/office/drawing/2014/main" id="{E9A08FC8-919B-F831-F9DD-6523386A2B7E}"/>
                  </a:ext>
                </a:extLst>
              </p:cNvPr>
              <p:cNvSpPr/>
              <p:nvPr/>
            </p:nvSpPr>
            <p:spPr>
              <a:xfrm>
                <a:off x="11551035" y="2120717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25F2B587-D2D9-AAF0-4F18-ECA91DA44F7C}"/>
                  </a:ext>
                </a:extLst>
              </p:cNvPr>
              <p:cNvSpPr/>
              <p:nvPr/>
            </p:nvSpPr>
            <p:spPr>
              <a:xfrm>
                <a:off x="11626324" y="2085773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9" name="Epithelial Cell">
              <a:extLst>
                <a:ext uri="{FF2B5EF4-FFF2-40B4-BE49-F238E27FC236}">
                  <a16:creationId xmlns:a16="http://schemas.microsoft.com/office/drawing/2014/main" id="{4D818AD5-53EC-FBFF-7847-C88D474C17FF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507627" y="2078932"/>
              <a:ext cx="174898" cy="349983"/>
              <a:chOff x="4692938" y="1805889"/>
              <a:chExt cx="506734" cy="942934"/>
            </a:xfrm>
          </p:grpSpPr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D6967B9D-28AF-41C2-388D-D8E9A90B734A}"/>
                  </a:ext>
                </a:extLst>
              </p:cNvPr>
              <p:cNvSpPr/>
              <p:nvPr/>
            </p:nvSpPr>
            <p:spPr>
              <a:xfrm>
                <a:off x="4741344" y="1839218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42C066B2-72A1-9D5C-5057-C5BCBD997171}"/>
                  </a:ext>
                </a:extLst>
              </p:cNvPr>
              <p:cNvSpPr/>
              <p:nvPr/>
            </p:nvSpPr>
            <p:spPr>
              <a:xfrm>
                <a:off x="4795500" y="1822554"/>
                <a:ext cx="45826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0042D466-9691-2CE9-279A-A50D626CAF5D}"/>
                  </a:ext>
                </a:extLst>
              </p:cNvPr>
              <p:cNvSpPr/>
              <p:nvPr/>
            </p:nvSpPr>
            <p:spPr>
              <a:xfrm>
                <a:off x="4843268" y="1816306"/>
                <a:ext cx="39715" cy="239536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BCAA74EE-A6AA-7D5A-887F-35BFA0386759}"/>
                  </a:ext>
                </a:extLst>
              </p:cNvPr>
              <p:cNvSpPr/>
              <p:nvPr/>
            </p:nvSpPr>
            <p:spPr>
              <a:xfrm>
                <a:off x="4893395" y="1807974"/>
                <a:ext cx="39636" cy="256197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56A534D0-4324-7932-A8D7-305AF6B25212}"/>
                  </a:ext>
                </a:extLst>
              </p:cNvPr>
              <p:cNvSpPr/>
              <p:nvPr/>
            </p:nvSpPr>
            <p:spPr>
              <a:xfrm>
                <a:off x="4941305" y="1805889"/>
                <a:ext cx="48959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80487B7-C1E1-E9EA-78A0-F4CA61CF25DC}"/>
                  </a:ext>
                </a:extLst>
              </p:cNvPr>
              <p:cNvSpPr/>
              <p:nvPr/>
            </p:nvSpPr>
            <p:spPr>
              <a:xfrm>
                <a:off x="4987128" y="1810058"/>
                <a:ext cx="39575" cy="247868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C54ACB5B-C259-4CD9-5F7A-DF8592D4C09F}"/>
                  </a:ext>
                </a:extLst>
              </p:cNvPr>
              <p:cNvSpPr/>
              <p:nvPr/>
            </p:nvSpPr>
            <p:spPr>
              <a:xfrm>
                <a:off x="5039200" y="1820469"/>
                <a:ext cx="37491" cy="249951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018FD1E-A79E-1714-8A73-87EE1168A0DD}"/>
                  </a:ext>
                </a:extLst>
              </p:cNvPr>
              <p:cNvSpPr/>
              <p:nvPr/>
            </p:nvSpPr>
            <p:spPr>
              <a:xfrm>
                <a:off x="5085026" y="1826716"/>
                <a:ext cx="29161" cy="249951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D2177165-63B0-1FB5-6833-A582EF5937EF}"/>
                  </a:ext>
                </a:extLst>
              </p:cNvPr>
              <p:cNvSpPr/>
              <p:nvPr/>
            </p:nvSpPr>
            <p:spPr>
              <a:xfrm>
                <a:off x="5126326" y="1862125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54" name="Group 453">
                <a:extLst>
                  <a:ext uri="{FF2B5EF4-FFF2-40B4-BE49-F238E27FC236}">
                    <a16:creationId xmlns:a16="http://schemas.microsoft.com/office/drawing/2014/main" id="{3669D91F-2E0B-3AEA-687D-CA155605125C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455" name="Rectangle: Rounded Corners 454">
                  <a:extLst>
                    <a:ext uri="{FF2B5EF4-FFF2-40B4-BE49-F238E27FC236}">
                      <a16:creationId xmlns:a16="http://schemas.microsoft.com/office/drawing/2014/main" id="{7BE7C619-BE62-4580-9540-18683080E47D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6" name="Oval 455">
                  <a:extLst>
                    <a:ext uri="{FF2B5EF4-FFF2-40B4-BE49-F238E27FC236}">
                      <a16:creationId xmlns:a16="http://schemas.microsoft.com/office/drawing/2014/main" id="{6FC12A2B-7536-C307-C1C0-0BF3E37586AB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0" name="Epithelial Cell">
              <a:extLst>
                <a:ext uri="{FF2B5EF4-FFF2-40B4-BE49-F238E27FC236}">
                  <a16:creationId xmlns:a16="http://schemas.microsoft.com/office/drawing/2014/main" id="{1BA2CF77-1776-D546-23F5-6A7BF29F4F1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507626" y="2379283"/>
              <a:ext cx="174898" cy="349983"/>
              <a:chOff x="4692938" y="1805889"/>
              <a:chExt cx="506734" cy="942934"/>
            </a:xfrm>
          </p:grpSpPr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4D7F8787-57DA-B3F2-C7BF-B25601691642}"/>
                  </a:ext>
                </a:extLst>
              </p:cNvPr>
              <p:cNvSpPr/>
              <p:nvPr/>
            </p:nvSpPr>
            <p:spPr>
              <a:xfrm>
                <a:off x="4741344" y="1839218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185C39AE-51F1-A07C-46CF-DCFC46501025}"/>
                  </a:ext>
                </a:extLst>
              </p:cNvPr>
              <p:cNvSpPr/>
              <p:nvPr/>
            </p:nvSpPr>
            <p:spPr>
              <a:xfrm>
                <a:off x="4795500" y="1822554"/>
                <a:ext cx="45826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33A4A284-EAD4-4F22-7C73-2B90743F3D25}"/>
                  </a:ext>
                </a:extLst>
              </p:cNvPr>
              <p:cNvSpPr/>
              <p:nvPr/>
            </p:nvSpPr>
            <p:spPr>
              <a:xfrm>
                <a:off x="4843268" y="1816306"/>
                <a:ext cx="39715" cy="239536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A9FD4329-F7B6-BFA2-138D-81CAFA459BA4}"/>
                  </a:ext>
                </a:extLst>
              </p:cNvPr>
              <p:cNvSpPr/>
              <p:nvPr/>
            </p:nvSpPr>
            <p:spPr>
              <a:xfrm>
                <a:off x="4893395" y="1807974"/>
                <a:ext cx="39636" cy="256197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1567D5B1-046A-FDFD-8BA8-A9F06062D515}"/>
                  </a:ext>
                </a:extLst>
              </p:cNvPr>
              <p:cNvSpPr/>
              <p:nvPr/>
            </p:nvSpPr>
            <p:spPr>
              <a:xfrm>
                <a:off x="4941305" y="1805889"/>
                <a:ext cx="48959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BAE6C918-C3B9-FAF0-D320-1572D1496059}"/>
                  </a:ext>
                </a:extLst>
              </p:cNvPr>
              <p:cNvSpPr/>
              <p:nvPr/>
            </p:nvSpPr>
            <p:spPr>
              <a:xfrm>
                <a:off x="4987128" y="1810058"/>
                <a:ext cx="39575" cy="247868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63B62D05-232E-26A7-B1C0-6B1F9A81B998}"/>
                  </a:ext>
                </a:extLst>
              </p:cNvPr>
              <p:cNvSpPr/>
              <p:nvPr/>
            </p:nvSpPr>
            <p:spPr>
              <a:xfrm>
                <a:off x="5039200" y="1820469"/>
                <a:ext cx="37491" cy="249951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74B1C37B-9132-4901-3C4F-0BA86B218CD0}"/>
                  </a:ext>
                </a:extLst>
              </p:cNvPr>
              <p:cNvSpPr/>
              <p:nvPr/>
            </p:nvSpPr>
            <p:spPr>
              <a:xfrm>
                <a:off x="5085026" y="1826716"/>
                <a:ext cx="29161" cy="249951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EDEA0A5D-1BD5-E145-B269-35373BDAE598}"/>
                  </a:ext>
                </a:extLst>
              </p:cNvPr>
              <p:cNvSpPr/>
              <p:nvPr/>
            </p:nvSpPr>
            <p:spPr>
              <a:xfrm>
                <a:off x="5126326" y="1862125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3E61E0DF-548F-E9EE-C7CD-24820CC8ACC1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443" name="Rectangle: Rounded Corners 442">
                  <a:extLst>
                    <a:ext uri="{FF2B5EF4-FFF2-40B4-BE49-F238E27FC236}">
                      <a16:creationId xmlns:a16="http://schemas.microsoft.com/office/drawing/2014/main" id="{DB1F544E-7BA8-5933-A5DF-C64EBAEDF6C8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4" name="Oval 443">
                  <a:extLst>
                    <a:ext uri="{FF2B5EF4-FFF2-40B4-BE49-F238E27FC236}">
                      <a16:creationId xmlns:a16="http://schemas.microsoft.com/office/drawing/2014/main" id="{BA7F0F98-054A-A970-C795-FB5F8F1A477D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1" name="Epithelial Cell">
              <a:extLst>
                <a:ext uri="{FF2B5EF4-FFF2-40B4-BE49-F238E27FC236}">
                  <a16:creationId xmlns:a16="http://schemas.microsoft.com/office/drawing/2014/main" id="{38E1717D-2936-8D5E-B765-6A87FB6C675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507626" y="2701750"/>
              <a:ext cx="174898" cy="349983"/>
              <a:chOff x="4692938" y="1805889"/>
              <a:chExt cx="506734" cy="942934"/>
            </a:xfrm>
          </p:grpSpPr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C56F4454-6CBE-18D8-210D-12B24374F48B}"/>
                  </a:ext>
                </a:extLst>
              </p:cNvPr>
              <p:cNvSpPr/>
              <p:nvPr/>
            </p:nvSpPr>
            <p:spPr>
              <a:xfrm>
                <a:off x="4741344" y="1839218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DE61925-461A-FE8E-470C-6859C32DC5B8}"/>
                  </a:ext>
                </a:extLst>
              </p:cNvPr>
              <p:cNvSpPr/>
              <p:nvPr/>
            </p:nvSpPr>
            <p:spPr>
              <a:xfrm>
                <a:off x="4795500" y="1822554"/>
                <a:ext cx="45826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DEBB196F-7D70-D14B-80F1-4FFE40DE3078}"/>
                  </a:ext>
                </a:extLst>
              </p:cNvPr>
              <p:cNvSpPr/>
              <p:nvPr/>
            </p:nvSpPr>
            <p:spPr>
              <a:xfrm>
                <a:off x="4843268" y="1816306"/>
                <a:ext cx="39715" cy="239536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B0FA6BA9-BF1C-2BBC-356D-F94EC54D0B32}"/>
                  </a:ext>
                </a:extLst>
              </p:cNvPr>
              <p:cNvSpPr/>
              <p:nvPr/>
            </p:nvSpPr>
            <p:spPr>
              <a:xfrm>
                <a:off x="4893395" y="1807974"/>
                <a:ext cx="39636" cy="256197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B3B6BA02-CEAE-3D70-F403-6AB236C15E9E}"/>
                  </a:ext>
                </a:extLst>
              </p:cNvPr>
              <p:cNvSpPr/>
              <p:nvPr/>
            </p:nvSpPr>
            <p:spPr>
              <a:xfrm>
                <a:off x="4941305" y="1805889"/>
                <a:ext cx="48959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24BE64C7-A0E0-69A7-7960-20FEB65DAB46}"/>
                  </a:ext>
                </a:extLst>
              </p:cNvPr>
              <p:cNvSpPr/>
              <p:nvPr/>
            </p:nvSpPr>
            <p:spPr>
              <a:xfrm>
                <a:off x="4987128" y="1810058"/>
                <a:ext cx="39575" cy="247868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32BBE4-A70E-5897-9492-C97EABDA9414}"/>
                  </a:ext>
                </a:extLst>
              </p:cNvPr>
              <p:cNvSpPr/>
              <p:nvPr/>
            </p:nvSpPr>
            <p:spPr>
              <a:xfrm>
                <a:off x="5039200" y="1820469"/>
                <a:ext cx="37491" cy="249951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030B6493-E008-8B82-6CA2-3861EE132E81}"/>
                  </a:ext>
                </a:extLst>
              </p:cNvPr>
              <p:cNvSpPr/>
              <p:nvPr/>
            </p:nvSpPr>
            <p:spPr>
              <a:xfrm>
                <a:off x="5085026" y="1826716"/>
                <a:ext cx="29161" cy="249951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6DE97DD5-012D-9415-2179-25160ACFF769}"/>
                  </a:ext>
                </a:extLst>
              </p:cNvPr>
              <p:cNvSpPr/>
              <p:nvPr/>
            </p:nvSpPr>
            <p:spPr>
              <a:xfrm>
                <a:off x="5126326" y="1862125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430" name="Group 429">
                <a:extLst>
                  <a:ext uri="{FF2B5EF4-FFF2-40B4-BE49-F238E27FC236}">
                    <a16:creationId xmlns:a16="http://schemas.microsoft.com/office/drawing/2014/main" id="{DF89FBF1-A864-35A5-F837-06A97B5D45D0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431" name="Rectangle: Rounded Corners 430">
                  <a:extLst>
                    <a:ext uri="{FF2B5EF4-FFF2-40B4-BE49-F238E27FC236}">
                      <a16:creationId xmlns:a16="http://schemas.microsoft.com/office/drawing/2014/main" id="{1D75B8AC-1C9C-738D-73AE-2511D125C8BA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32" name="Oval 431">
                  <a:extLst>
                    <a:ext uri="{FF2B5EF4-FFF2-40B4-BE49-F238E27FC236}">
                      <a16:creationId xmlns:a16="http://schemas.microsoft.com/office/drawing/2014/main" id="{6B77A6BE-E55B-EB70-51B9-B3EC1374D20F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1259EA8-671D-C784-771C-485C29724508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473467" y="2498550"/>
              <a:ext cx="185071" cy="408128"/>
              <a:chOff x="11490960" y="2023758"/>
              <a:chExt cx="224085" cy="448365"/>
            </a:xfrm>
          </p:grpSpPr>
          <p:sp>
            <p:nvSpPr>
              <p:cNvPr id="416" name="Rectangle: Rounded Corners 415">
                <a:extLst>
                  <a:ext uri="{FF2B5EF4-FFF2-40B4-BE49-F238E27FC236}">
                    <a16:creationId xmlns:a16="http://schemas.microsoft.com/office/drawing/2014/main" id="{E0930BD7-E23A-31CF-5C2A-B69ABA210BA8}"/>
                  </a:ext>
                </a:extLst>
              </p:cNvPr>
              <p:cNvSpPr/>
              <p:nvPr/>
            </p:nvSpPr>
            <p:spPr>
              <a:xfrm>
                <a:off x="11490960" y="2153074"/>
                <a:ext cx="224085" cy="319049"/>
              </a:xfrm>
              <a:prstGeom prst="roundRect">
                <a:avLst>
                  <a:gd name="adj" fmla="val 35662"/>
                </a:avLst>
              </a:prstGeom>
              <a:gradFill flip="none" rotWithShape="1">
                <a:gsLst>
                  <a:gs pos="0">
                    <a:srgbClr val="CDBB56">
                      <a:tint val="66000"/>
                      <a:satMod val="160000"/>
                    </a:srgbClr>
                  </a:gs>
                  <a:gs pos="50000">
                    <a:srgbClr val="CDBB56">
                      <a:tint val="44500"/>
                      <a:satMod val="160000"/>
                    </a:srgbClr>
                  </a:gs>
                  <a:gs pos="100000">
                    <a:srgbClr val="CDBB56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7" name="Oval 416">
                <a:extLst>
                  <a:ext uri="{FF2B5EF4-FFF2-40B4-BE49-F238E27FC236}">
                    <a16:creationId xmlns:a16="http://schemas.microsoft.com/office/drawing/2014/main" id="{17990BC7-07CA-3F92-317D-E328BEB41F02}"/>
                  </a:ext>
                </a:extLst>
              </p:cNvPr>
              <p:cNvSpPr/>
              <p:nvPr/>
            </p:nvSpPr>
            <p:spPr>
              <a:xfrm>
                <a:off x="11546282" y="2303882"/>
                <a:ext cx="113436" cy="93222"/>
              </a:xfrm>
              <a:prstGeom prst="ellipse">
                <a:avLst/>
              </a:prstGeom>
              <a:gradFill flip="none" rotWithShape="1">
                <a:gsLst>
                  <a:gs pos="0">
                    <a:srgbClr val="C4D600">
                      <a:shade val="30000"/>
                      <a:satMod val="115000"/>
                    </a:srgbClr>
                  </a:gs>
                  <a:gs pos="50000">
                    <a:srgbClr val="C4D600">
                      <a:shade val="67500"/>
                      <a:satMod val="115000"/>
                    </a:srgbClr>
                  </a:gs>
                  <a:gs pos="100000">
                    <a:srgbClr val="C4D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7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8" name="Oval 417">
                <a:extLst>
                  <a:ext uri="{FF2B5EF4-FFF2-40B4-BE49-F238E27FC236}">
                    <a16:creationId xmlns:a16="http://schemas.microsoft.com/office/drawing/2014/main" id="{49E986D9-AE8E-764B-6A07-A2E54D2893C6}"/>
                  </a:ext>
                </a:extLst>
              </p:cNvPr>
              <p:cNvSpPr/>
              <p:nvPr/>
            </p:nvSpPr>
            <p:spPr>
              <a:xfrm>
                <a:off x="11565757" y="2023758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9" name="Oval 418">
                <a:extLst>
                  <a:ext uri="{FF2B5EF4-FFF2-40B4-BE49-F238E27FC236}">
                    <a16:creationId xmlns:a16="http://schemas.microsoft.com/office/drawing/2014/main" id="{322A7D39-3251-6562-AD40-0916D623AA11}"/>
                  </a:ext>
                </a:extLst>
              </p:cNvPr>
              <p:cNvSpPr/>
              <p:nvPr/>
            </p:nvSpPr>
            <p:spPr>
              <a:xfrm>
                <a:off x="11551035" y="2120717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20" name="Oval 419">
                <a:extLst>
                  <a:ext uri="{FF2B5EF4-FFF2-40B4-BE49-F238E27FC236}">
                    <a16:creationId xmlns:a16="http://schemas.microsoft.com/office/drawing/2014/main" id="{62F712A0-25D5-67D3-DB2B-CC70A65C65D5}"/>
                  </a:ext>
                </a:extLst>
              </p:cNvPr>
              <p:cNvSpPr/>
              <p:nvPr/>
            </p:nvSpPr>
            <p:spPr>
              <a:xfrm>
                <a:off x="11626324" y="2085773"/>
                <a:ext cx="69860" cy="69859"/>
              </a:xfrm>
              <a:prstGeom prst="ellipse">
                <a:avLst/>
              </a:prstGeom>
              <a:gradFill>
                <a:gsLst>
                  <a:gs pos="0">
                    <a:srgbClr val="FFEBFB"/>
                  </a:gs>
                  <a:gs pos="93000">
                    <a:srgbClr val="8E9A00"/>
                  </a:gs>
                  <a:gs pos="26000">
                    <a:srgbClr val="C4D600"/>
                  </a:gs>
                </a:gsLst>
                <a:path path="circl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91BF250D-26CD-886E-FBA4-EEDF1680149F}"/>
                </a:ext>
              </a:extLst>
            </p:cNvPr>
            <p:cNvGrpSpPr/>
            <p:nvPr/>
          </p:nvGrpSpPr>
          <p:grpSpPr>
            <a:xfrm rot="16200000">
              <a:off x="8639389" y="2226479"/>
              <a:ext cx="111681" cy="149673"/>
              <a:chOff x="12287345" y="1302669"/>
              <a:chExt cx="1627247" cy="1480946"/>
            </a:xfrm>
          </p:grpSpPr>
          <p:sp>
            <p:nvSpPr>
              <p:cNvPr id="414" name="Graphic 6524">
                <a:extLst>
                  <a:ext uri="{FF2B5EF4-FFF2-40B4-BE49-F238E27FC236}">
                    <a16:creationId xmlns:a16="http://schemas.microsoft.com/office/drawing/2014/main" id="{EFC1D930-1C11-CD24-F6BE-57DFD33FD55C}"/>
                  </a:ext>
                </a:extLst>
              </p:cNvPr>
              <p:cNvSpPr/>
              <p:nvPr/>
            </p:nvSpPr>
            <p:spPr>
              <a:xfrm>
                <a:off x="12287345" y="1302669"/>
                <a:ext cx="1627247" cy="1480946"/>
              </a:xfrm>
              <a:custGeom>
                <a:avLst/>
                <a:gdLst>
                  <a:gd name="connsiteX0" fmla="*/ 245896 w 1627247"/>
                  <a:gd name="connsiteY0" fmla="*/ 1480947 h 1480946"/>
                  <a:gd name="connsiteX1" fmla="*/ 1324697 w 1627247"/>
                  <a:gd name="connsiteY1" fmla="*/ 1480947 h 1480946"/>
                  <a:gd name="connsiteX2" fmla="*/ 1595683 w 1627247"/>
                  <a:gd name="connsiteY2" fmla="*/ 1045083 h 1480946"/>
                  <a:gd name="connsiteX3" fmla="*/ 1184203 w 1627247"/>
                  <a:gd name="connsiteY3" fmla="*/ 210884 h 1480946"/>
                  <a:gd name="connsiteX4" fmla="*/ 845018 w 1627247"/>
                  <a:gd name="connsiteY4" fmla="*/ 0 h 1480946"/>
                  <a:gd name="connsiteX5" fmla="*/ 785773 w 1627247"/>
                  <a:gd name="connsiteY5" fmla="*/ 0 h 1480946"/>
                  <a:gd name="connsiteX6" fmla="*/ 442206 w 1627247"/>
                  <a:gd name="connsiteY6" fmla="*/ 220218 h 1480946"/>
                  <a:gd name="connsiteX7" fmla="*/ 22725 w 1627247"/>
                  <a:gd name="connsiteY7" fmla="*/ 1132713 h 1480946"/>
                  <a:gd name="connsiteX8" fmla="*/ 245896 w 1627247"/>
                  <a:gd name="connsiteY8" fmla="*/ 1480947 h 148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247" h="1480946">
                    <a:moveTo>
                      <a:pt x="245896" y="1480947"/>
                    </a:moveTo>
                    <a:lnTo>
                      <a:pt x="1324697" y="1480947"/>
                    </a:lnTo>
                    <a:cubicBezTo>
                      <a:pt x="1548630" y="1480947"/>
                      <a:pt x="1694743" y="1245965"/>
                      <a:pt x="1595683" y="1045083"/>
                    </a:cubicBezTo>
                    <a:lnTo>
                      <a:pt x="1184203" y="210884"/>
                    </a:lnTo>
                    <a:cubicBezTo>
                      <a:pt x="1120481" y="81725"/>
                      <a:pt x="989036" y="0"/>
                      <a:pt x="845018" y="0"/>
                    </a:cubicBezTo>
                    <a:lnTo>
                      <a:pt x="785773" y="0"/>
                    </a:lnTo>
                    <a:cubicBezTo>
                      <a:pt x="638040" y="0"/>
                      <a:pt x="503928" y="86011"/>
                      <a:pt x="442206" y="220218"/>
                    </a:cubicBezTo>
                    <a:lnTo>
                      <a:pt x="22725" y="1132713"/>
                    </a:lnTo>
                    <a:cubicBezTo>
                      <a:pt x="-52046" y="1295400"/>
                      <a:pt x="66826" y="1480947"/>
                      <a:pt x="245896" y="14809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F134C">
                      <a:lumMod val="5000"/>
                      <a:lumOff val="95000"/>
                    </a:srgbClr>
                  </a:gs>
                  <a:gs pos="74000">
                    <a:srgbClr val="9DB0AC">
                      <a:lumMod val="60000"/>
                      <a:lumOff val="40000"/>
                    </a:srgbClr>
                  </a:gs>
                  <a:gs pos="83000">
                    <a:srgbClr val="9DB0AC">
                      <a:lumMod val="60000"/>
                      <a:lumOff val="40000"/>
                    </a:srgbClr>
                  </a:gs>
                  <a:gs pos="100000">
                    <a:srgbClr val="9DB0AC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5" name="Oval 414">
                <a:extLst>
                  <a:ext uri="{FF2B5EF4-FFF2-40B4-BE49-F238E27FC236}">
                    <a16:creationId xmlns:a16="http://schemas.microsoft.com/office/drawing/2014/main" id="{E454B0FD-A188-FBEA-2F86-6AE7CE034705}"/>
                  </a:ext>
                </a:extLst>
              </p:cNvPr>
              <p:cNvSpPr/>
              <p:nvPr/>
            </p:nvSpPr>
            <p:spPr>
              <a:xfrm>
                <a:off x="12720153" y="1927702"/>
                <a:ext cx="761631" cy="465950"/>
              </a:xfrm>
              <a:prstGeom prst="ellipse">
                <a:avLst/>
              </a:prstGeom>
              <a:solidFill>
                <a:srgbClr val="9DB0AC">
                  <a:lumMod val="75000"/>
                  <a:alpha val="7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E476C1B7-58EC-DCD6-8A8C-E4E58C96F4E6}"/>
                </a:ext>
              </a:extLst>
            </p:cNvPr>
            <p:cNvGrpSpPr/>
            <p:nvPr/>
          </p:nvGrpSpPr>
          <p:grpSpPr>
            <a:xfrm rot="16200000">
              <a:off x="8639389" y="2738457"/>
              <a:ext cx="111681" cy="149673"/>
              <a:chOff x="12287345" y="1302669"/>
              <a:chExt cx="1627247" cy="1480946"/>
            </a:xfrm>
          </p:grpSpPr>
          <p:sp>
            <p:nvSpPr>
              <p:cNvPr id="412" name="Graphic 6524">
                <a:extLst>
                  <a:ext uri="{FF2B5EF4-FFF2-40B4-BE49-F238E27FC236}">
                    <a16:creationId xmlns:a16="http://schemas.microsoft.com/office/drawing/2014/main" id="{0B35290E-B198-D0FF-1173-BAA878918E8E}"/>
                  </a:ext>
                </a:extLst>
              </p:cNvPr>
              <p:cNvSpPr/>
              <p:nvPr/>
            </p:nvSpPr>
            <p:spPr>
              <a:xfrm>
                <a:off x="12287345" y="1302669"/>
                <a:ext cx="1627247" cy="1480946"/>
              </a:xfrm>
              <a:custGeom>
                <a:avLst/>
                <a:gdLst>
                  <a:gd name="connsiteX0" fmla="*/ 245896 w 1627247"/>
                  <a:gd name="connsiteY0" fmla="*/ 1480947 h 1480946"/>
                  <a:gd name="connsiteX1" fmla="*/ 1324697 w 1627247"/>
                  <a:gd name="connsiteY1" fmla="*/ 1480947 h 1480946"/>
                  <a:gd name="connsiteX2" fmla="*/ 1595683 w 1627247"/>
                  <a:gd name="connsiteY2" fmla="*/ 1045083 h 1480946"/>
                  <a:gd name="connsiteX3" fmla="*/ 1184203 w 1627247"/>
                  <a:gd name="connsiteY3" fmla="*/ 210884 h 1480946"/>
                  <a:gd name="connsiteX4" fmla="*/ 845018 w 1627247"/>
                  <a:gd name="connsiteY4" fmla="*/ 0 h 1480946"/>
                  <a:gd name="connsiteX5" fmla="*/ 785773 w 1627247"/>
                  <a:gd name="connsiteY5" fmla="*/ 0 h 1480946"/>
                  <a:gd name="connsiteX6" fmla="*/ 442206 w 1627247"/>
                  <a:gd name="connsiteY6" fmla="*/ 220218 h 1480946"/>
                  <a:gd name="connsiteX7" fmla="*/ 22725 w 1627247"/>
                  <a:gd name="connsiteY7" fmla="*/ 1132713 h 1480946"/>
                  <a:gd name="connsiteX8" fmla="*/ 245896 w 1627247"/>
                  <a:gd name="connsiteY8" fmla="*/ 1480947 h 148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247" h="1480946">
                    <a:moveTo>
                      <a:pt x="245896" y="1480947"/>
                    </a:moveTo>
                    <a:lnTo>
                      <a:pt x="1324697" y="1480947"/>
                    </a:lnTo>
                    <a:cubicBezTo>
                      <a:pt x="1548630" y="1480947"/>
                      <a:pt x="1694743" y="1245965"/>
                      <a:pt x="1595683" y="1045083"/>
                    </a:cubicBezTo>
                    <a:lnTo>
                      <a:pt x="1184203" y="210884"/>
                    </a:lnTo>
                    <a:cubicBezTo>
                      <a:pt x="1120481" y="81725"/>
                      <a:pt x="989036" y="0"/>
                      <a:pt x="845018" y="0"/>
                    </a:cubicBezTo>
                    <a:lnTo>
                      <a:pt x="785773" y="0"/>
                    </a:lnTo>
                    <a:cubicBezTo>
                      <a:pt x="638040" y="0"/>
                      <a:pt x="503928" y="86011"/>
                      <a:pt x="442206" y="220218"/>
                    </a:cubicBezTo>
                    <a:lnTo>
                      <a:pt x="22725" y="1132713"/>
                    </a:lnTo>
                    <a:cubicBezTo>
                      <a:pt x="-52046" y="1295400"/>
                      <a:pt x="66826" y="1480947"/>
                      <a:pt x="245896" y="14809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F134C">
                      <a:lumMod val="5000"/>
                      <a:lumOff val="95000"/>
                    </a:srgbClr>
                  </a:gs>
                  <a:gs pos="74000">
                    <a:srgbClr val="9DB0AC">
                      <a:lumMod val="60000"/>
                      <a:lumOff val="40000"/>
                    </a:srgbClr>
                  </a:gs>
                  <a:gs pos="83000">
                    <a:srgbClr val="9DB0AC">
                      <a:lumMod val="60000"/>
                      <a:lumOff val="40000"/>
                    </a:srgbClr>
                  </a:gs>
                  <a:gs pos="100000">
                    <a:srgbClr val="9DB0AC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3" name="Oval 412">
                <a:extLst>
                  <a:ext uri="{FF2B5EF4-FFF2-40B4-BE49-F238E27FC236}">
                    <a16:creationId xmlns:a16="http://schemas.microsoft.com/office/drawing/2014/main" id="{353D0F54-AB97-D8BE-2D27-3B94C06D3A2A}"/>
                  </a:ext>
                </a:extLst>
              </p:cNvPr>
              <p:cNvSpPr/>
              <p:nvPr/>
            </p:nvSpPr>
            <p:spPr>
              <a:xfrm>
                <a:off x="12720153" y="1927702"/>
                <a:ext cx="761631" cy="465950"/>
              </a:xfrm>
              <a:prstGeom prst="ellipse">
                <a:avLst/>
              </a:prstGeom>
              <a:solidFill>
                <a:srgbClr val="9DB0AC">
                  <a:lumMod val="75000"/>
                  <a:alpha val="7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35" name="Rectangle 6867">
              <a:extLst>
                <a:ext uri="{FF2B5EF4-FFF2-40B4-BE49-F238E27FC236}">
                  <a16:creationId xmlns:a16="http://schemas.microsoft.com/office/drawing/2014/main" id="{0C0D8D99-B733-E3A2-8EB8-A8AB5FCC34C5}"/>
                </a:ext>
              </a:extLst>
            </p:cNvPr>
            <p:cNvSpPr/>
            <p:nvPr/>
          </p:nvSpPr>
          <p:spPr>
            <a:xfrm>
              <a:off x="8716593" y="2091048"/>
              <a:ext cx="195395" cy="859522"/>
            </a:xfrm>
            <a:custGeom>
              <a:avLst/>
              <a:gdLst>
                <a:gd name="connsiteX0" fmla="*/ 0 w 162613"/>
                <a:gd name="connsiteY0" fmla="*/ 0 h 4824000"/>
                <a:gd name="connsiteX1" fmla="*/ 162613 w 162613"/>
                <a:gd name="connsiteY1" fmla="*/ 0 h 4824000"/>
                <a:gd name="connsiteX2" fmla="*/ 162613 w 162613"/>
                <a:gd name="connsiteY2" fmla="*/ 4824000 h 4824000"/>
                <a:gd name="connsiteX3" fmla="*/ 0 w 162613"/>
                <a:gd name="connsiteY3" fmla="*/ 4824000 h 4824000"/>
                <a:gd name="connsiteX4" fmla="*/ 0 w 162613"/>
                <a:gd name="connsiteY4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349742 h 4824000"/>
                <a:gd name="connsiteX5" fmla="*/ 4578 w 167191"/>
                <a:gd name="connsiteY5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099042 h 4824000"/>
                <a:gd name="connsiteX5" fmla="*/ 0 w 167191"/>
                <a:gd name="connsiteY5" fmla="*/ 349742 h 4824000"/>
                <a:gd name="connsiteX6" fmla="*/ 4578 w 167191"/>
                <a:gd name="connsiteY6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861042 h 4824000"/>
                <a:gd name="connsiteX5" fmla="*/ 0 w 167191"/>
                <a:gd name="connsiteY5" fmla="*/ 1099042 h 4824000"/>
                <a:gd name="connsiteX6" fmla="*/ 0 w 167191"/>
                <a:gd name="connsiteY6" fmla="*/ 349742 h 4824000"/>
                <a:gd name="connsiteX7" fmla="*/ 4578 w 167191"/>
                <a:gd name="connsiteY7" fmla="*/ 0 h 4824000"/>
                <a:gd name="connsiteX0" fmla="*/ 10928 w 173541"/>
                <a:gd name="connsiteY0" fmla="*/ 0 h 4824000"/>
                <a:gd name="connsiteX1" fmla="*/ 173541 w 173541"/>
                <a:gd name="connsiteY1" fmla="*/ 0 h 4824000"/>
                <a:gd name="connsiteX2" fmla="*/ 173541 w 173541"/>
                <a:gd name="connsiteY2" fmla="*/ 4824000 h 4824000"/>
                <a:gd name="connsiteX3" fmla="*/ 10928 w 173541"/>
                <a:gd name="connsiteY3" fmla="*/ 4824000 h 4824000"/>
                <a:gd name="connsiteX4" fmla="*/ 0 w 173541"/>
                <a:gd name="connsiteY4" fmla="*/ 2616692 h 4824000"/>
                <a:gd name="connsiteX5" fmla="*/ 6350 w 173541"/>
                <a:gd name="connsiteY5" fmla="*/ 1861042 h 4824000"/>
                <a:gd name="connsiteX6" fmla="*/ 6350 w 173541"/>
                <a:gd name="connsiteY6" fmla="*/ 1099042 h 4824000"/>
                <a:gd name="connsiteX7" fmla="*/ 6350 w 173541"/>
                <a:gd name="connsiteY7" fmla="*/ 349742 h 4824000"/>
                <a:gd name="connsiteX8" fmla="*/ 10928 w 173541"/>
                <a:gd name="connsiteY8" fmla="*/ 0 h 4824000"/>
                <a:gd name="connsiteX0" fmla="*/ 15870 w 178483"/>
                <a:gd name="connsiteY0" fmla="*/ 0 h 4824000"/>
                <a:gd name="connsiteX1" fmla="*/ 178483 w 178483"/>
                <a:gd name="connsiteY1" fmla="*/ 0 h 4824000"/>
                <a:gd name="connsiteX2" fmla="*/ 178483 w 178483"/>
                <a:gd name="connsiteY2" fmla="*/ 4824000 h 4824000"/>
                <a:gd name="connsiteX3" fmla="*/ 15870 w 178483"/>
                <a:gd name="connsiteY3" fmla="*/ 4824000 h 4824000"/>
                <a:gd name="connsiteX4" fmla="*/ 4942 w 178483"/>
                <a:gd name="connsiteY4" fmla="*/ 3683492 h 4824000"/>
                <a:gd name="connsiteX5" fmla="*/ 4942 w 178483"/>
                <a:gd name="connsiteY5" fmla="*/ 2616692 h 4824000"/>
                <a:gd name="connsiteX6" fmla="*/ 11292 w 178483"/>
                <a:gd name="connsiteY6" fmla="*/ 1861042 h 4824000"/>
                <a:gd name="connsiteX7" fmla="*/ 11292 w 178483"/>
                <a:gd name="connsiteY7" fmla="*/ 1099042 h 4824000"/>
                <a:gd name="connsiteX8" fmla="*/ 11292 w 178483"/>
                <a:gd name="connsiteY8" fmla="*/ 349742 h 4824000"/>
                <a:gd name="connsiteX9" fmla="*/ 15870 w 178483"/>
                <a:gd name="connsiteY9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8297 w 181838"/>
                <a:gd name="connsiteY6" fmla="*/ 2616692 h 4824000"/>
                <a:gd name="connsiteX7" fmla="*/ 14647 w 181838"/>
                <a:gd name="connsiteY7" fmla="*/ 1861042 h 4824000"/>
                <a:gd name="connsiteX8" fmla="*/ 14647 w 181838"/>
                <a:gd name="connsiteY8" fmla="*/ 1099042 h 4824000"/>
                <a:gd name="connsiteX9" fmla="*/ 14647 w 181838"/>
                <a:gd name="connsiteY9" fmla="*/ 349742 h 4824000"/>
                <a:gd name="connsiteX10" fmla="*/ 19225 w 181838"/>
                <a:gd name="connsiteY10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1947 w 181838"/>
                <a:gd name="connsiteY6" fmla="*/ 3327892 h 4824000"/>
                <a:gd name="connsiteX7" fmla="*/ 8297 w 181838"/>
                <a:gd name="connsiteY7" fmla="*/ 2616692 h 4824000"/>
                <a:gd name="connsiteX8" fmla="*/ 14647 w 181838"/>
                <a:gd name="connsiteY8" fmla="*/ 1861042 h 4824000"/>
                <a:gd name="connsiteX9" fmla="*/ 14647 w 181838"/>
                <a:gd name="connsiteY9" fmla="*/ 1099042 h 4824000"/>
                <a:gd name="connsiteX10" fmla="*/ 14647 w 181838"/>
                <a:gd name="connsiteY10" fmla="*/ 349742 h 4824000"/>
                <a:gd name="connsiteX11" fmla="*/ 19225 w 181838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39687 w 205291"/>
                <a:gd name="connsiteY6" fmla="*/ 3332655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0983 w 232279"/>
                <a:gd name="connsiteY2" fmla="*/ 1567355 h 4824000"/>
                <a:gd name="connsiteX3" fmla="*/ 232279 w 232279"/>
                <a:gd name="connsiteY3" fmla="*/ 4824000 h 4824000"/>
                <a:gd name="connsiteX4" fmla="*/ 69666 w 232279"/>
                <a:gd name="connsiteY4" fmla="*/ 4824000 h 4824000"/>
                <a:gd name="connsiteX5" fmla="*/ 0 w 232279"/>
                <a:gd name="connsiteY5" fmla="*/ 4281979 h 4824000"/>
                <a:gd name="connsiteX6" fmla="*/ 3969 w 232279"/>
                <a:gd name="connsiteY6" fmla="*/ 3702543 h 4824000"/>
                <a:gd name="connsiteX7" fmla="*/ 52388 w 232279"/>
                <a:gd name="connsiteY7" fmla="*/ 3337417 h 4824000"/>
                <a:gd name="connsiteX8" fmla="*/ 58738 w 232279"/>
                <a:gd name="connsiteY8" fmla="*/ 2616692 h 4824000"/>
                <a:gd name="connsiteX9" fmla="*/ 41276 w 232279"/>
                <a:gd name="connsiteY9" fmla="*/ 1853898 h 4824000"/>
                <a:gd name="connsiteX10" fmla="*/ 43657 w 232279"/>
                <a:gd name="connsiteY10" fmla="*/ 1094280 h 4824000"/>
                <a:gd name="connsiteX11" fmla="*/ 26988 w 232279"/>
                <a:gd name="connsiteY11" fmla="*/ 349742 h 4824000"/>
                <a:gd name="connsiteX12" fmla="*/ 69666 w 232279"/>
                <a:gd name="connsiteY12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32279 w 233364"/>
                <a:gd name="connsiteY4" fmla="*/ 4824000 h 4824000"/>
                <a:gd name="connsiteX5" fmla="*/ 69666 w 233364"/>
                <a:gd name="connsiteY5" fmla="*/ 4824000 h 4824000"/>
                <a:gd name="connsiteX6" fmla="*/ 0 w 233364"/>
                <a:gd name="connsiteY6" fmla="*/ 4281979 h 4824000"/>
                <a:gd name="connsiteX7" fmla="*/ 3969 w 233364"/>
                <a:gd name="connsiteY7" fmla="*/ 3702543 h 4824000"/>
                <a:gd name="connsiteX8" fmla="*/ 52388 w 233364"/>
                <a:gd name="connsiteY8" fmla="*/ 3337417 h 4824000"/>
                <a:gd name="connsiteX9" fmla="*/ 58738 w 233364"/>
                <a:gd name="connsiteY9" fmla="*/ 2616692 h 4824000"/>
                <a:gd name="connsiteX10" fmla="*/ 41276 w 233364"/>
                <a:gd name="connsiteY10" fmla="*/ 1853898 h 4824000"/>
                <a:gd name="connsiteX11" fmla="*/ 43657 w 233364"/>
                <a:gd name="connsiteY11" fmla="*/ 1094280 h 4824000"/>
                <a:gd name="connsiteX12" fmla="*/ 26988 w 233364"/>
                <a:gd name="connsiteY12" fmla="*/ 349742 h 4824000"/>
                <a:gd name="connsiteX13" fmla="*/ 69666 w 233364"/>
                <a:gd name="connsiteY13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32279 w 233364"/>
                <a:gd name="connsiteY5" fmla="*/ 4824000 h 4824000"/>
                <a:gd name="connsiteX6" fmla="*/ 69666 w 233364"/>
                <a:gd name="connsiteY6" fmla="*/ 4824000 h 4824000"/>
                <a:gd name="connsiteX7" fmla="*/ 0 w 233364"/>
                <a:gd name="connsiteY7" fmla="*/ 4281979 h 4824000"/>
                <a:gd name="connsiteX8" fmla="*/ 3969 w 233364"/>
                <a:gd name="connsiteY8" fmla="*/ 3702543 h 4824000"/>
                <a:gd name="connsiteX9" fmla="*/ 52388 w 233364"/>
                <a:gd name="connsiteY9" fmla="*/ 3337417 h 4824000"/>
                <a:gd name="connsiteX10" fmla="*/ 58738 w 233364"/>
                <a:gd name="connsiteY10" fmla="*/ 2616692 h 4824000"/>
                <a:gd name="connsiteX11" fmla="*/ 41276 w 233364"/>
                <a:gd name="connsiteY11" fmla="*/ 1853898 h 4824000"/>
                <a:gd name="connsiteX12" fmla="*/ 43657 w 233364"/>
                <a:gd name="connsiteY12" fmla="*/ 1094280 h 4824000"/>
                <a:gd name="connsiteX13" fmla="*/ 26988 w 233364"/>
                <a:gd name="connsiteY13" fmla="*/ 349742 h 4824000"/>
                <a:gd name="connsiteX14" fmla="*/ 69666 w 233364"/>
                <a:gd name="connsiteY14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32279 w 233364"/>
                <a:gd name="connsiteY6" fmla="*/ 4824000 h 4824000"/>
                <a:gd name="connsiteX7" fmla="*/ 69666 w 233364"/>
                <a:gd name="connsiteY7" fmla="*/ 4824000 h 4824000"/>
                <a:gd name="connsiteX8" fmla="*/ 0 w 233364"/>
                <a:gd name="connsiteY8" fmla="*/ 4281979 h 4824000"/>
                <a:gd name="connsiteX9" fmla="*/ 3969 w 233364"/>
                <a:gd name="connsiteY9" fmla="*/ 3702543 h 4824000"/>
                <a:gd name="connsiteX10" fmla="*/ 52388 w 233364"/>
                <a:gd name="connsiteY10" fmla="*/ 3337417 h 4824000"/>
                <a:gd name="connsiteX11" fmla="*/ 58738 w 233364"/>
                <a:gd name="connsiteY11" fmla="*/ 2616692 h 4824000"/>
                <a:gd name="connsiteX12" fmla="*/ 41276 w 233364"/>
                <a:gd name="connsiteY12" fmla="*/ 1853898 h 4824000"/>
                <a:gd name="connsiteX13" fmla="*/ 43657 w 233364"/>
                <a:gd name="connsiteY13" fmla="*/ 1094280 h 4824000"/>
                <a:gd name="connsiteX14" fmla="*/ 26988 w 233364"/>
                <a:gd name="connsiteY14" fmla="*/ 349742 h 4824000"/>
                <a:gd name="connsiteX15" fmla="*/ 69666 w 233364"/>
                <a:gd name="connsiteY15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32279 w 233364"/>
                <a:gd name="connsiteY7" fmla="*/ 4824000 h 4824000"/>
                <a:gd name="connsiteX8" fmla="*/ 69666 w 233364"/>
                <a:gd name="connsiteY8" fmla="*/ 4824000 h 4824000"/>
                <a:gd name="connsiteX9" fmla="*/ 0 w 233364"/>
                <a:gd name="connsiteY9" fmla="*/ 4281979 h 4824000"/>
                <a:gd name="connsiteX10" fmla="*/ 3969 w 233364"/>
                <a:gd name="connsiteY10" fmla="*/ 3702543 h 4824000"/>
                <a:gd name="connsiteX11" fmla="*/ 52388 w 233364"/>
                <a:gd name="connsiteY11" fmla="*/ 3337417 h 4824000"/>
                <a:gd name="connsiteX12" fmla="*/ 58738 w 233364"/>
                <a:gd name="connsiteY12" fmla="*/ 2616692 h 4824000"/>
                <a:gd name="connsiteX13" fmla="*/ 41276 w 233364"/>
                <a:gd name="connsiteY13" fmla="*/ 1853898 h 4824000"/>
                <a:gd name="connsiteX14" fmla="*/ 43657 w 233364"/>
                <a:gd name="connsiteY14" fmla="*/ 1094280 h 4824000"/>
                <a:gd name="connsiteX15" fmla="*/ 26988 w 233364"/>
                <a:gd name="connsiteY15" fmla="*/ 349742 h 4824000"/>
                <a:gd name="connsiteX16" fmla="*/ 69666 w 233364"/>
                <a:gd name="connsiteY16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32279 w 233364"/>
                <a:gd name="connsiteY8" fmla="*/ 4824000 h 4824000"/>
                <a:gd name="connsiteX9" fmla="*/ 69666 w 233364"/>
                <a:gd name="connsiteY9" fmla="*/ 4824000 h 4824000"/>
                <a:gd name="connsiteX10" fmla="*/ 0 w 233364"/>
                <a:gd name="connsiteY10" fmla="*/ 4281979 h 4824000"/>
                <a:gd name="connsiteX11" fmla="*/ 3969 w 233364"/>
                <a:gd name="connsiteY11" fmla="*/ 3702543 h 4824000"/>
                <a:gd name="connsiteX12" fmla="*/ 52388 w 233364"/>
                <a:gd name="connsiteY12" fmla="*/ 3337417 h 4824000"/>
                <a:gd name="connsiteX13" fmla="*/ 58738 w 233364"/>
                <a:gd name="connsiteY13" fmla="*/ 2616692 h 4824000"/>
                <a:gd name="connsiteX14" fmla="*/ 41276 w 233364"/>
                <a:gd name="connsiteY14" fmla="*/ 1853898 h 4824000"/>
                <a:gd name="connsiteX15" fmla="*/ 43657 w 233364"/>
                <a:gd name="connsiteY15" fmla="*/ 1094280 h 4824000"/>
                <a:gd name="connsiteX16" fmla="*/ 26988 w 233364"/>
                <a:gd name="connsiteY16" fmla="*/ 349742 h 4824000"/>
                <a:gd name="connsiteX17" fmla="*/ 69666 w 233364"/>
                <a:gd name="connsiteY17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26219 w 233364"/>
                <a:gd name="connsiteY8" fmla="*/ 3689048 h 4824000"/>
                <a:gd name="connsiteX9" fmla="*/ 232279 w 233364"/>
                <a:gd name="connsiteY9" fmla="*/ 4824000 h 4824000"/>
                <a:gd name="connsiteX10" fmla="*/ 69666 w 233364"/>
                <a:gd name="connsiteY10" fmla="*/ 4824000 h 4824000"/>
                <a:gd name="connsiteX11" fmla="*/ 0 w 233364"/>
                <a:gd name="connsiteY11" fmla="*/ 4281979 h 4824000"/>
                <a:gd name="connsiteX12" fmla="*/ 3969 w 233364"/>
                <a:gd name="connsiteY12" fmla="*/ 3702543 h 4824000"/>
                <a:gd name="connsiteX13" fmla="*/ 52388 w 233364"/>
                <a:gd name="connsiteY13" fmla="*/ 3337417 h 4824000"/>
                <a:gd name="connsiteX14" fmla="*/ 58738 w 233364"/>
                <a:gd name="connsiteY14" fmla="*/ 2616692 h 4824000"/>
                <a:gd name="connsiteX15" fmla="*/ 41276 w 233364"/>
                <a:gd name="connsiteY15" fmla="*/ 1853898 h 4824000"/>
                <a:gd name="connsiteX16" fmla="*/ 43657 w 233364"/>
                <a:gd name="connsiteY16" fmla="*/ 1094280 h 4824000"/>
                <a:gd name="connsiteX17" fmla="*/ 26988 w 233364"/>
                <a:gd name="connsiteY17" fmla="*/ 349742 h 4824000"/>
                <a:gd name="connsiteX18" fmla="*/ 69666 w 233364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54803"/>
                <a:gd name="connsiteY0" fmla="*/ 0 h 4824000"/>
                <a:gd name="connsiteX1" fmla="*/ 232279 w 254803"/>
                <a:gd name="connsiteY1" fmla="*/ 0 h 4824000"/>
                <a:gd name="connsiteX2" fmla="*/ 245271 w 254803"/>
                <a:gd name="connsiteY2" fmla="*/ 1150636 h 4824000"/>
                <a:gd name="connsiteX3" fmla="*/ 254796 w 254803"/>
                <a:gd name="connsiteY3" fmla="*/ 1567355 h 4824000"/>
                <a:gd name="connsiteX4" fmla="*/ 228601 w 254803"/>
                <a:gd name="connsiteY4" fmla="*/ 1972167 h 4824000"/>
                <a:gd name="connsiteX5" fmla="*/ 228601 w 254803"/>
                <a:gd name="connsiteY5" fmla="*/ 2415080 h 4824000"/>
                <a:gd name="connsiteX6" fmla="*/ 226219 w 254803"/>
                <a:gd name="connsiteY6" fmla="*/ 2824655 h 4824000"/>
                <a:gd name="connsiteX7" fmla="*/ 226219 w 254803"/>
                <a:gd name="connsiteY7" fmla="*/ 3241373 h 4824000"/>
                <a:gd name="connsiteX8" fmla="*/ 226219 w 254803"/>
                <a:gd name="connsiteY8" fmla="*/ 3689048 h 4824000"/>
                <a:gd name="connsiteX9" fmla="*/ 232279 w 254803"/>
                <a:gd name="connsiteY9" fmla="*/ 4824000 h 4824000"/>
                <a:gd name="connsiteX10" fmla="*/ 69666 w 254803"/>
                <a:gd name="connsiteY10" fmla="*/ 4824000 h 4824000"/>
                <a:gd name="connsiteX11" fmla="*/ 0 w 254803"/>
                <a:gd name="connsiteY11" fmla="*/ 4281979 h 4824000"/>
                <a:gd name="connsiteX12" fmla="*/ 3969 w 254803"/>
                <a:gd name="connsiteY12" fmla="*/ 3702543 h 4824000"/>
                <a:gd name="connsiteX13" fmla="*/ 52388 w 254803"/>
                <a:gd name="connsiteY13" fmla="*/ 3337417 h 4824000"/>
                <a:gd name="connsiteX14" fmla="*/ 58738 w 254803"/>
                <a:gd name="connsiteY14" fmla="*/ 2616692 h 4824000"/>
                <a:gd name="connsiteX15" fmla="*/ 41276 w 254803"/>
                <a:gd name="connsiteY15" fmla="*/ 1853898 h 4824000"/>
                <a:gd name="connsiteX16" fmla="*/ 43657 w 254803"/>
                <a:gd name="connsiteY16" fmla="*/ 1094280 h 4824000"/>
                <a:gd name="connsiteX17" fmla="*/ 26988 w 254803"/>
                <a:gd name="connsiteY17" fmla="*/ 349742 h 4824000"/>
                <a:gd name="connsiteX18" fmla="*/ 69666 w 254803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796" h="4824000">
                  <a:moveTo>
                    <a:pt x="69666" y="0"/>
                  </a:moveTo>
                  <a:lnTo>
                    <a:pt x="232279" y="0"/>
                  </a:lnTo>
                  <a:cubicBezTo>
                    <a:pt x="232641" y="382752"/>
                    <a:pt x="244909" y="767884"/>
                    <a:pt x="245271" y="1150636"/>
                  </a:cubicBezTo>
                  <a:cubicBezTo>
                    <a:pt x="192089" y="1364155"/>
                    <a:pt x="219872" y="1444324"/>
                    <a:pt x="254796" y="1567355"/>
                  </a:cubicBezTo>
                  <a:cubicBezTo>
                    <a:pt x="177008" y="1816592"/>
                    <a:pt x="213520" y="1889617"/>
                    <a:pt x="252413" y="1976929"/>
                  </a:cubicBezTo>
                  <a:cubicBezTo>
                    <a:pt x="151607" y="2225372"/>
                    <a:pt x="222250" y="2278556"/>
                    <a:pt x="247651" y="2400793"/>
                  </a:cubicBezTo>
                  <a:cubicBezTo>
                    <a:pt x="200026" y="2551605"/>
                    <a:pt x="190501" y="2678605"/>
                    <a:pt x="250032" y="2824655"/>
                  </a:cubicBezTo>
                  <a:cubicBezTo>
                    <a:pt x="168275" y="3075480"/>
                    <a:pt x="210345" y="3121516"/>
                    <a:pt x="252413" y="3248516"/>
                  </a:cubicBezTo>
                  <a:cubicBezTo>
                    <a:pt x="146051" y="3507279"/>
                    <a:pt x="234950" y="3542204"/>
                    <a:pt x="226219" y="3689048"/>
                  </a:cubicBezTo>
                  <a:lnTo>
                    <a:pt x="232279" y="4824000"/>
                  </a:lnTo>
                  <a:lnTo>
                    <a:pt x="69666" y="4824000"/>
                  </a:lnTo>
                  <a:cubicBezTo>
                    <a:pt x="39684" y="4734457"/>
                    <a:pt x="163746" y="4403007"/>
                    <a:pt x="0" y="4281979"/>
                  </a:cubicBezTo>
                  <a:cubicBezTo>
                    <a:pt x="55329" y="4153806"/>
                    <a:pt x="30163" y="3852826"/>
                    <a:pt x="3969" y="3702543"/>
                  </a:cubicBezTo>
                  <a:cubicBezTo>
                    <a:pt x="75406" y="3685610"/>
                    <a:pt x="76200" y="3391392"/>
                    <a:pt x="52388" y="3337417"/>
                  </a:cubicBezTo>
                  <a:cubicBezTo>
                    <a:pt x="78582" y="3312017"/>
                    <a:pt x="80433" y="2689717"/>
                    <a:pt x="58738" y="2616692"/>
                  </a:cubicBezTo>
                  <a:cubicBezTo>
                    <a:pt x="89430" y="2557690"/>
                    <a:pt x="86784" y="1951000"/>
                    <a:pt x="41276" y="1853898"/>
                  </a:cubicBezTo>
                  <a:cubicBezTo>
                    <a:pt x="84138" y="1886443"/>
                    <a:pt x="91283" y="1149842"/>
                    <a:pt x="43657" y="1094280"/>
                  </a:cubicBezTo>
                  <a:cubicBezTo>
                    <a:pt x="82552" y="1077875"/>
                    <a:pt x="92869" y="399484"/>
                    <a:pt x="26988" y="349742"/>
                  </a:cubicBezTo>
                  <a:cubicBezTo>
                    <a:pt x="97570" y="283168"/>
                    <a:pt x="60996" y="116581"/>
                    <a:pt x="69666" y="0"/>
                  </a:cubicBezTo>
                  <a:close/>
                </a:path>
              </a:pathLst>
            </a:custGeom>
            <a:solidFill>
              <a:srgbClr val="F0AB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36" name="Rectangle 6867">
              <a:extLst>
                <a:ext uri="{FF2B5EF4-FFF2-40B4-BE49-F238E27FC236}">
                  <a16:creationId xmlns:a16="http://schemas.microsoft.com/office/drawing/2014/main" id="{C048AF5D-CBD3-A43E-838C-8D2F452B8600}"/>
                </a:ext>
              </a:extLst>
            </p:cNvPr>
            <p:cNvSpPr/>
            <p:nvPr/>
          </p:nvSpPr>
          <p:spPr>
            <a:xfrm>
              <a:off x="8716593" y="2997549"/>
              <a:ext cx="195395" cy="712257"/>
            </a:xfrm>
            <a:custGeom>
              <a:avLst/>
              <a:gdLst>
                <a:gd name="connsiteX0" fmla="*/ 0 w 162613"/>
                <a:gd name="connsiteY0" fmla="*/ 0 h 4824000"/>
                <a:gd name="connsiteX1" fmla="*/ 162613 w 162613"/>
                <a:gd name="connsiteY1" fmla="*/ 0 h 4824000"/>
                <a:gd name="connsiteX2" fmla="*/ 162613 w 162613"/>
                <a:gd name="connsiteY2" fmla="*/ 4824000 h 4824000"/>
                <a:gd name="connsiteX3" fmla="*/ 0 w 162613"/>
                <a:gd name="connsiteY3" fmla="*/ 4824000 h 4824000"/>
                <a:gd name="connsiteX4" fmla="*/ 0 w 162613"/>
                <a:gd name="connsiteY4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349742 h 4824000"/>
                <a:gd name="connsiteX5" fmla="*/ 4578 w 167191"/>
                <a:gd name="connsiteY5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099042 h 4824000"/>
                <a:gd name="connsiteX5" fmla="*/ 0 w 167191"/>
                <a:gd name="connsiteY5" fmla="*/ 349742 h 4824000"/>
                <a:gd name="connsiteX6" fmla="*/ 4578 w 167191"/>
                <a:gd name="connsiteY6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861042 h 4824000"/>
                <a:gd name="connsiteX5" fmla="*/ 0 w 167191"/>
                <a:gd name="connsiteY5" fmla="*/ 1099042 h 4824000"/>
                <a:gd name="connsiteX6" fmla="*/ 0 w 167191"/>
                <a:gd name="connsiteY6" fmla="*/ 349742 h 4824000"/>
                <a:gd name="connsiteX7" fmla="*/ 4578 w 167191"/>
                <a:gd name="connsiteY7" fmla="*/ 0 h 4824000"/>
                <a:gd name="connsiteX0" fmla="*/ 10928 w 173541"/>
                <a:gd name="connsiteY0" fmla="*/ 0 h 4824000"/>
                <a:gd name="connsiteX1" fmla="*/ 173541 w 173541"/>
                <a:gd name="connsiteY1" fmla="*/ 0 h 4824000"/>
                <a:gd name="connsiteX2" fmla="*/ 173541 w 173541"/>
                <a:gd name="connsiteY2" fmla="*/ 4824000 h 4824000"/>
                <a:gd name="connsiteX3" fmla="*/ 10928 w 173541"/>
                <a:gd name="connsiteY3" fmla="*/ 4824000 h 4824000"/>
                <a:gd name="connsiteX4" fmla="*/ 0 w 173541"/>
                <a:gd name="connsiteY4" fmla="*/ 2616692 h 4824000"/>
                <a:gd name="connsiteX5" fmla="*/ 6350 w 173541"/>
                <a:gd name="connsiteY5" fmla="*/ 1861042 h 4824000"/>
                <a:gd name="connsiteX6" fmla="*/ 6350 w 173541"/>
                <a:gd name="connsiteY6" fmla="*/ 1099042 h 4824000"/>
                <a:gd name="connsiteX7" fmla="*/ 6350 w 173541"/>
                <a:gd name="connsiteY7" fmla="*/ 349742 h 4824000"/>
                <a:gd name="connsiteX8" fmla="*/ 10928 w 173541"/>
                <a:gd name="connsiteY8" fmla="*/ 0 h 4824000"/>
                <a:gd name="connsiteX0" fmla="*/ 15870 w 178483"/>
                <a:gd name="connsiteY0" fmla="*/ 0 h 4824000"/>
                <a:gd name="connsiteX1" fmla="*/ 178483 w 178483"/>
                <a:gd name="connsiteY1" fmla="*/ 0 h 4824000"/>
                <a:gd name="connsiteX2" fmla="*/ 178483 w 178483"/>
                <a:gd name="connsiteY2" fmla="*/ 4824000 h 4824000"/>
                <a:gd name="connsiteX3" fmla="*/ 15870 w 178483"/>
                <a:gd name="connsiteY3" fmla="*/ 4824000 h 4824000"/>
                <a:gd name="connsiteX4" fmla="*/ 4942 w 178483"/>
                <a:gd name="connsiteY4" fmla="*/ 3683492 h 4824000"/>
                <a:gd name="connsiteX5" fmla="*/ 4942 w 178483"/>
                <a:gd name="connsiteY5" fmla="*/ 2616692 h 4824000"/>
                <a:gd name="connsiteX6" fmla="*/ 11292 w 178483"/>
                <a:gd name="connsiteY6" fmla="*/ 1861042 h 4824000"/>
                <a:gd name="connsiteX7" fmla="*/ 11292 w 178483"/>
                <a:gd name="connsiteY7" fmla="*/ 1099042 h 4824000"/>
                <a:gd name="connsiteX8" fmla="*/ 11292 w 178483"/>
                <a:gd name="connsiteY8" fmla="*/ 349742 h 4824000"/>
                <a:gd name="connsiteX9" fmla="*/ 15870 w 178483"/>
                <a:gd name="connsiteY9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8297 w 181838"/>
                <a:gd name="connsiteY6" fmla="*/ 2616692 h 4824000"/>
                <a:gd name="connsiteX7" fmla="*/ 14647 w 181838"/>
                <a:gd name="connsiteY7" fmla="*/ 1861042 h 4824000"/>
                <a:gd name="connsiteX8" fmla="*/ 14647 w 181838"/>
                <a:gd name="connsiteY8" fmla="*/ 1099042 h 4824000"/>
                <a:gd name="connsiteX9" fmla="*/ 14647 w 181838"/>
                <a:gd name="connsiteY9" fmla="*/ 349742 h 4824000"/>
                <a:gd name="connsiteX10" fmla="*/ 19225 w 181838"/>
                <a:gd name="connsiteY10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1947 w 181838"/>
                <a:gd name="connsiteY6" fmla="*/ 3327892 h 4824000"/>
                <a:gd name="connsiteX7" fmla="*/ 8297 w 181838"/>
                <a:gd name="connsiteY7" fmla="*/ 2616692 h 4824000"/>
                <a:gd name="connsiteX8" fmla="*/ 14647 w 181838"/>
                <a:gd name="connsiteY8" fmla="*/ 1861042 h 4824000"/>
                <a:gd name="connsiteX9" fmla="*/ 14647 w 181838"/>
                <a:gd name="connsiteY9" fmla="*/ 1099042 h 4824000"/>
                <a:gd name="connsiteX10" fmla="*/ 14647 w 181838"/>
                <a:gd name="connsiteY10" fmla="*/ 349742 h 4824000"/>
                <a:gd name="connsiteX11" fmla="*/ 19225 w 181838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39687 w 205291"/>
                <a:gd name="connsiteY6" fmla="*/ 3332655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0983 w 232279"/>
                <a:gd name="connsiteY2" fmla="*/ 1567355 h 4824000"/>
                <a:gd name="connsiteX3" fmla="*/ 232279 w 232279"/>
                <a:gd name="connsiteY3" fmla="*/ 4824000 h 4824000"/>
                <a:gd name="connsiteX4" fmla="*/ 69666 w 232279"/>
                <a:gd name="connsiteY4" fmla="*/ 4824000 h 4824000"/>
                <a:gd name="connsiteX5" fmla="*/ 0 w 232279"/>
                <a:gd name="connsiteY5" fmla="*/ 4281979 h 4824000"/>
                <a:gd name="connsiteX6" fmla="*/ 3969 w 232279"/>
                <a:gd name="connsiteY6" fmla="*/ 3702543 h 4824000"/>
                <a:gd name="connsiteX7" fmla="*/ 52388 w 232279"/>
                <a:gd name="connsiteY7" fmla="*/ 3337417 h 4824000"/>
                <a:gd name="connsiteX8" fmla="*/ 58738 w 232279"/>
                <a:gd name="connsiteY8" fmla="*/ 2616692 h 4824000"/>
                <a:gd name="connsiteX9" fmla="*/ 41276 w 232279"/>
                <a:gd name="connsiteY9" fmla="*/ 1853898 h 4824000"/>
                <a:gd name="connsiteX10" fmla="*/ 43657 w 232279"/>
                <a:gd name="connsiteY10" fmla="*/ 1094280 h 4824000"/>
                <a:gd name="connsiteX11" fmla="*/ 26988 w 232279"/>
                <a:gd name="connsiteY11" fmla="*/ 349742 h 4824000"/>
                <a:gd name="connsiteX12" fmla="*/ 69666 w 232279"/>
                <a:gd name="connsiteY12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32279 w 233364"/>
                <a:gd name="connsiteY4" fmla="*/ 4824000 h 4824000"/>
                <a:gd name="connsiteX5" fmla="*/ 69666 w 233364"/>
                <a:gd name="connsiteY5" fmla="*/ 4824000 h 4824000"/>
                <a:gd name="connsiteX6" fmla="*/ 0 w 233364"/>
                <a:gd name="connsiteY6" fmla="*/ 4281979 h 4824000"/>
                <a:gd name="connsiteX7" fmla="*/ 3969 w 233364"/>
                <a:gd name="connsiteY7" fmla="*/ 3702543 h 4824000"/>
                <a:gd name="connsiteX8" fmla="*/ 52388 w 233364"/>
                <a:gd name="connsiteY8" fmla="*/ 3337417 h 4824000"/>
                <a:gd name="connsiteX9" fmla="*/ 58738 w 233364"/>
                <a:gd name="connsiteY9" fmla="*/ 2616692 h 4824000"/>
                <a:gd name="connsiteX10" fmla="*/ 41276 w 233364"/>
                <a:gd name="connsiteY10" fmla="*/ 1853898 h 4824000"/>
                <a:gd name="connsiteX11" fmla="*/ 43657 w 233364"/>
                <a:gd name="connsiteY11" fmla="*/ 1094280 h 4824000"/>
                <a:gd name="connsiteX12" fmla="*/ 26988 w 233364"/>
                <a:gd name="connsiteY12" fmla="*/ 349742 h 4824000"/>
                <a:gd name="connsiteX13" fmla="*/ 69666 w 233364"/>
                <a:gd name="connsiteY13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32279 w 233364"/>
                <a:gd name="connsiteY5" fmla="*/ 4824000 h 4824000"/>
                <a:gd name="connsiteX6" fmla="*/ 69666 w 233364"/>
                <a:gd name="connsiteY6" fmla="*/ 4824000 h 4824000"/>
                <a:gd name="connsiteX7" fmla="*/ 0 w 233364"/>
                <a:gd name="connsiteY7" fmla="*/ 4281979 h 4824000"/>
                <a:gd name="connsiteX8" fmla="*/ 3969 w 233364"/>
                <a:gd name="connsiteY8" fmla="*/ 3702543 h 4824000"/>
                <a:gd name="connsiteX9" fmla="*/ 52388 w 233364"/>
                <a:gd name="connsiteY9" fmla="*/ 3337417 h 4824000"/>
                <a:gd name="connsiteX10" fmla="*/ 58738 w 233364"/>
                <a:gd name="connsiteY10" fmla="*/ 2616692 h 4824000"/>
                <a:gd name="connsiteX11" fmla="*/ 41276 w 233364"/>
                <a:gd name="connsiteY11" fmla="*/ 1853898 h 4824000"/>
                <a:gd name="connsiteX12" fmla="*/ 43657 w 233364"/>
                <a:gd name="connsiteY12" fmla="*/ 1094280 h 4824000"/>
                <a:gd name="connsiteX13" fmla="*/ 26988 w 233364"/>
                <a:gd name="connsiteY13" fmla="*/ 349742 h 4824000"/>
                <a:gd name="connsiteX14" fmla="*/ 69666 w 233364"/>
                <a:gd name="connsiteY14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32279 w 233364"/>
                <a:gd name="connsiteY6" fmla="*/ 4824000 h 4824000"/>
                <a:gd name="connsiteX7" fmla="*/ 69666 w 233364"/>
                <a:gd name="connsiteY7" fmla="*/ 4824000 h 4824000"/>
                <a:gd name="connsiteX8" fmla="*/ 0 w 233364"/>
                <a:gd name="connsiteY8" fmla="*/ 4281979 h 4824000"/>
                <a:gd name="connsiteX9" fmla="*/ 3969 w 233364"/>
                <a:gd name="connsiteY9" fmla="*/ 3702543 h 4824000"/>
                <a:gd name="connsiteX10" fmla="*/ 52388 w 233364"/>
                <a:gd name="connsiteY10" fmla="*/ 3337417 h 4824000"/>
                <a:gd name="connsiteX11" fmla="*/ 58738 w 233364"/>
                <a:gd name="connsiteY11" fmla="*/ 2616692 h 4824000"/>
                <a:gd name="connsiteX12" fmla="*/ 41276 w 233364"/>
                <a:gd name="connsiteY12" fmla="*/ 1853898 h 4824000"/>
                <a:gd name="connsiteX13" fmla="*/ 43657 w 233364"/>
                <a:gd name="connsiteY13" fmla="*/ 1094280 h 4824000"/>
                <a:gd name="connsiteX14" fmla="*/ 26988 w 233364"/>
                <a:gd name="connsiteY14" fmla="*/ 349742 h 4824000"/>
                <a:gd name="connsiteX15" fmla="*/ 69666 w 233364"/>
                <a:gd name="connsiteY15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32279 w 233364"/>
                <a:gd name="connsiteY7" fmla="*/ 4824000 h 4824000"/>
                <a:gd name="connsiteX8" fmla="*/ 69666 w 233364"/>
                <a:gd name="connsiteY8" fmla="*/ 4824000 h 4824000"/>
                <a:gd name="connsiteX9" fmla="*/ 0 w 233364"/>
                <a:gd name="connsiteY9" fmla="*/ 4281979 h 4824000"/>
                <a:gd name="connsiteX10" fmla="*/ 3969 w 233364"/>
                <a:gd name="connsiteY10" fmla="*/ 3702543 h 4824000"/>
                <a:gd name="connsiteX11" fmla="*/ 52388 w 233364"/>
                <a:gd name="connsiteY11" fmla="*/ 3337417 h 4824000"/>
                <a:gd name="connsiteX12" fmla="*/ 58738 w 233364"/>
                <a:gd name="connsiteY12" fmla="*/ 2616692 h 4824000"/>
                <a:gd name="connsiteX13" fmla="*/ 41276 w 233364"/>
                <a:gd name="connsiteY13" fmla="*/ 1853898 h 4824000"/>
                <a:gd name="connsiteX14" fmla="*/ 43657 w 233364"/>
                <a:gd name="connsiteY14" fmla="*/ 1094280 h 4824000"/>
                <a:gd name="connsiteX15" fmla="*/ 26988 w 233364"/>
                <a:gd name="connsiteY15" fmla="*/ 349742 h 4824000"/>
                <a:gd name="connsiteX16" fmla="*/ 69666 w 233364"/>
                <a:gd name="connsiteY16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32279 w 233364"/>
                <a:gd name="connsiteY8" fmla="*/ 4824000 h 4824000"/>
                <a:gd name="connsiteX9" fmla="*/ 69666 w 233364"/>
                <a:gd name="connsiteY9" fmla="*/ 4824000 h 4824000"/>
                <a:gd name="connsiteX10" fmla="*/ 0 w 233364"/>
                <a:gd name="connsiteY10" fmla="*/ 4281979 h 4824000"/>
                <a:gd name="connsiteX11" fmla="*/ 3969 w 233364"/>
                <a:gd name="connsiteY11" fmla="*/ 3702543 h 4824000"/>
                <a:gd name="connsiteX12" fmla="*/ 52388 w 233364"/>
                <a:gd name="connsiteY12" fmla="*/ 3337417 h 4824000"/>
                <a:gd name="connsiteX13" fmla="*/ 58738 w 233364"/>
                <a:gd name="connsiteY13" fmla="*/ 2616692 h 4824000"/>
                <a:gd name="connsiteX14" fmla="*/ 41276 w 233364"/>
                <a:gd name="connsiteY14" fmla="*/ 1853898 h 4824000"/>
                <a:gd name="connsiteX15" fmla="*/ 43657 w 233364"/>
                <a:gd name="connsiteY15" fmla="*/ 1094280 h 4824000"/>
                <a:gd name="connsiteX16" fmla="*/ 26988 w 233364"/>
                <a:gd name="connsiteY16" fmla="*/ 349742 h 4824000"/>
                <a:gd name="connsiteX17" fmla="*/ 69666 w 233364"/>
                <a:gd name="connsiteY17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26219 w 233364"/>
                <a:gd name="connsiteY8" fmla="*/ 3689048 h 4824000"/>
                <a:gd name="connsiteX9" fmla="*/ 232279 w 233364"/>
                <a:gd name="connsiteY9" fmla="*/ 4824000 h 4824000"/>
                <a:gd name="connsiteX10" fmla="*/ 69666 w 233364"/>
                <a:gd name="connsiteY10" fmla="*/ 4824000 h 4824000"/>
                <a:gd name="connsiteX11" fmla="*/ 0 w 233364"/>
                <a:gd name="connsiteY11" fmla="*/ 4281979 h 4824000"/>
                <a:gd name="connsiteX12" fmla="*/ 3969 w 233364"/>
                <a:gd name="connsiteY12" fmla="*/ 3702543 h 4824000"/>
                <a:gd name="connsiteX13" fmla="*/ 52388 w 233364"/>
                <a:gd name="connsiteY13" fmla="*/ 3337417 h 4824000"/>
                <a:gd name="connsiteX14" fmla="*/ 58738 w 233364"/>
                <a:gd name="connsiteY14" fmla="*/ 2616692 h 4824000"/>
                <a:gd name="connsiteX15" fmla="*/ 41276 w 233364"/>
                <a:gd name="connsiteY15" fmla="*/ 1853898 h 4824000"/>
                <a:gd name="connsiteX16" fmla="*/ 43657 w 233364"/>
                <a:gd name="connsiteY16" fmla="*/ 1094280 h 4824000"/>
                <a:gd name="connsiteX17" fmla="*/ 26988 w 233364"/>
                <a:gd name="connsiteY17" fmla="*/ 349742 h 4824000"/>
                <a:gd name="connsiteX18" fmla="*/ 69666 w 233364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54803"/>
                <a:gd name="connsiteY0" fmla="*/ 0 h 4824000"/>
                <a:gd name="connsiteX1" fmla="*/ 232279 w 254803"/>
                <a:gd name="connsiteY1" fmla="*/ 0 h 4824000"/>
                <a:gd name="connsiteX2" fmla="*/ 245271 w 254803"/>
                <a:gd name="connsiteY2" fmla="*/ 1150636 h 4824000"/>
                <a:gd name="connsiteX3" fmla="*/ 254796 w 254803"/>
                <a:gd name="connsiteY3" fmla="*/ 1567355 h 4824000"/>
                <a:gd name="connsiteX4" fmla="*/ 228601 w 254803"/>
                <a:gd name="connsiteY4" fmla="*/ 1972167 h 4824000"/>
                <a:gd name="connsiteX5" fmla="*/ 228601 w 254803"/>
                <a:gd name="connsiteY5" fmla="*/ 2415080 h 4824000"/>
                <a:gd name="connsiteX6" fmla="*/ 226219 w 254803"/>
                <a:gd name="connsiteY6" fmla="*/ 2824655 h 4824000"/>
                <a:gd name="connsiteX7" fmla="*/ 226219 w 254803"/>
                <a:gd name="connsiteY7" fmla="*/ 3241373 h 4824000"/>
                <a:gd name="connsiteX8" fmla="*/ 226219 w 254803"/>
                <a:gd name="connsiteY8" fmla="*/ 3689048 h 4824000"/>
                <a:gd name="connsiteX9" fmla="*/ 232279 w 254803"/>
                <a:gd name="connsiteY9" fmla="*/ 4824000 h 4824000"/>
                <a:gd name="connsiteX10" fmla="*/ 69666 w 254803"/>
                <a:gd name="connsiteY10" fmla="*/ 4824000 h 4824000"/>
                <a:gd name="connsiteX11" fmla="*/ 0 w 254803"/>
                <a:gd name="connsiteY11" fmla="*/ 4281979 h 4824000"/>
                <a:gd name="connsiteX12" fmla="*/ 3969 w 254803"/>
                <a:gd name="connsiteY12" fmla="*/ 3702543 h 4824000"/>
                <a:gd name="connsiteX13" fmla="*/ 52388 w 254803"/>
                <a:gd name="connsiteY13" fmla="*/ 3337417 h 4824000"/>
                <a:gd name="connsiteX14" fmla="*/ 58738 w 254803"/>
                <a:gd name="connsiteY14" fmla="*/ 2616692 h 4824000"/>
                <a:gd name="connsiteX15" fmla="*/ 41276 w 254803"/>
                <a:gd name="connsiteY15" fmla="*/ 1853898 h 4824000"/>
                <a:gd name="connsiteX16" fmla="*/ 43657 w 254803"/>
                <a:gd name="connsiteY16" fmla="*/ 1094280 h 4824000"/>
                <a:gd name="connsiteX17" fmla="*/ 26988 w 254803"/>
                <a:gd name="connsiteY17" fmla="*/ 349742 h 4824000"/>
                <a:gd name="connsiteX18" fmla="*/ 69666 w 254803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796" h="4824000">
                  <a:moveTo>
                    <a:pt x="69666" y="0"/>
                  </a:moveTo>
                  <a:lnTo>
                    <a:pt x="232279" y="0"/>
                  </a:lnTo>
                  <a:cubicBezTo>
                    <a:pt x="232641" y="382752"/>
                    <a:pt x="244909" y="767884"/>
                    <a:pt x="245271" y="1150636"/>
                  </a:cubicBezTo>
                  <a:cubicBezTo>
                    <a:pt x="192089" y="1364155"/>
                    <a:pt x="219872" y="1444324"/>
                    <a:pt x="254796" y="1567355"/>
                  </a:cubicBezTo>
                  <a:cubicBezTo>
                    <a:pt x="177008" y="1816592"/>
                    <a:pt x="213520" y="1889617"/>
                    <a:pt x="252413" y="1976929"/>
                  </a:cubicBezTo>
                  <a:cubicBezTo>
                    <a:pt x="151607" y="2225372"/>
                    <a:pt x="222250" y="2278556"/>
                    <a:pt x="247651" y="2400793"/>
                  </a:cubicBezTo>
                  <a:cubicBezTo>
                    <a:pt x="200026" y="2551605"/>
                    <a:pt x="190501" y="2678605"/>
                    <a:pt x="250032" y="2824655"/>
                  </a:cubicBezTo>
                  <a:cubicBezTo>
                    <a:pt x="168275" y="3075480"/>
                    <a:pt x="210345" y="3121516"/>
                    <a:pt x="252413" y="3248516"/>
                  </a:cubicBezTo>
                  <a:cubicBezTo>
                    <a:pt x="146051" y="3507279"/>
                    <a:pt x="234950" y="3542204"/>
                    <a:pt x="226219" y="3689048"/>
                  </a:cubicBezTo>
                  <a:lnTo>
                    <a:pt x="232279" y="4824000"/>
                  </a:lnTo>
                  <a:lnTo>
                    <a:pt x="69666" y="4824000"/>
                  </a:lnTo>
                  <a:cubicBezTo>
                    <a:pt x="39684" y="4734457"/>
                    <a:pt x="163746" y="4403007"/>
                    <a:pt x="0" y="4281979"/>
                  </a:cubicBezTo>
                  <a:cubicBezTo>
                    <a:pt x="55329" y="4153806"/>
                    <a:pt x="30163" y="3852826"/>
                    <a:pt x="3969" y="3702543"/>
                  </a:cubicBezTo>
                  <a:cubicBezTo>
                    <a:pt x="75406" y="3685610"/>
                    <a:pt x="76200" y="3391392"/>
                    <a:pt x="52388" y="3337417"/>
                  </a:cubicBezTo>
                  <a:cubicBezTo>
                    <a:pt x="78582" y="3312017"/>
                    <a:pt x="80433" y="2689717"/>
                    <a:pt x="58738" y="2616692"/>
                  </a:cubicBezTo>
                  <a:cubicBezTo>
                    <a:pt x="89430" y="2557690"/>
                    <a:pt x="86784" y="1951000"/>
                    <a:pt x="41276" y="1853898"/>
                  </a:cubicBezTo>
                  <a:cubicBezTo>
                    <a:pt x="84138" y="1886443"/>
                    <a:pt x="91283" y="1149842"/>
                    <a:pt x="43657" y="1094280"/>
                  </a:cubicBezTo>
                  <a:cubicBezTo>
                    <a:pt x="82552" y="1077875"/>
                    <a:pt x="92869" y="399484"/>
                    <a:pt x="26988" y="349742"/>
                  </a:cubicBezTo>
                  <a:cubicBezTo>
                    <a:pt x="97570" y="283168"/>
                    <a:pt x="60996" y="116581"/>
                    <a:pt x="69666" y="0"/>
                  </a:cubicBezTo>
                  <a:close/>
                </a:path>
              </a:pathLst>
            </a:custGeom>
            <a:solidFill>
              <a:srgbClr val="F0AB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0B240292-437D-25D4-1A27-55CCF68BBA08}"/>
                </a:ext>
              </a:extLst>
            </p:cNvPr>
            <p:cNvGrpSpPr/>
            <p:nvPr/>
          </p:nvGrpSpPr>
          <p:grpSpPr>
            <a:xfrm rot="16200000">
              <a:off x="8554643" y="2944319"/>
              <a:ext cx="158162" cy="264622"/>
              <a:chOff x="12454141" y="2260568"/>
              <a:chExt cx="1106364" cy="1839320"/>
            </a:xfrm>
          </p:grpSpPr>
          <p:sp>
            <p:nvSpPr>
              <p:cNvPr id="402" name="Graphic 6532">
                <a:extLst>
                  <a:ext uri="{FF2B5EF4-FFF2-40B4-BE49-F238E27FC236}">
                    <a16:creationId xmlns:a16="http://schemas.microsoft.com/office/drawing/2014/main" id="{2DB97BB0-4749-D013-915D-865C52082CD6}"/>
                  </a:ext>
                </a:extLst>
              </p:cNvPr>
              <p:cNvSpPr/>
              <p:nvPr/>
            </p:nvSpPr>
            <p:spPr>
              <a:xfrm>
                <a:off x="12454141" y="2260568"/>
                <a:ext cx="1106364" cy="1839320"/>
              </a:xfrm>
              <a:custGeom>
                <a:avLst/>
                <a:gdLst>
                  <a:gd name="connsiteX0" fmla="*/ 521732 w 1106364"/>
                  <a:gd name="connsiteY0" fmla="*/ 0 h 1839320"/>
                  <a:gd name="connsiteX1" fmla="*/ 584632 w 1106364"/>
                  <a:gd name="connsiteY1" fmla="*/ 0 h 1839320"/>
                  <a:gd name="connsiteX2" fmla="*/ 1106365 w 1106364"/>
                  <a:gd name="connsiteY2" fmla="*/ 521732 h 1839320"/>
                  <a:gd name="connsiteX3" fmla="*/ 1106365 w 1106364"/>
                  <a:gd name="connsiteY3" fmla="*/ 1377551 h 1839320"/>
                  <a:gd name="connsiteX4" fmla="*/ 644595 w 1106364"/>
                  <a:gd name="connsiteY4" fmla="*/ 1839321 h 1839320"/>
                  <a:gd name="connsiteX5" fmla="*/ 461845 w 1106364"/>
                  <a:gd name="connsiteY5" fmla="*/ 1839321 h 1839320"/>
                  <a:gd name="connsiteX6" fmla="*/ 0 w 1106364"/>
                  <a:gd name="connsiteY6" fmla="*/ 1377551 h 1839320"/>
                  <a:gd name="connsiteX7" fmla="*/ 0 w 1106364"/>
                  <a:gd name="connsiteY7" fmla="*/ 521732 h 1839320"/>
                  <a:gd name="connsiteX8" fmla="*/ 521732 w 1106364"/>
                  <a:gd name="connsiteY8" fmla="*/ 0 h 183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6364" h="1839320">
                    <a:moveTo>
                      <a:pt x="521732" y="0"/>
                    </a:moveTo>
                    <a:lnTo>
                      <a:pt x="584632" y="0"/>
                    </a:lnTo>
                    <a:cubicBezTo>
                      <a:pt x="872542" y="0"/>
                      <a:pt x="1106365" y="233747"/>
                      <a:pt x="1106365" y="521732"/>
                    </a:cubicBezTo>
                    <a:lnTo>
                      <a:pt x="1106365" y="1377551"/>
                    </a:lnTo>
                    <a:cubicBezTo>
                      <a:pt x="1106365" y="1632390"/>
                      <a:pt x="899435" y="1839321"/>
                      <a:pt x="644595" y="1839321"/>
                    </a:cubicBezTo>
                    <a:lnTo>
                      <a:pt x="461845" y="1839321"/>
                    </a:lnTo>
                    <a:cubicBezTo>
                      <a:pt x="206930" y="1839321"/>
                      <a:pt x="0" y="1632390"/>
                      <a:pt x="0" y="1377551"/>
                    </a:cubicBezTo>
                    <a:lnTo>
                      <a:pt x="0" y="521732"/>
                    </a:lnTo>
                    <a:cubicBezTo>
                      <a:pt x="0" y="233747"/>
                      <a:pt x="233748" y="0"/>
                      <a:pt x="5217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F4444">
                      <a:lumMod val="20000"/>
                      <a:lumOff val="80000"/>
                    </a:srgbClr>
                  </a:gs>
                  <a:gs pos="100000">
                    <a:srgbClr val="3F4444">
                      <a:lumMod val="40000"/>
                      <a:lumOff val="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FB1B9E94-215C-DE29-69B9-61961D343621}"/>
                  </a:ext>
                </a:extLst>
              </p:cNvPr>
              <p:cNvSpPr/>
              <p:nvPr/>
            </p:nvSpPr>
            <p:spPr>
              <a:xfrm>
                <a:off x="12653344" y="3094838"/>
                <a:ext cx="707958" cy="433114"/>
              </a:xfrm>
              <a:prstGeom prst="ellipse">
                <a:avLst/>
              </a:prstGeom>
              <a:solidFill>
                <a:srgbClr val="3F4444">
                  <a:lumMod val="75000"/>
                  <a:alpha val="7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85F79481-47DC-1312-CA04-924481B92A0B}"/>
                  </a:ext>
                </a:extLst>
              </p:cNvPr>
              <p:cNvSpPr/>
              <p:nvPr/>
            </p:nvSpPr>
            <p:spPr>
              <a:xfrm>
                <a:off x="13320093" y="2547431"/>
                <a:ext cx="63771" cy="63771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E216FEB3-CFE2-5360-63BD-A23AA7B01E0D}"/>
                  </a:ext>
                </a:extLst>
              </p:cNvPr>
              <p:cNvSpPr/>
              <p:nvPr/>
            </p:nvSpPr>
            <p:spPr>
              <a:xfrm>
                <a:off x="13059226" y="2419118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A787E3DF-EA94-667F-7907-13AEED2A73B6}"/>
                  </a:ext>
                </a:extLst>
              </p:cNvPr>
              <p:cNvSpPr/>
              <p:nvPr/>
            </p:nvSpPr>
            <p:spPr>
              <a:xfrm>
                <a:off x="13096495" y="2628480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A848303F-41F2-0487-7962-AE187D155513}"/>
                  </a:ext>
                </a:extLst>
              </p:cNvPr>
              <p:cNvSpPr/>
              <p:nvPr/>
            </p:nvSpPr>
            <p:spPr>
              <a:xfrm>
                <a:off x="12828175" y="2669006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8" name="Oval 407">
                <a:extLst>
                  <a:ext uri="{FF2B5EF4-FFF2-40B4-BE49-F238E27FC236}">
                    <a16:creationId xmlns:a16="http://schemas.microsoft.com/office/drawing/2014/main" id="{8F45578D-DC95-17E7-C2D8-AF586FDE63B2}"/>
                  </a:ext>
                </a:extLst>
              </p:cNvPr>
              <p:cNvSpPr/>
              <p:nvPr/>
            </p:nvSpPr>
            <p:spPr>
              <a:xfrm>
                <a:off x="12954881" y="2878366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09" name="Oval 408">
                <a:extLst>
                  <a:ext uri="{FF2B5EF4-FFF2-40B4-BE49-F238E27FC236}">
                    <a16:creationId xmlns:a16="http://schemas.microsoft.com/office/drawing/2014/main" id="{01C6805B-8292-400C-4604-A67E0CEDFE7C}"/>
                  </a:ext>
                </a:extLst>
              </p:cNvPr>
              <p:cNvSpPr/>
              <p:nvPr/>
            </p:nvSpPr>
            <p:spPr>
              <a:xfrm>
                <a:off x="13275375" y="2885125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0" name="Oval 409">
                <a:extLst>
                  <a:ext uri="{FF2B5EF4-FFF2-40B4-BE49-F238E27FC236}">
                    <a16:creationId xmlns:a16="http://schemas.microsoft.com/office/drawing/2014/main" id="{A0DEB5CD-143E-C892-3F27-053D1D6C7A53}"/>
                  </a:ext>
                </a:extLst>
              </p:cNvPr>
              <p:cNvSpPr/>
              <p:nvPr/>
            </p:nvSpPr>
            <p:spPr>
              <a:xfrm>
                <a:off x="12828175" y="2452901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11" name="Oval 410">
                <a:extLst>
                  <a:ext uri="{FF2B5EF4-FFF2-40B4-BE49-F238E27FC236}">
                    <a16:creationId xmlns:a16="http://schemas.microsoft.com/office/drawing/2014/main" id="{0516B3C4-105B-B3FB-4E47-C6C9C7A9903A}"/>
                  </a:ext>
                </a:extLst>
              </p:cNvPr>
              <p:cNvSpPr/>
              <p:nvPr/>
            </p:nvSpPr>
            <p:spPr>
              <a:xfrm>
                <a:off x="12656748" y="2898642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8" name="Epithelial Cell">
              <a:extLst>
                <a:ext uri="{FF2B5EF4-FFF2-40B4-BE49-F238E27FC236}">
                  <a16:creationId xmlns:a16="http://schemas.microsoft.com/office/drawing/2014/main" id="{6930D7CF-C8AA-ADDF-938F-D5D8995C8F1C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503594" y="3066080"/>
              <a:ext cx="174898" cy="349983"/>
              <a:chOff x="4692938" y="1805889"/>
              <a:chExt cx="506734" cy="942934"/>
            </a:xfrm>
          </p:grpSpPr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39EBD90B-D1F9-651F-93ED-84131FF012AD}"/>
                  </a:ext>
                </a:extLst>
              </p:cNvPr>
              <p:cNvSpPr/>
              <p:nvPr/>
            </p:nvSpPr>
            <p:spPr>
              <a:xfrm>
                <a:off x="4741344" y="1839218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17E20348-7FE1-9F61-799C-4091E0912DC8}"/>
                  </a:ext>
                </a:extLst>
              </p:cNvPr>
              <p:cNvSpPr/>
              <p:nvPr/>
            </p:nvSpPr>
            <p:spPr>
              <a:xfrm>
                <a:off x="4795500" y="1822554"/>
                <a:ext cx="45826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1AC572-BA8D-F07A-A7FD-A127F793AA1B}"/>
                  </a:ext>
                </a:extLst>
              </p:cNvPr>
              <p:cNvSpPr/>
              <p:nvPr/>
            </p:nvSpPr>
            <p:spPr>
              <a:xfrm>
                <a:off x="4843268" y="1816306"/>
                <a:ext cx="39715" cy="239536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1789416A-6A03-E984-48DF-5617E76385CD}"/>
                  </a:ext>
                </a:extLst>
              </p:cNvPr>
              <p:cNvSpPr/>
              <p:nvPr/>
            </p:nvSpPr>
            <p:spPr>
              <a:xfrm>
                <a:off x="4893395" y="1807974"/>
                <a:ext cx="39636" cy="256197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B2BD9B31-1C7B-1AD8-DF21-D3C69277EE36}"/>
                  </a:ext>
                </a:extLst>
              </p:cNvPr>
              <p:cNvSpPr/>
              <p:nvPr/>
            </p:nvSpPr>
            <p:spPr>
              <a:xfrm>
                <a:off x="4941305" y="1805889"/>
                <a:ext cx="48959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68C4D55F-669D-2A86-7C49-9FD7CDF0AFF0}"/>
                  </a:ext>
                </a:extLst>
              </p:cNvPr>
              <p:cNvSpPr/>
              <p:nvPr/>
            </p:nvSpPr>
            <p:spPr>
              <a:xfrm>
                <a:off x="4987128" y="1810058"/>
                <a:ext cx="39575" cy="247868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1D3EED42-6765-7739-359A-D29D4F7A3DB5}"/>
                  </a:ext>
                </a:extLst>
              </p:cNvPr>
              <p:cNvSpPr/>
              <p:nvPr/>
            </p:nvSpPr>
            <p:spPr>
              <a:xfrm>
                <a:off x="5039200" y="1820469"/>
                <a:ext cx="37491" cy="249951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09897B00-0A2F-C757-1C17-26F484A08EE3}"/>
                  </a:ext>
                </a:extLst>
              </p:cNvPr>
              <p:cNvSpPr/>
              <p:nvPr/>
            </p:nvSpPr>
            <p:spPr>
              <a:xfrm>
                <a:off x="5085026" y="1826716"/>
                <a:ext cx="29161" cy="249951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6F37B520-BD91-4554-B9E7-5D72B0CC947D}"/>
                  </a:ext>
                </a:extLst>
              </p:cNvPr>
              <p:cNvSpPr/>
              <p:nvPr/>
            </p:nvSpPr>
            <p:spPr>
              <a:xfrm>
                <a:off x="5126326" y="1862125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C7186544-30D9-D3D8-EA1A-49175FCE24CF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400" name="Rectangle: Rounded Corners 399">
                  <a:extLst>
                    <a:ext uri="{FF2B5EF4-FFF2-40B4-BE49-F238E27FC236}">
                      <a16:creationId xmlns:a16="http://schemas.microsoft.com/office/drawing/2014/main" id="{D71423D8-4271-83CD-641D-0FA50BCD80AF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01" name="Oval 400">
                  <a:extLst>
                    <a:ext uri="{FF2B5EF4-FFF2-40B4-BE49-F238E27FC236}">
                      <a16:creationId xmlns:a16="http://schemas.microsoft.com/office/drawing/2014/main" id="{2D0B9DAA-646C-6C01-AB00-B4FA9CED7E7B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75946D15-4E91-E429-E762-8CBAEA74E02F}"/>
                </a:ext>
              </a:extLst>
            </p:cNvPr>
            <p:cNvGrpSpPr/>
            <p:nvPr/>
          </p:nvGrpSpPr>
          <p:grpSpPr>
            <a:xfrm rot="16200000" flipH="1">
              <a:off x="8481223" y="3175105"/>
              <a:ext cx="175181" cy="394444"/>
              <a:chOff x="12665208" y="4236313"/>
              <a:chExt cx="403200" cy="1547203"/>
            </a:xfrm>
          </p:grpSpPr>
          <p:sp>
            <p:nvSpPr>
              <p:cNvPr id="380" name="Graphic 6559">
                <a:extLst>
                  <a:ext uri="{FF2B5EF4-FFF2-40B4-BE49-F238E27FC236}">
                    <a16:creationId xmlns:a16="http://schemas.microsoft.com/office/drawing/2014/main" id="{1E3A5EAB-73B0-EFD2-D876-0CA809C15F5D}"/>
                  </a:ext>
                </a:extLst>
              </p:cNvPr>
              <p:cNvSpPr/>
              <p:nvPr/>
            </p:nvSpPr>
            <p:spPr>
              <a:xfrm>
                <a:off x="12665208" y="4236313"/>
                <a:ext cx="403200" cy="1547203"/>
              </a:xfrm>
              <a:custGeom>
                <a:avLst/>
                <a:gdLst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0308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9640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0308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0115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56" fmla="*/ 329751 w 403200"/>
                  <a:gd name="connsiteY56" fmla="*/ 213036 h 1547203"/>
                  <a:gd name="connsiteX0" fmla="*/ 329751 w 403200"/>
                  <a:gd name="connsiteY0" fmla="*/ 213036 h 1547203"/>
                  <a:gd name="connsiteX1" fmla="*/ 319178 w 403200"/>
                  <a:gd name="connsiteY1" fmla="*/ 186747 h 1547203"/>
                  <a:gd name="connsiteX2" fmla="*/ 315845 w 403200"/>
                  <a:gd name="connsiteY2" fmla="*/ 86068 h 1547203"/>
                  <a:gd name="connsiteX3" fmla="*/ 316321 w 403200"/>
                  <a:gd name="connsiteY3" fmla="*/ 84068 h 1547203"/>
                  <a:gd name="connsiteX4" fmla="*/ 319940 w 403200"/>
                  <a:gd name="connsiteY4" fmla="*/ 52921 h 1547203"/>
                  <a:gd name="connsiteX5" fmla="*/ 296890 w 403200"/>
                  <a:gd name="connsiteY5" fmla="*/ 37110 h 1547203"/>
                  <a:gd name="connsiteX6" fmla="*/ 286317 w 403200"/>
                  <a:gd name="connsiteY6" fmla="*/ 52826 h 1547203"/>
                  <a:gd name="connsiteX7" fmla="*/ 288603 w 403200"/>
                  <a:gd name="connsiteY7" fmla="*/ 72543 h 1547203"/>
                  <a:gd name="connsiteX8" fmla="*/ 296985 w 403200"/>
                  <a:gd name="connsiteY8" fmla="*/ 148266 h 1547203"/>
                  <a:gd name="connsiteX9" fmla="*/ 295747 w 403200"/>
                  <a:gd name="connsiteY9" fmla="*/ 193034 h 1547203"/>
                  <a:gd name="connsiteX10" fmla="*/ 285079 w 403200"/>
                  <a:gd name="connsiteY10" fmla="*/ 210465 h 1547203"/>
                  <a:gd name="connsiteX11" fmla="*/ 267648 w 403200"/>
                  <a:gd name="connsiteY11" fmla="*/ 193415 h 1547203"/>
                  <a:gd name="connsiteX12" fmla="*/ 266791 w 403200"/>
                  <a:gd name="connsiteY12" fmla="*/ 166269 h 1547203"/>
                  <a:gd name="connsiteX13" fmla="*/ 249551 w 403200"/>
                  <a:gd name="connsiteY13" fmla="*/ 28442 h 1547203"/>
                  <a:gd name="connsiteX14" fmla="*/ 238025 w 403200"/>
                  <a:gd name="connsiteY14" fmla="*/ 13392 h 1547203"/>
                  <a:gd name="connsiteX15" fmla="*/ 221833 w 403200"/>
                  <a:gd name="connsiteY15" fmla="*/ 29299 h 1547203"/>
                  <a:gd name="connsiteX16" fmla="*/ 231644 w 403200"/>
                  <a:gd name="connsiteY16" fmla="*/ 53493 h 1547203"/>
                  <a:gd name="connsiteX17" fmla="*/ 248217 w 403200"/>
                  <a:gd name="connsiteY17" fmla="*/ 179985 h 1547203"/>
                  <a:gd name="connsiteX18" fmla="*/ 219928 w 403200"/>
                  <a:gd name="connsiteY18" fmla="*/ 196749 h 1547203"/>
                  <a:gd name="connsiteX19" fmla="*/ 217452 w 403200"/>
                  <a:gd name="connsiteY19" fmla="*/ 124644 h 1547203"/>
                  <a:gd name="connsiteX20" fmla="*/ 205164 w 403200"/>
                  <a:gd name="connsiteY20" fmla="*/ 25489 h 1547203"/>
                  <a:gd name="connsiteX21" fmla="*/ 195830 w 403200"/>
                  <a:gd name="connsiteY21" fmla="*/ 1867 h 1547203"/>
                  <a:gd name="connsiteX22" fmla="*/ 174113 w 403200"/>
                  <a:gd name="connsiteY22" fmla="*/ 8058 h 1547203"/>
                  <a:gd name="connsiteX23" fmla="*/ 171446 w 403200"/>
                  <a:gd name="connsiteY23" fmla="*/ 32061 h 1547203"/>
                  <a:gd name="connsiteX24" fmla="*/ 181352 w 403200"/>
                  <a:gd name="connsiteY24" fmla="*/ 54826 h 1547203"/>
                  <a:gd name="connsiteX25" fmla="*/ 190115 w 403200"/>
                  <a:gd name="connsiteY25" fmla="*/ 132455 h 1547203"/>
                  <a:gd name="connsiteX26" fmla="*/ 180399 w 403200"/>
                  <a:gd name="connsiteY26" fmla="*/ 199225 h 1547203"/>
                  <a:gd name="connsiteX27" fmla="*/ 162016 w 403200"/>
                  <a:gd name="connsiteY27" fmla="*/ 137408 h 1547203"/>
                  <a:gd name="connsiteX28" fmla="*/ 165445 w 403200"/>
                  <a:gd name="connsiteY28" fmla="*/ 49587 h 1547203"/>
                  <a:gd name="connsiteX29" fmla="*/ 145538 w 403200"/>
                  <a:gd name="connsiteY29" fmla="*/ 29680 h 1547203"/>
                  <a:gd name="connsiteX30" fmla="*/ 134679 w 403200"/>
                  <a:gd name="connsiteY30" fmla="*/ 46063 h 1547203"/>
                  <a:gd name="connsiteX31" fmla="*/ 139823 w 403200"/>
                  <a:gd name="connsiteY31" fmla="*/ 66637 h 1547203"/>
                  <a:gd name="connsiteX32" fmla="*/ 145157 w 403200"/>
                  <a:gd name="connsiteY32" fmla="*/ 124549 h 1547203"/>
                  <a:gd name="connsiteX33" fmla="*/ 144395 w 403200"/>
                  <a:gd name="connsiteY33" fmla="*/ 176270 h 1547203"/>
                  <a:gd name="connsiteX34" fmla="*/ 122868 w 403200"/>
                  <a:gd name="connsiteY34" fmla="*/ 214846 h 1547203"/>
                  <a:gd name="connsiteX35" fmla="*/ 101913 w 403200"/>
                  <a:gd name="connsiteY35" fmla="*/ 189700 h 1547203"/>
                  <a:gd name="connsiteX36" fmla="*/ 106009 w 403200"/>
                  <a:gd name="connsiteY36" fmla="*/ 66161 h 1547203"/>
                  <a:gd name="connsiteX37" fmla="*/ 105818 w 403200"/>
                  <a:gd name="connsiteY37" fmla="*/ 48254 h 1547203"/>
                  <a:gd name="connsiteX38" fmla="*/ 93817 w 403200"/>
                  <a:gd name="connsiteY38" fmla="*/ 36252 h 1547203"/>
                  <a:gd name="connsiteX39" fmla="*/ 75815 w 403200"/>
                  <a:gd name="connsiteY39" fmla="*/ 49778 h 1547203"/>
                  <a:gd name="connsiteX40" fmla="*/ 73910 w 403200"/>
                  <a:gd name="connsiteY40" fmla="*/ 132550 h 1547203"/>
                  <a:gd name="connsiteX41" fmla="*/ 74957 w 403200"/>
                  <a:gd name="connsiteY41" fmla="*/ 139789 h 1547203"/>
                  <a:gd name="connsiteX42" fmla="*/ 74576 w 403200"/>
                  <a:gd name="connsiteY42" fmla="*/ 185509 h 1547203"/>
                  <a:gd name="connsiteX43" fmla="*/ 60384 w 403200"/>
                  <a:gd name="connsiteY43" fmla="*/ 218561 h 1547203"/>
                  <a:gd name="connsiteX44" fmla="*/ 49335 w 403200"/>
                  <a:gd name="connsiteY44" fmla="*/ 246660 h 1547203"/>
                  <a:gd name="connsiteX45" fmla="*/ 16950 w 403200"/>
                  <a:gd name="connsiteY45" fmla="*/ 362198 h 1547203"/>
                  <a:gd name="connsiteX46" fmla="*/ 33143 w 403200"/>
                  <a:gd name="connsiteY46" fmla="*/ 745865 h 1547203"/>
                  <a:gd name="connsiteX47" fmla="*/ 111438 w 403200"/>
                  <a:gd name="connsiteY47" fmla="*/ 1164393 h 1547203"/>
                  <a:gd name="connsiteX48" fmla="*/ 111438 w 403200"/>
                  <a:gd name="connsiteY48" fmla="*/ 1394422 h 1547203"/>
                  <a:gd name="connsiteX49" fmla="*/ 210212 w 403200"/>
                  <a:gd name="connsiteY49" fmla="*/ 1547203 h 1547203"/>
                  <a:gd name="connsiteX50" fmla="*/ 308987 w 403200"/>
                  <a:gd name="connsiteY50" fmla="*/ 1394422 h 1547203"/>
                  <a:gd name="connsiteX51" fmla="*/ 308987 w 403200"/>
                  <a:gd name="connsiteY51" fmla="*/ 1193159 h 1547203"/>
                  <a:gd name="connsiteX52" fmla="*/ 394712 w 403200"/>
                  <a:gd name="connsiteY52" fmla="*/ 745865 h 1547203"/>
                  <a:gd name="connsiteX53" fmla="*/ 370804 w 403200"/>
                  <a:gd name="connsiteY53" fmla="*/ 350006 h 1547203"/>
                  <a:gd name="connsiteX54" fmla="*/ 339371 w 403200"/>
                  <a:gd name="connsiteY54" fmla="*/ 235896 h 1547203"/>
                  <a:gd name="connsiteX55" fmla="*/ 330132 w 403200"/>
                  <a:gd name="connsiteY55" fmla="*/ 213417 h 1547203"/>
                  <a:gd name="connsiteX56" fmla="*/ 329751 w 403200"/>
                  <a:gd name="connsiteY56" fmla="*/ 213036 h 154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403200" h="1547203">
                    <a:moveTo>
                      <a:pt x="329751" y="213036"/>
                    </a:moveTo>
                    <a:cubicBezTo>
                      <a:pt x="325846" y="204464"/>
                      <a:pt x="321941" y="195987"/>
                      <a:pt x="319178" y="186747"/>
                    </a:cubicBezTo>
                    <a:cubicBezTo>
                      <a:pt x="309368" y="154267"/>
                      <a:pt x="308034" y="119120"/>
                      <a:pt x="315845" y="86068"/>
                    </a:cubicBezTo>
                    <a:lnTo>
                      <a:pt x="316321" y="84068"/>
                    </a:lnTo>
                    <a:cubicBezTo>
                      <a:pt x="318893" y="73781"/>
                      <a:pt x="322226" y="63208"/>
                      <a:pt x="319940" y="52921"/>
                    </a:cubicBezTo>
                    <a:cubicBezTo>
                      <a:pt x="317654" y="42634"/>
                      <a:pt x="306796" y="33300"/>
                      <a:pt x="296890" y="37110"/>
                    </a:cubicBezTo>
                    <a:cubicBezTo>
                      <a:pt x="290699" y="39491"/>
                      <a:pt x="287079" y="46158"/>
                      <a:pt x="286317" y="52826"/>
                    </a:cubicBezTo>
                    <a:cubicBezTo>
                      <a:pt x="285555" y="59493"/>
                      <a:pt x="287174" y="66066"/>
                      <a:pt x="288603" y="72543"/>
                    </a:cubicBezTo>
                    <a:cubicBezTo>
                      <a:pt x="294032" y="97403"/>
                      <a:pt x="296795" y="122835"/>
                      <a:pt x="296985" y="148266"/>
                    </a:cubicBezTo>
                    <a:cubicBezTo>
                      <a:pt x="297080" y="163030"/>
                      <a:pt x="299462" y="178461"/>
                      <a:pt x="295747" y="193034"/>
                    </a:cubicBezTo>
                    <a:cubicBezTo>
                      <a:pt x="294509" y="197987"/>
                      <a:pt x="290984" y="209036"/>
                      <a:pt x="285079" y="210465"/>
                    </a:cubicBezTo>
                    <a:cubicBezTo>
                      <a:pt x="276792" y="212370"/>
                      <a:pt x="269458" y="199797"/>
                      <a:pt x="267648" y="193415"/>
                    </a:cubicBezTo>
                    <a:cubicBezTo>
                      <a:pt x="265172" y="184652"/>
                      <a:pt x="266124" y="175413"/>
                      <a:pt x="266791" y="166269"/>
                    </a:cubicBezTo>
                    <a:cubicBezTo>
                      <a:pt x="270029" y="119787"/>
                      <a:pt x="264124" y="72638"/>
                      <a:pt x="249551" y="28442"/>
                    </a:cubicBezTo>
                    <a:cubicBezTo>
                      <a:pt x="247455" y="22155"/>
                      <a:pt x="244407" y="15202"/>
                      <a:pt x="238025" y="13392"/>
                    </a:cubicBezTo>
                    <a:cubicBezTo>
                      <a:pt x="229548" y="11011"/>
                      <a:pt x="221642" y="20441"/>
                      <a:pt x="221833" y="29299"/>
                    </a:cubicBezTo>
                    <a:cubicBezTo>
                      <a:pt x="222023" y="38157"/>
                      <a:pt x="227167" y="45873"/>
                      <a:pt x="231644" y="53493"/>
                    </a:cubicBezTo>
                    <a:cubicBezTo>
                      <a:pt x="253932" y="91688"/>
                      <a:pt x="258599" y="137408"/>
                      <a:pt x="248217" y="179985"/>
                    </a:cubicBezTo>
                    <a:cubicBezTo>
                      <a:pt x="245455" y="191319"/>
                      <a:pt x="225055" y="205972"/>
                      <a:pt x="219928" y="196749"/>
                    </a:cubicBezTo>
                    <a:cubicBezTo>
                      <a:pt x="214801" y="187526"/>
                      <a:pt x="218499" y="144647"/>
                      <a:pt x="217452" y="124644"/>
                    </a:cubicBezTo>
                    <a:lnTo>
                      <a:pt x="205164" y="25489"/>
                    </a:lnTo>
                    <a:cubicBezTo>
                      <a:pt x="204688" y="16631"/>
                      <a:pt x="203450" y="6439"/>
                      <a:pt x="195830" y="1867"/>
                    </a:cubicBezTo>
                    <a:cubicBezTo>
                      <a:pt x="188686" y="-2419"/>
                      <a:pt x="178780" y="1105"/>
                      <a:pt x="174113" y="8058"/>
                    </a:cubicBezTo>
                    <a:cubicBezTo>
                      <a:pt x="169445" y="15012"/>
                      <a:pt x="169255" y="24060"/>
                      <a:pt x="171446" y="32061"/>
                    </a:cubicBezTo>
                    <a:cubicBezTo>
                      <a:pt x="173636" y="40062"/>
                      <a:pt x="178240" y="38094"/>
                      <a:pt x="181352" y="54826"/>
                    </a:cubicBezTo>
                    <a:cubicBezTo>
                      <a:pt x="184464" y="71558"/>
                      <a:pt x="189638" y="105690"/>
                      <a:pt x="190115" y="132455"/>
                    </a:cubicBezTo>
                    <a:cubicBezTo>
                      <a:pt x="190400" y="150648"/>
                      <a:pt x="185082" y="198399"/>
                      <a:pt x="180399" y="199225"/>
                    </a:cubicBezTo>
                    <a:cubicBezTo>
                      <a:pt x="175716" y="200051"/>
                      <a:pt x="160587" y="151219"/>
                      <a:pt x="162016" y="137408"/>
                    </a:cubicBezTo>
                    <a:cubicBezTo>
                      <a:pt x="165159" y="108071"/>
                      <a:pt x="171922" y="78258"/>
                      <a:pt x="165445" y="49587"/>
                    </a:cubicBezTo>
                    <a:cubicBezTo>
                      <a:pt x="163159" y="39396"/>
                      <a:pt x="155729" y="27489"/>
                      <a:pt x="145538" y="29680"/>
                    </a:cubicBezTo>
                    <a:cubicBezTo>
                      <a:pt x="138584" y="31109"/>
                      <a:pt x="134584" y="38919"/>
                      <a:pt x="134679" y="46063"/>
                    </a:cubicBezTo>
                    <a:cubicBezTo>
                      <a:pt x="134774" y="53207"/>
                      <a:pt x="137632" y="59874"/>
                      <a:pt x="139823" y="66637"/>
                    </a:cubicBezTo>
                    <a:cubicBezTo>
                      <a:pt x="145633" y="85211"/>
                      <a:pt x="145442" y="105023"/>
                      <a:pt x="145157" y="124549"/>
                    </a:cubicBezTo>
                    <a:cubicBezTo>
                      <a:pt x="144871" y="141789"/>
                      <a:pt x="144585" y="159030"/>
                      <a:pt x="144395" y="176270"/>
                    </a:cubicBezTo>
                    <a:cubicBezTo>
                      <a:pt x="144204" y="190938"/>
                      <a:pt x="142109" y="213608"/>
                      <a:pt x="122868" y="214846"/>
                    </a:cubicBezTo>
                    <a:cubicBezTo>
                      <a:pt x="109533" y="215703"/>
                      <a:pt x="104771" y="200559"/>
                      <a:pt x="101913" y="189700"/>
                    </a:cubicBezTo>
                    <a:cubicBezTo>
                      <a:pt x="91817" y="152362"/>
                      <a:pt x="101627" y="103975"/>
                      <a:pt x="106009" y="66161"/>
                    </a:cubicBezTo>
                    <a:cubicBezTo>
                      <a:pt x="106676" y="60160"/>
                      <a:pt x="107438" y="54064"/>
                      <a:pt x="105818" y="48254"/>
                    </a:cubicBezTo>
                    <a:cubicBezTo>
                      <a:pt x="104199" y="42444"/>
                      <a:pt x="99722" y="37014"/>
                      <a:pt x="93817" y="36252"/>
                    </a:cubicBezTo>
                    <a:cubicBezTo>
                      <a:pt x="85816" y="35205"/>
                      <a:pt x="79339" y="42539"/>
                      <a:pt x="75815" y="49778"/>
                    </a:cubicBezTo>
                    <a:cubicBezTo>
                      <a:pt x="63527" y="75019"/>
                      <a:pt x="69528" y="104832"/>
                      <a:pt x="73910" y="132550"/>
                    </a:cubicBezTo>
                    <a:cubicBezTo>
                      <a:pt x="74291" y="134931"/>
                      <a:pt x="74672" y="137408"/>
                      <a:pt x="74957" y="139789"/>
                    </a:cubicBezTo>
                    <a:cubicBezTo>
                      <a:pt x="76958" y="154839"/>
                      <a:pt x="77910" y="170555"/>
                      <a:pt x="74576" y="185509"/>
                    </a:cubicBezTo>
                    <a:cubicBezTo>
                      <a:pt x="71814" y="197606"/>
                      <a:pt x="64956" y="207417"/>
                      <a:pt x="60384" y="218561"/>
                    </a:cubicBezTo>
                    <a:cubicBezTo>
                      <a:pt x="56574" y="227895"/>
                      <a:pt x="52764" y="237230"/>
                      <a:pt x="49335" y="246660"/>
                    </a:cubicBezTo>
                    <a:cubicBezTo>
                      <a:pt x="35619" y="284283"/>
                      <a:pt x="24951" y="322955"/>
                      <a:pt x="16950" y="362198"/>
                    </a:cubicBezTo>
                    <a:cubicBezTo>
                      <a:pt x="-8958" y="488976"/>
                      <a:pt x="-6386" y="622230"/>
                      <a:pt x="33143" y="745865"/>
                    </a:cubicBezTo>
                    <a:cubicBezTo>
                      <a:pt x="95912" y="941985"/>
                      <a:pt x="109152" y="1092099"/>
                      <a:pt x="111438" y="1164393"/>
                    </a:cubicBezTo>
                    <a:lnTo>
                      <a:pt x="111438" y="1394422"/>
                    </a:lnTo>
                    <a:cubicBezTo>
                      <a:pt x="111438" y="1478814"/>
                      <a:pt x="125821" y="1547203"/>
                      <a:pt x="210212" y="1547203"/>
                    </a:cubicBezTo>
                    <a:cubicBezTo>
                      <a:pt x="294604" y="1547203"/>
                      <a:pt x="308987" y="1478814"/>
                      <a:pt x="308987" y="1394422"/>
                    </a:cubicBezTo>
                    <a:lnTo>
                      <a:pt x="308987" y="1193159"/>
                    </a:lnTo>
                    <a:cubicBezTo>
                      <a:pt x="308987" y="895026"/>
                      <a:pt x="357469" y="1014279"/>
                      <a:pt x="394712" y="745865"/>
                    </a:cubicBezTo>
                    <a:cubicBezTo>
                      <a:pt x="413000" y="614325"/>
                      <a:pt x="400236" y="479070"/>
                      <a:pt x="370804" y="350006"/>
                    </a:cubicBezTo>
                    <a:cubicBezTo>
                      <a:pt x="362041" y="311525"/>
                      <a:pt x="351754" y="273330"/>
                      <a:pt x="339371" y="235896"/>
                    </a:cubicBezTo>
                    <a:cubicBezTo>
                      <a:pt x="336800" y="228086"/>
                      <a:pt x="333466" y="220752"/>
                      <a:pt x="330132" y="213417"/>
                    </a:cubicBezTo>
                    <a:lnTo>
                      <a:pt x="329751" y="21303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F134C">
                      <a:lumMod val="20000"/>
                      <a:lumOff val="80000"/>
                    </a:srgbClr>
                  </a:gs>
                  <a:gs pos="31000">
                    <a:srgbClr val="FF9493"/>
                  </a:gs>
                  <a:gs pos="100000">
                    <a:srgbClr val="7F134C">
                      <a:lumMod val="60000"/>
                      <a:lumOff val="40000"/>
                    </a:srgbClr>
                  </a:gs>
                </a:gsLst>
                <a:lin ang="16200000" scaled="1"/>
                <a:tileRect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BD150A27-76FF-7F1E-C060-EBB75DDDFFB1}"/>
                  </a:ext>
                </a:extLst>
              </p:cNvPr>
              <p:cNvSpPr/>
              <p:nvPr/>
            </p:nvSpPr>
            <p:spPr>
              <a:xfrm>
                <a:off x="12831352" y="5404049"/>
                <a:ext cx="104636" cy="205044"/>
              </a:xfrm>
              <a:prstGeom prst="ellipse">
                <a:avLst/>
              </a:prstGeom>
              <a:solidFill>
                <a:srgbClr val="7F134C">
                  <a:lumMod val="50000"/>
                  <a:alpha val="64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E7C97C15-E3BA-8081-686E-4FA7F10BC0C7}"/>
                  </a:ext>
                </a:extLst>
              </p:cNvPr>
              <p:cNvSpPr/>
              <p:nvPr/>
            </p:nvSpPr>
            <p:spPr>
              <a:xfrm>
                <a:off x="12724307" y="4598124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2B297D4C-54F3-B127-0629-F1FCF0121642}"/>
                  </a:ext>
                </a:extLst>
              </p:cNvPr>
              <p:cNvSpPr/>
              <p:nvPr/>
            </p:nvSpPr>
            <p:spPr>
              <a:xfrm>
                <a:off x="12879065" y="4608797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ACC22173-3A01-1CE4-33A2-640E8048298A}"/>
                  </a:ext>
                </a:extLst>
              </p:cNvPr>
              <p:cNvSpPr/>
              <p:nvPr/>
            </p:nvSpPr>
            <p:spPr>
              <a:xfrm>
                <a:off x="12825700" y="4742211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F6CB1D87-5280-ABA6-3B3F-9FF997A3B16C}"/>
                  </a:ext>
                </a:extLst>
              </p:cNvPr>
              <p:cNvSpPr/>
              <p:nvPr/>
            </p:nvSpPr>
            <p:spPr>
              <a:xfrm>
                <a:off x="12943101" y="4774228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70981167-8D1A-AADA-5423-7701051F8A1A}"/>
                  </a:ext>
                </a:extLst>
              </p:cNvPr>
              <p:cNvSpPr/>
              <p:nvPr/>
            </p:nvSpPr>
            <p:spPr>
              <a:xfrm>
                <a:off x="12879063" y="4854276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Oval 386">
                <a:extLst>
                  <a:ext uri="{FF2B5EF4-FFF2-40B4-BE49-F238E27FC236}">
                    <a16:creationId xmlns:a16="http://schemas.microsoft.com/office/drawing/2014/main" id="{06F846A7-6285-5479-3805-5BA1EC1B98E9}"/>
                  </a:ext>
                </a:extLst>
              </p:cNvPr>
              <p:cNvSpPr/>
              <p:nvPr/>
            </p:nvSpPr>
            <p:spPr>
              <a:xfrm>
                <a:off x="12724306" y="4827594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8" name="Oval 387">
                <a:extLst>
                  <a:ext uri="{FF2B5EF4-FFF2-40B4-BE49-F238E27FC236}">
                    <a16:creationId xmlns:a16="http://schemas.microsoft.com/office/drawing/2014/main" id="{E5B1C4C3-CDDB-D2A8-AB1A-091BF60B762B}"/>
                  </a:ext>
                </a:extLst>
              </p:cNvPr>
              <p:cNvSpPr/>
              <p:nvPr/>
            </p:nvSpPr>
            <p:spPr>
              <a:xfrm>
                <a:off x="12772334" y="4982351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89" name="Oval 388">
                <a:extLst>
                  <a:ext uri="{FF2B5EF4-FFF2-40B4-BE49-F238E27FC236}">
                    <a16:creationId xmlns:a16="http://schemas.microsoft.com/office/drawing/2014/main" id="{99A838B9-108F-0D91-357B-BE4E5D69A0BC}"/>
                  </a:ext>
                </a:extLst>
              </p:cNvPr>
              <p:cNvSpPr/>
              <p:nvPr/>
            </p:nvSpPr>
            <p:spPr>
              <a:xfrm>
                <a:off x="12905745" y="5009035"/>
                <a:ext cx="45719" cy="45719"/>
              </a:xfrm>
              <a:prstGeom prst="ellipse">
                <a:avLst/>
              </a:prstGeom>
              <a:solidFill>
                <a:srgbClr val="7F134C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0" name="Epithelial Cell">
              <a:extLst>
                <a:ext uri="{FF2B5EF4-FFF2-40B4-BE49-F238E27FC236}">
                  <a16:creationId xmlns:a16="http://schemas.microsoft.com/office/drawing/2014/main" id="{FE7AEACB-F293-3A19-5312-C5E261D21876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8503594" y="3330142"/>
              <a:ext cx="174898" cy="349983"/>
              <a:chOff x="4692938" y="1805889"/>
              <a:chExt cx="506734" cy="942934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11FF9EF7-4D63-ACD0-A011-385407C3F283}"/>
                  </a:ext>
                </a:extLst>
              </p:cNvPr>
              <p:cNvSpPr/>
              <p:nvPr/>
            </p:nvSpPr>
            <p:spPr>
              <a:xfrm>
                <a:off x="4741344" y="1839218"/>
                <a:ext cx="45824" cy="266613"/>
              </a:xfrm>
              <a:custGeom>
                <a:avLst/>
                <a:gdLst>
                  <a:gd name="connsiteX0" fmla="*/ 0 w 45824"/>
                  <a:gd name="connsiteY0" fmla="*/ 0 h 266613"/>
                  <a:gd name="connsiteX1" fmla="*/ 0 w 45824"/>
                  <a:gd name="connsiteY1" fmla="*/ 0 h 266613"/>
                  <a:gd name="connsiteX2" fmla="*/ 4165 w 45824"/>
                  <a:gd name="connsiteY2" fmla="*/ 18746 h 266613"/>
                  <a:gd name="connsiteX3" fmla="*/ 10414 w 45824"/>
                  <a:gd name="connsiteY3" fmla="*/ 47907 h 266613"/>
                  <a:gd name="connsiteX4" fmla="*/ 16663 w 45824"/>
                  <a:gd name="connsiteY4" fmla="*/ 52072 h 266613"/>
                  <a:gd name="connsiteX5" fmla="*/ 20829 w 45824"/>
                  <a:gd name="connsiteY5" fmla="*/ 58321 h 266613"/>
                  <a:gd name="connsiteX6" fmla="*/ 27078 w 45824"/>
                  <a:gd name="connsiteY6" fmla="*/ 60404 h 266613"/>
                  <a:gd name="connsiteX7" fmla="*/ 33326 w 45824"/>
                  <a:gd name="connsiteY7" fmla="*/ 64570 h 266613"/>
                  <a:gd name="connsiteX8" fmla="*/ 41658 w 45824"/>
                  <a:gd name="connsiteY8" fmla="*/ 77067 h 266613"/>
                  <a:gd name="connsiteX9" fmla="*/ 45824 w 45824"/>
                  <a:gd name="connsiteY9" fmla="*/ 83316 h 266613"/>
                  <a:gd name="connsiteX10" fmla="*/ 43741 w 45824"/>
                  <a:gd name="connsiteY10" fmla="*/ 145804 h 266613"/>
                  <a:gd name="connsiteX11" fmla="*/ 41658 w 45824"/>
                  <a:gd name="connsiteY11" fmla="*/ 152052 h 266613"/>
                  <a:gd name="connsiteX12" fmla="*/ 37492 w 45824"/>
                  <a:gd name="connsiteY12" fmla="*/ 168716 h 266613"/>
                  <a:gd name="connsiteX13" fmla="*/ 31243 w 45824"/>
                  <a:gd name="connsiteY13" fmla="*/ 174964 h 266613"/>
                  <a:gd name="connsiteX14" fmla="*/ 20829 w 45824"/>
                  <a:gd name="connsiteY14" fmla="*/ 193711 h 266613"/>
                  <a:gd name="connsiteX15" fmla="*/ 16663 w 45824"/>
                  <a:gd name="connsiteY15" fmla="*/ 199959 h 266613"/>
                  <a:gd name="connsiteX16" fmla="*/ 12497 w 45824"/>
                  <a:gd name="connsiteY16" fmla="*/ 214540 h 266613"/>
                  <a:gd name="connsiteX17" fmla="*/ 10414 w 45824"/>
                  <a:gd name="connsiteY17" fmla="*/ 222872 h 266613"/>
                  <a:gd name="connsiteX18" fmla="*/ 10414 w 45824"/>
                  <a:gd name="connsiteY18" fmla="*/ 266613 h 266613"/>
                  <a:gd name="connsiteX19" fmla="*/ 12497 w 45824"/>
                  <a:gd name="connsiteY19" fmla="*/ 266613 h 266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824" h="266613">
                    <a:moveTo>
                      <a:pt x="0" y="0"/>
                    </a:moveTo>
                    <a:lnTo>
                      <a:pt x="0" y="0"/>
                    </a:lnTo>
                    <a:cubicBezTo>
                      <a:pt x="1388" y="6249"/>
                      <a:pt x="3053" y="12442"/>
                      <a:pt x="4165" y="18746"/>
                    </a:cubicBezTo>
                    <a:cubicBezTo>
                      <a:pt x="4487" y="20573"/>
                      <a:pt x="6286" y="45156"/>
                      <a:pt x="10414" y="47907"/>
                    </a:cubicBezTo>
                    <a:lnTo>
                      <a:pt x="16663" y="52072"/>
                    </a:lnTo>
                    <a:cubicBezTo>
                      <a:pt x="18052" y="54155"/>
                      <a:pt x="18874" y="56757"/>
                      <a:pt x="20829" y="58321"/>
                    </a:cubicBezTo>
                    <a:cubicBezTo>
                      <a:pt x="22544" y="59693"/>
                      <a:pt x="25114" y="59422"/>
                      <a:pt x="27078" y="60404"/>
                    </a:cubicBezTo>
                    <a:cubicBezTo>
                      <a:pt x="29317" y="61524"/>
                      <a:pt x="31243" y="63181"/>
                      <a:pt x="33326" y="64570"/>
                    </a:cubicBezTo>
                    <a:lnTo>
                      <a:pt x="41658" y="77067"/>
                    </a:lnTo>
                    <a:lnTo>
                      <a:pt x="45824" y="83316"/>
                    </a:lnTo>
                    <a:cubicBezTo>
                      <a:pt x="45130" y="104145"/>
                      <a:pt x="45002" y="125001"/>
                      <a:pt x="43741" y="145804"/>
                    </a:cubicBezTo>
                    <a:cubicBezTo>
                      <a:pt x="43608" y="147995"/>
                      <a:pt x="42190" y="149922"/>
                      <a:pt x="41658" y="152052"/>
                    </a:cubicBezTo>
                    <a:cubicBezTo>
                      <a:pt x="41237" y="153734"/>
                      <a:pt x="39397" y="165859"/>
                      <a:pt x="37492" y="168716"/>
                    </a:cubicBezTo>
                    <a:cubicBezTo>
                      <a:pt x="35858" y="171167"/>
                      <a:pt x="33326" y="172881"/>
                      <a:pt x="31243" y="174964"/>
                    </a:cubicBezTo>
                    <a:cubicBezTo>
                      <a:pt x="27577" y="185962"/>
                      <a:pt x="30377" y="179389"/>
                      <a:pt x="20829" y="193711"/>
                    </a:cubicBezTo>
                    <a:lnTo>
                      <a:pt x="16663" y="199959"/>
                    </a:lnTo>
                    <a:cubicBezTo>
                      <a:pt x="10151" y="226006"/>
                      <a:pt x="18474" y="193622"/>
                      <a:pt x="12497" y="214540"/>
                    </a:cubicBezTo>
                    <a:cubicBezTo>
                      <a:pt x="11711" y="217293"/>
                      <a:pt x="10528" y="220011"/>
                      <a:pt x="10414" y="222872"/>
                    </a:cubicBezTo>
                    <a:cubicBezTo>
                      <a:pt x="9831" y="237441"/>
                      <a:pt x="10414" y="252033"/>
                      <a:pt x="10414" y="266613"/>
                    </a:cubicBezTo>
                    <a:lnTo>
                      <a:pt x="12497" y="266613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4BEE912E-DC3E-FC03-D7A8-EA16D1EB6F6C}"/>
                  </a:ext>
                </a:extLst>
              </p:cNvPr>
              <p:cNvSpPr/>
              <p:nvPr/>
            </p:nvSpPr>
            <p:spPr>
              <a:xfrm>
                <a:off x="4795500" y="1822554"/>
                <a:ext cx="45826" cy="245784"/>
              </a:xfrm>
              <a:custGeom>
                <a:avLst/>
                <a:gdLst>
                  <a:gd name="connsiteX0" fmla="*/ 0 w 45825"/>
                  <a:gd name="connsiteY0" fmla="*/ 0 h 245784"/>
                  <a:gd name="connsiteX1" fmla="*/ 0 w 45825"/>
                  <a:gd name="connsiteY1" fmla="*/ 0 h 245784"/>
                  <a:gd name="connsiteX2" fmla="*/ 2083 w 45825"/>
                  <a:gd name="connsiteY2" fmla="*/ 41659 h 245784"/>
                  <a:gd name="connsiteX3" fmla="*/ 4166 w 45825"/>
                  <a:gd name="connsiteY3" fmla="*/ 47907 h 245784"/>
                  <a:gd name="connsiteX4" fmla="*/ 8332 w 45825"/>
                  <a:gd name="connsiteY4" fmla="*/ 54156 h 245784"/>
                  <a:gd name="connsiteX5" fmla="*/ 14581 w 45825"/>
                  <a:gd name="connsiteY5" fmla="*/ 58322 h 245784"/>
                  <a:gd name="connsiteX6" fmla="*/ 24995 w 45825"/>
                  <a:gd name="connsiteY6" fmla="*/ 68736 h 245784"/>
                  <a:gd name="connsiteX7" fmla="*/ 31244 w 45825"/>
                  <a:gd name="connsiteY7" fmla="*/ 81234 h 245784"/>
                  <a:gd name="connsiteX8" fmla="*/ 39576 w 45825"/>
                  <a:gd name="connsiteY8" fmla="*/ 93731 h 245784"/>
                  <a:gd name="connsiteX9" fmla="*/ 43742 w 45825"/>
                  <a:gd name="connsiteY9" fmla="*/ 99980 h 245784"/>
                  <a:gd name="connsiteX10" fmla="*/ 45825 w 45825"/>
                  <a:gd name="connsiteY10" fmla="*/ 106229 h 245784"/>
                  <a:gd name="connsiteX11" fmla="*/ 43742 w 45825"/>
                  <a:gd name="connsiteY11" fmla="*/ 139556 h 245784"/>
                  <a:gd name="connsiteX12" fmla="*/ 41659 w 45825"/>
                  <a:gd name="connsiteY12" fmla="*/ 145804 h 245784"/>
                  <a:gd name="connsiteX13" fmla="*/ 39576 w 45825"/>
                  <a:gd name="connsiteY13" fmla="*/ 156219 h 245784"/>
                  <a:gd name="connsiteX14" fmla="*/ 35410 w 45825"/>
                  <a:gd name="connsiteY14" fmla="*/ 162468 h 245784"/>
                  <a:gd name="connsiteX15" fmla="*/ 29161 w 45825"/>
                  <a:gd name="connsiteY15" fmla="*/ 183297 h 245784"/>
                  <a:gd name="connsiteX16" fmla="*/ 24995 w 45825"/>
                  <a:gd name="connsiteY16" fmla="*/ 189546 h 245784"/>
                  <a:gd name="connsiteX17" fmla="*/ 16664 w 45825"/>
                  <a:gd name="connsiteY17" fmla="*/ 208292 h 245784"/>
                  <a:gd name="connsiteX18" fmla="*/ 14581 w 45825"/>
                  <a:gd name="connsiteY18" fmla="*/ 220789 h 245784"/>
                  <a:gd name="connsiteX19" fmla="*/ 10415 w 45825"/>
                  <a:gd name="connsiteY19" fmla="*/ 227038 h 245784"/>
                  <a:gd name="connsiteX20" fmla="*/ 12498 w 45825"/>
                  <a:gd name="connsiteY20" fmla="*/ 245784 h 245784"/>
                  <a:gd name="connsiteX21" fmla="*/ 12498 w 45825"/>
                  <a:gd name="connsiteY21" fmla="*/ 245784 h 24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825" h="245784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13886"/>
                      <a:pt x="878" y="27808"/>
                      <a:pt x="2083" y="41659"/>
                    </a:cubicBezTo>
                    <a:cubicBezTo>
                      <a:pt x="2273" y="43846"/>
                      <a:pt x="3184" y="45943"/>
                      <a:pt x="4166" y="47907"/>
                    </a:cubicBezTo>
                    <a:cubicBezTo>
                      <a:pt x="5286" y="50146"/>
                      <a:pt x="6562" y="52386"/>
                      <a:pt x="8332" y="54156"/>
                    </a:cubicBezTo>
                    <a:cubicBezTo>
                      <a:pt x="10102" y="55926"/>
                      <a:pt x="12498" y="56933"/>
                      <a:pt x="14581" y="58322"/>
                    </a:cubicBezTo>
                    <a:cubicBezTo>
                      <a:pt x="25691" y="74988"/>
                      <a:pt x="11109" y="54850"/>
                      <a:pt x="24995" y="68736"/>
                    </a:cubicBezTo>
                    <a:cubicBezTo>
                      <a:pt x="31931" y="75672"/>
                      <a:pt x="27008" y="73610"/>
                      <a:pt x="31244" y="81234"/>
                    </a:cubicBezTo>
                    <a:cubicBezTo>
                      <a:pt x="33676" y="85611"/>
                      <a:pt x="36799" y="89565"/>
                      <a:pt x="39576" y="93731"/>
                    </a:cubicBezTo>
                    <a:cubicBezTo>
                      <a:pt x="40965" y="95814"/>
                      <a:pt x="42950" y="97605"/>
                      <a:pt x="43742" y="99980"/>
                    </a:cubicBezTo>
                    <a:lnTo>
                      <a:pt x="45825" y="106229"/>
                    </a:lnTo>
                    <a:cubicBezTo>
                      <a:pt x="45131" y="117338"/>
                      <a:pt x="44907" y="128486"/>
                      <a:pt x="43742" y="139556"/>
                    </a:cubicBezTo>
                    <a:cubicBezTo>
                      <a:pt x="43512" y="141739"/>
                      <a:pt x="42191" y="143674"/>
                      <a:pt x="41659" y="145804"/>
                    </a:cubicBezTo>
                    <a:cubicBezTo>
                      <a:pt x="40800" y="149239"/>
                      <a:pt x="40819" y="152904"/>
                      <a:pt x="39576" y="156219"/>
                    </a:cubicBezTo>
                    <a:cubicBezTo>
                      <a:pt x="38697" y="158563"/>
                      <a:pt x="36799" y="160385"/>
                      <a:pt x="35410" y="162468"/>
                    </a:cubicBezTo>
                    <a:cubicBezTo>
                      <a:pt x="34246" y="167125"/>
                      <a:pt x="31189" y="180255"/>
                      <a:pt x="29161" y="183297"/>
                    </a:cubicBezTo>
                    <a:cubicBezTo>
                      <a:pt x="27772" y="185380"/>
                      <a:pt x="26012" y="187258"/>
                      <a:pt x="24995" y="189546"/>
                    </a:cubicBezTo>
                    <a:cubicBezTo>
                      <a:pt x="15081" y="211855"/>
                      <a:pt x="26092" y="194150"/>
                      <a:pt x="16664" y="208292"/>
                    </a:cubicBezTo>
                    <a:cubicBezTo>
                      <a:pt x="15970" y="212458"/>
                      <a:pt x="15917" y="216783"/>
                      <a:pt x="14581" y="220789"/>
                    </a:cubicBezTo>
                    <a:cubicBezTo>
                      <a:pt x="13789" y="223164"/>
                      <a:pt x="10623" y="224543"/>
                      <a:pt x="10415" y="227038"/>
                    </a:cubicBezTo>
                    <a:cubicBezTo>
                      <a:pt x="9893" y="233303"/>
                      <a:pt x="12498" y="245784"/>
                      <a:pt x="12498" y="245784"/>
                    </a:cubicBezTo>
                    <a:lnTo>
                      <a:pt x="12498" y="245784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F8DB3ECF-A1F1-C6BB-1908-A026251544F0}"/>
                  </a:ext>
                </a:extLst>
              </p:cNvPr>
              <p:cNvSpPr/>
              <p:nvPr/>
            </p:nvSpPr>
            <p:spPr>
              <a:xfrm>
                <a:off x="4843268" y="1816306"/>
                <a:ext cx="39715" cy="239536"/>
              </a:xfrm>
              <a:custGeom>
                <a:avLst/>
                <a:gdLst>
                  <a:gd name="connsiteX0" fmla="*/ 4304 w 39714"/>
                  <a:gd name="connsiteY0" fmla="*/ 0 h 239535"/>
                  <a:gd name="connsiteX1" fmla="*/ 4304 w 39714"/>
                  <a:gd name="connsiteY1" fmla="*/ 0 h 239535"/>
                  <a:gd name="connsiteX2" fmla="*/ 138 w 39714"/>
                  <a:gd name="connsiteY2" fmla="*/ 18746 h 239535"/>
                  <a:gd name="connsiteX3" fmla="*/ 6387 w 39714"/>
                  <a:gd name="connsiteY3" fmla="*/ 52072 h 239535"/>
                  <a:gd name="connsiteX4" fmla="*/ 8470 w 39714"/>
                  <a:gd name="connsiteY4" fmla="*/ 58321 h 239535"/>
                  <a:gd name="connsiteX5" fmla="*/ 14719 w 39714"/>
                  <a:gd name="connsiteY5" fmla="*/ 62487 h 239535"/>
                  <a:gd name="connsiteX6" fmla="*/ 18885 w 39714"/>
                  <a:gd name="connsiteY6" fmla="*/ 68736 h 239535"/>
                  <a:gd name="connsiteX7" fmla="*/ 35548 w 39714"/>
                  <a:gd name="connsiteY7" fmla="*/ 87482 h 239535"/>
                  <a:gd name="connsiteX8" fmla="*/ 39714 w 39714"/>
                  <a:gd name="connsiteY8" fmla="*/ 99979 h 239535"/>
                  <a:gd name="connsiteX9" fmla="*/ 37631 w 39714"/>
                  <a:gd name="connsiteY9" fmla="*/ 147887 h 239535"/>
                  <a:gd name="connsiteX10" fmla="*/ 31382 w 39714"/>
                  <a:gd name="connsiteY10" fmla="*/ 179130 h 239535"/>
                  <a:gd name="connsiteX11" fmla="*/ 27216 w 39714"/>
                  <a:gd name="connsiteY11" fmla="*/ 185379 h 239535"/>
                  <a:gd name="connsiteX12" fmla="*/ 25133 w 39714"/>
                  <a:gd name="connsiteY12" fmla="*/ 193711 h 239535"/>
                  <a:gd name="connsiteX13" fmla="*/ 23051 w 39714"/>
                  <a:gd name="connsiteY13" fmla="*/ 199959 h 239535"/>
                  <a:gd name="connsiteX14" fmla="*/ 23051 w 39714"/>
                  <a:gd name="connsiteY14" fmla="*/ 239535 h 239535"/>
                  <a:gd name="connsiteX15" fmla="*/ 23051 w 39714"/>
                  <a:gd name="connsiteY15" fmla="*/ 239535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14" h="239535">
                    <a:moveTo>
                      <a:pt x="4304" y="0"/>
                    </a:moveTo>
                    <a:lnTo>
                      <a:pt x="4304" y="0"/>
                    </a:lnTo>
                    <a:cubicBezTo>
                      <a:pt x="2915" y="6249"/>
                      <a:pt x="474" y="12354"/>
                      <a:pt x="138" y="18746"/>
                    </a:cubicBezTo>
                    <a:cubicBezTo>
                      <a:pt x="-664" y="33980"/>
                      <a:pt x="2105" y="39226"/>
                      <a:pt x="6387" y="52072"/>
                    </a:cubicBezTo>
                    <a:cubicBezTo>
                      <a:pt x="7081" y="54155"/>
                      <a:pt x="6643" y="57103"/>
                      <a:pt x="8470" y="58321"/>
                    </a:cubicBezTo>
                    <a:lnTo>
                      <a:pt x="14719" y="62487"/>
                    </a:lnTo>
                    <a:cubicBezTo>
                      <a:pt x="16108" y="64570"/>
                      <a:pt x="17222" y="66865"/>
                      <a:pt x="18885" y="68736"/>
                    </a:cubicBezTo>
                    <a:cubicBezTo>
                      <a:pt x="23076" y="73451"/>
                      <a:pt x="32396" y="80391"/>
                      <a:pt x="35548" y="87482"/>
                    </a:cubicBezTo>
                    <a:cubicBezTo>
                      <a:pt x="37331" y="91495"/>
                      <a:pt x="39714" y="99979"/>
                      <a:pt x="39714" y="99979"/>
                    </a:cubicBezTo>
                    <a:cubicBezTo>
                      <a:pt x="39020" y="115948"/>
                      <a:pt x="38628" y="131934"/>
                      <a:pt x="37631" y="147887"/>
                    </a:cubicBezTo>
                    <a:cubicBezTo>
                      <a:pt x="37214" y="154555"/>
                      <a:pt x="36034" y="172152"/>
                      <a:pt x="31382" y="179130"/>
                    </a:cubicBezTo>
                    <a:lnTo>
                      <a:pt x="27216" y="185379"/>
                    </a:lnTo>
                    <a:cubicBezTo>
                      <a:pt x="26522" y="188156"/>
                      <a:pt x="25919" y="190958"/>
                      <a:pt x="25133" y="193711"/>
                    </a:cubicBezTo>
                    <a:cubicBezTo>
                      <a:pt x="24530" y="195822"/>
                      <a:pt x="23151" y="197766"/>
                      <a:pt x="23051" y="199959"/>
                    </a:cubicBezTo>
                    <a:cubicBezTo>
                      <a:pt x="22452" y="213137"/>
                      <a:pt x="23051" y="226343"/>
                      <a:pt x="23051" y="239535"/>
                    </a:cubicBezTo>
                    <a:lnTo>
                      <a:pt x="23051" y="239535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FE4D2382-7CB3-29D8-1FAD-AE3A938F2BBC}"/>
                  </a:ext>
                </a:extLst>
              </p:cNvPr>
              <p:cNvSpPr/>
              <p:nvPr/>
            </p:nvSpPr>
            <p:spPr>
              <a:xfrm>
                <a:off x="4893395" y="1807974"/>
                <a:ext cx="39636" cy="256197"/>
              </a:xfrm>
              <a:custGeom>
                <a:avLst/>
                <a:gdLst>
                  <a:gd name="connsiteX0" fmla="*/ 0 w 39637"/>
                  <a:gd name="connsiteY0" fmla="*/ 0 h 256198"/>
                  <a:gd name="connsiteX1" fmla="*/ 0 w 39637"/>
                  <a:gd name="connsiteY1" fmla="*/ 0 h 256198"/>
                  <a:gd name="connsiteX2" fmla="*/ 4166 w 39637"/>
                  <a:gd name="connsiteY2" fmla="*/ 18746 h 256198"/>
                  <a:gd name="connsiteX3" fmla="*/ 10415 w 39637"/>
                  <a:gd name="connsiteY3" fmla="*/ 31244 h 256198"/>
                  <a:gd name="connsiteX4" fmla="*/ 16664 w 39637"/>
                  <a:gd name="connsiteY4" fmla="*/ 35409 h 256198"/>
                  <a:gd name="connsiteX5" fmla="*/ 18747 w 39637"/>
                  <a:gd name="connsiteY5" fmla="*/ 41658 h 256198"/>
                  <a:gd name="connsiteX6" fmla="*/ 27078 w 39637"/>
                  <a:gd name="connsiteY6" fmla="*/ 54156 h 256198"/>
                  <a:gd name="connsiteX7" fmla="*/ 31244 w 39637"/>
                  <a:gd name="connsiteY7" fmla="*/ 66653 h 256198"/>
                  <a:gd name="connsiteX8" fmla="*/ 35410 w 39637"/>
                  <a:gd name="connsiteY8" fmla="*/ 79151 h 256198"/>
                  <a:gd name="connsiteX9" fmla="*/ 37493 w 39637"/>
                  <a:gd name="connsiteY9" fmla="*/ 85399 h 256198"/>
                  <a:gd name="connsiteX10" fmla="*/ 37493 w 39637"/>
                  <a:gd name="connsiteY10" fmla="*/ 141638 h 256198"/>
                  <a:gd name="connsiteX11" fmla="*/ 33327 w 39637"/>
                  <a:gd name="connsiteY11" fmla="*/ 172882 h 256198"/>
                  <a:gd name="connsiteX12" fmla="*/ 29161 w 39637"/>
                  <a:gd name="connsiteY12" fmla="*/ 179131 h 256198"/>
                  <a:gd name="connsiteX13" fmla="*/ 27078 w 39637"/>
                  <a:gd name="connsiteY13" fmla="*/ 185379 h 256198"/>
                  <a:gd name="connsiteX14" fmla="*/ 18747 w 39637"/>
                  <a:gd name="connsiteY14" fmla="*/ 197877 h 256198"/>
                  <a:gd name="connsiteX15" fmla="*/ 14581 w 39637"/>
                  <a:gd name="connsiteY15" fmla="*/ 210374 h 256198"/>
                  <a:gd name="connsiteX16" fmla="*/ 12498 w 39637"/>
                  <a:gd name="connsiteY16" fmla="*/ 216623 h 256198"/>
                  <a:gd name="connsiteX17" fmla="*/ 14581 w 39637"/>
                  <a:gd name="connsiteY17" fmla="*/ 245784 h 256198"/>
                  <a:gd name="connsiteX18" fmla="*/ 16664 w 39637"/>
                  <a:gd name="connsiteY18" fmla="*/ 254116 h 256198"/>
                  <a:gd name="connsiteX19" fmla="*/ 12498 w 39637"/>
                  <a:gd name="connsiteY19" fmla="*/ 256198 h 256198"/>
                  <a:gd name="connsiteX20" fmla="*/ 12498 w 39637"/>
                  <a:gd name="connsiteY20" fmla="*/ 256198 h 256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637" h="256198">
                    <a:moveTo>
                      <a:pt x="0" y="0"/>
                    </a:moveTo>
                    <a:lnTo>
                      <a:pt x="0" y="0"/>
                    </a:lnTo>
                    <a:cubicBezTo>
                      <a:pt x="1389" y="6249"/>
                      <a:pt x="2613" y="12536"/>
                      <a:pt x="4166" y="18746"/>
                    </a:cubicBezTo>
                    <a:cubicBezTo>
                      <a:pt x="5295" y="23263"/>
                      <a:pt x="7021" y="27850"/>
                      <a:pt x="10415" y="31244"/>
                    </a:cubicBezTo>
                    <a:cubicBezTo>
                      <a:pt x="12185" y="33014"/>
                      <a:pt x="14581" y="34021"/>
                      <a:pt x="16664" y="35409"/>
                    </a:cubicBezTo>
                    <a:cubicBezTo>
                      <a:pt x="17358" y="37492"/>
                      <a:pt x="17681" y="39739"/>
                      <a:pt x="18747" y="41658"/>
                    </a:cubicBezTo>
                    <a:cubicBezTo>
                      <a:pt x="21178" y="46035"/>
                      <a:pt x="25495" y="49406"/>
                      <a:pt x="27078" y="54156"/>
                    </a:cubicBezTo>
                    <a:lnTo>
                      <a:pt x="31244" y="66653"/>
                    </a:lnTo>
                    <a:lnTo>
                      <a:pt x="35410" y="79151"/>
                    </a:lnTo>
                    <a:lnTo>
                      <a:pt x="37493" y="85399"/>
                    </a:lnTo>
                    <a:cubicBezTo>
                      <a:pt x="40443" y="117843"/>
                      <a:pt x="40259" y="102911"/>
                      <a:pt x="37493" y="141638"/>
                    </a:cubicBezTo>
                    <a:cubicBezTo>
                      <a:pt x="37105" y="147068"/>
                      <a:pt x="37561" y="164414"/>
                      <a:pt x="33327" y="172882"/>
                    </a:cubicBezTo>
                    <a:cubicBezTo>
                      <a:pt x="32207" y="175121"/>
                      <a:pt x="30281" y="176892"/>
                      <a:pt x="29161" y="179131"/>
                    </a:cubicBezTo>
                    <a:cubicBezTo>
                      <a:pt x="28179" y="181095"/>
                      <a:pt x="28144" y="183460"/>
                      <a:pt x="27078" y="185379"/>
                    </a:cubicBezTo>
                    <a:cubicBezTo>
                      <a:pt x="24647" y="189756"/>
                      <a:pt x="20330" y="193127"/>
                      <a:pt x="18747" y="197877"/>
                    </a:cubicBezTo>
                    <a:lnTo>
                      <a:pt x="14581" y="210374"/>
                    </a:lnTo>
                    <a:lnTo>
                      <a:pt x="12498" y="216623"/>
                    </a:lnTo>
                    <a:cubicBezTo>
                      <a:pt x="13192" y="226343"/>
                      <a:pt x="13505" y="236099"/>
                      <a:pt x="14581" y="245784"/>
                    </a:cubicBezTo>
                    <a:cubicBezTo>
                      <a:pt x="14897" y="248629"/>
                      <a:pt x="17225" y="251309"/>
                      <a:pt x="16664" y="254116"/>
                    </a:cubicBezTo>
                    <a:cubicBezTo>
                      <a:pt x="16360" y="255638"/>
                      <a:pt x="13887" y="255504"/>
                      <a:pt x="12498" y="256198"/>
                    </a:cubicBezTo>
                    <a:lnTo>
                      <a:pt x="12498" y="256198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B20F9298-7F48-D9D8-3736-58264A90F697}"/>
                  </a:ext>
                </a:extLst>
              </p:cNvPr>
              <p:cNvSpPr/>
              <p:nvPr/>
            </p:nvSpPr>
            <p:spPr>
              <a:xfrm>
                <a:off x="4941305" y="1805889"/>
                <a:ext cx="48959" cy="247867"/>
              </a:xfrm>
              <a:custGeom>
                <a:avLst/>
                <a:gdLst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2082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  <a:gd name="connsiteX16" fmla="*/ 4165 w 48958"/>
                  <a:gd name="connsiteY16" fmla="*/ 245784 h 247867"/>
                  <a:gd name="connsiteX0" fmla="*/ 0 w 48958"/>
                  <a:gd name="connsiteY0" fmla="*/ 0 h 247867"/>
                  <a:gd name="connsiteX1" fmla="*/ 0 w 48958"/>
                  <a:gd name="connsiteY1" fmla="*/ 0 h 247867"/>
                  <a:gd name="connsiteX2" fmla="*/ 4165 w 48958"/>
                  <a:gd name="connsiteY2" fmla="*/ 35409 h 247867"/>
                  <a:gd name="connsiteX3" fmla="*/ 8331 w 48958"/>
                  <a:gd name="connsiteY3" fmla="*/ 41658 h 247867"/>
                  <a:gd name="connsiteX4" fmla="*/ 20829 w 48958"/>
                  <a:gd name="connsiteY4" fmla="*/ 52073 h 247867"/>
                  <a:gd name="connsiteX5" fmla="*/ 33326 w 48958"/>
                  <a:gd name="connsiteY5" fmla="*/ 62487 h 247867"/>
                  <a:gd name="connsiteX6" fmla="*/ 41658 w 48958"/>
                  <a:gd name="connsiteY6" fmla="*/ 74985 h 247867"/>
                  <a:gd name="connsiteX7" fmla="*/ 45824 w 48958"/>
                  <a:gd name="connsiteY7" fmla="*/ 91648 h 247867"/>
                  <a:gd name="connsiteX8" fmla="*/ 47907 w 48958"/>
                  <a:gd name="connsiteY8" fmla="*/ 97897 h 247867"/>
                  <a:gd name="connsiteX9" fmla="*/ 37492 w 48958"/>
                  <a:gd name="connsiteY9" fmla="*/ 162467 h 247867"/>
                  <a:gd name="connsiteX10" fmla="*/ 16663 w 48958"/>
                  <a:gd name="connsiteY10" fmla="*/ 187462 h 247867"/>
                  <a:gd name="connsiteX11" fmla="*/ 12497 w 48958"/>
                  <a:gd name="connsiteY11" fmla="*/ 193711 h 247867"/>
                  <a:gd name="connsiteX12" fmla="*/ 8331 w 48958"/>
                  <a:gd name="connsiteY12" fmla="*/ 199960 h 247867"/>
                  <a:gd name="connsiteX13" fmla="*/ 6248 w 48958"/>
                  <a:gd name="connsiteY13" fmla="*/ 212457 h 247867"/>
                  <a:gd name="connsiteX14" fmla="*/ 4165 w 48958"/>
                  <a:gd name="connsiteY14" fmla="*/ 218706 h 247867"/>
                  <a:gd name="connsiteX15" fmla="*/ 2082 w 48958"/>
                  <a:gd name="connsiteY15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58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89" y="805"/>
                      <a:pt x="3626" y="33434"/>
                      <a:pt x="4165" y="35409"/>
                    </a:cubicBezTo>
                    <a:cubicBezTo>
                      <a:pt x="4824" y="37824"/>
                      <a:pt x="6728" y="39735"/>
                      <a:pt x="8331" y="41658"/>
                    </a:cubicBezTo>
                    <a:cubicBezTo>
                      <a:pt x="16631" y="51618"/>
                      <a:pt x="11890" y="44623"/>
                      <a:pt x="20829" y="52073"/>
                    </a:cubicBezTo>
                    <a:cubicBezTo>
                      <a:pt x="36858" y="65432"/>
                      <a:pt x="17817" y="52150"/>
                      <a:pt x="33326" y="62487"/>
                    </a:cubicBezTo>
                    <a:cubicBezTo>
                      <a:pt x="36103" y="66653"/>
                      <a:pt x="40075" y="70235"/>
                      <a:pt x="41658" y="74985"/>
                    </a:cubicBezTo>
                    <a:cubicBezTo>
                      <a:pt x="46420" y="89270"/>
                      <a:pt x="40797" y="71540"/>
                      <a:pt x="45824" y="91648"/>
                    </a:cubicBezTo>
                    <a:cubicBezTo>
                      <a:pt x="46357" y="93778"/>
                      <a:pt x="47213" y="95814"/>
                      <a:pt x="47907" y="97897"/>
                    </a:cubicBezTo>
                    <a:cubicBezTo>
                      <a:pt x="46922" y="122514"/>
                      <a:pt x="55086" y="144871"/>
                      <a:pt x="37492" y="162467"/>
                    </a:cubicBezTo>
                    <a:cubicBezTo>
                      <a:pt x="21456" y="178504"/>
                      <a:pt x="28262" y="170064"/>
                      <a:pt x="16663" y="187462"/>
                    </a:cubicBezTo>
                    <a:lnTo>
                      <a:pt x="12497" y="193711"/>
                    </a:lnTo>
                    <a:lnTo>
                      <a:pt x="8331" y="199960"/>
                    </a:lnTo>
                    <a:cubicBezTo>
                      <a:pt x="7637" y="204126"/>
                      <a:pt x="7164" y="208334"/>
                      <a:pt x="6248" y="212457"/>
                    </a:cubicBezTo>
                    <a:cubicBezTo>
                      <a:pt x="5772" y="214600"/>
                      <a:pt x="4526" y="216540"/>
                      <a:pt x="4165" y="218706"/>
                    </a:cubicBezTo>
                    <a:cubicBezTo>
                      <a:pt x="1699" y="233504"/>
                      <a:pt x="2082" y="243354"/>
                      <a:pt x="2082" y="247867"/>
                    </a:cubicBez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B8BB00F6-3CFC-AD9D-6624-C3305E6A25BC}"/>
                  </a:ext>
                </a:extLst>
              </p:cNvPr>
              <p:cNvSpPr/>
              <p:nvPr/>
            </p:nvSpPr>
            <p:spPr>
              <a:xfrm>
                <a:off x="4987128" y="1810058"/>
                <a:ext cx="39575" cy="247868"/>
              </a:xfrm>
              <a:custGeom>
                <a:avLst/>
                <a:gdLst>
                  <a:gd name="connsiteX0" fmla="*/ 0 w 39575"/>
                  <a:gd name="connsiteY0" fmla="*/ 0 h 247867"/>
                  <a:gd name="connsiteX1" fmla="*/ 0 w 39575"/>
                  <a:gd name="connsiteY1" fmla="*/ 0 h 247867"/>
                  <a:gd name="connsiteX2" fmla="*/ 4165 w 39575"/>
                  <a:gd name="connsiteY2" fmla="*/ 29161 h 247867"/>
                  <a:gd name="connsiteX3" fmla="*/ 8331 w 39575"/>
                  <a:gd name="connsiteY3" fmla="*/ 35409 h 247867"/>
                  <a:gd name="connsiteX4" fmla="*/ 18746 w 39575"/>
                  <a:gd name="connsiteY4" fmla="*/ 52073 h 247867"/>
                  <a:gd name="connsiteX5" fmla="*/ 22912 w 39575"/>
                  <a:gd name="connsiteY5" fmla="*/ 64570 h 247867"/>
                  <a:gd name="connsiteX6" fmla="*/ 24995 w 39575"/>
                  <a:gd name="connsiteY6" fmla="*/ 74985 h 247867"/>
                  <a:gd name="connsiteX7" fmla="*/ 33326 w 39575"/>
                  <a:gd name="connsiteY7" fmla="*/ 87482 h 247867"/>
                  <a:gd name="connsiteX8" fmla="*/ 37492 w 39575"/>
                  <a:gd name="connsiteY8" fmla="*/ 93731 h 247867"/>
                  <a:gd name="connsiteX9" fmla="*/ 39575 w 39575"/>
                  <a:gd name="connsiteY9" fmla="*/ 99980 h 247867"/>
                  <a:gd name="connsiteX10" fmla="*/ 37492 w 39575"/>
                  <a:gd name="connsiteY10" fmla="*/ 120809 h 247867"/>
                  <a:gd name="connsiteX11" fmla="*/ 35409 w 39575"/>
                  <a:gd name="connsiteY11" fmla="*/ 127058 h 247867"/>
                  <a:gd name="connsiteX12" fmla="*/ 33326 w 39575"/>
                  <a:gd name="connsiteY12" fmla="*/ 160384 h 247867"/>
                  <a:gd name="connsiteX13" fmla="*/ 31243 w 39575"/>
                  <a:gd name="connsiteY13" fmla="*/ 166633 h 247867"/>
                  <a:gd name="connsiteX14" fmla="*/ 24995 w 39575"/>
                  <a:gd name="connsiteY14" fmla="*/ 168716 h 247867"/>
                  <a:gd name="connsiteX15" fmla="*/ 20829 w 39575"/>
                  <a:gd name="connsiteY15" fmla="*/ 174965 h 247867"/>
                  <a:gd name="connsiteX16" fmla="*/ 16663 w 39575"/>
                  <a:gd name="connsiteY16" fmla="*/ 193711 h 247867"/>
                  <a:gd name="connsiteX17" fmla="*/ 14580 w 39575"/>
                  <a:gd name="connsiteY17" fmla="*/ 199960 h 247867"/>
                  <a:gd name="connsiteX18" fmla="*/ 10414 w 39575"/>
                  <a:gd name="connsiteY18" fmla="*/ 214540 h 247867"/>
                  <a:gd name="connsiteX19" fmla="*/ 8331 w 39575"/>
                  <a:gd name="connsiteY19" fmla="*/ 247867 h 247867"/>
                  <a:gd name="connsiteX20" fmla="*/ 8331 w 39575"/>
                  <a:gd name="connsiteY20" fmla="*/ 247867 h 24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75" h="247867">
                    <a:moveTo>
                      <a:pt x="0" y="0"/>
                    </a:moveTo>
                    <a:lnTo>
                      <a:pt x="0" y="0"/>
                    </a:lnTo>
                    <a:cubicBezTo>
                      <a:pt x="531" y="5837"/>
                      <a:pt x="160" y="21151"/>
                      <a:pt x="4165" y="29161"/>
                    </a:cubicBezTo>
                    <a:cubicBezTo>
                      <a:pt x="5284" y="31400"/>
                      <a:pt x="6942" y="33326"/>
                      <a:pt x="8331" y="35409"/>
                    </a:cubicBezTo>
                    <a:cubicBezTo>
                      <a:pt x="13289" y="50282"/>
                      <a:pt x="8843" y="45471"/>
                      <a:pt x="18746" y="52073"/>
                    </a:cubicBezTo>
                    <a:cubicBezTo>
                      <a:pt x="20135" y="56239"/>
                      <a:pt x="22051" y="60264"/>
                      <a:pt x="22912" y="64570"/>
                    </a:cubicBezTo>
                    <a:cubicBezTo>
                      <a:pt x="23606" y="68042"/>
                      <a:pt x="23530" y="71762"/>
                      <a:pt x="24995" y="74985"/>
                    </a:cubicBezTo>
                    <a:cubicBezTo>
                      <a:pt x="27067" y="79543"/>
                      <a:pt x="30549" y="83316"/>
                      <a:pt x="33326" y="87482"/>
                    </a:cubicBezTo>
                    <a:cubicBezTo>
                      <a:pt x="34715" y="89565"/>
                      <a:pt x="36700" y="91356"/>
                      <a:pt x="37492" y="93731"/>
                    </a:cubicBezTo>
                    <a:lnTo>
                      <a:pt x="39575" y="99980"/>
                    </a:lnTo>
                    <a:cubicBezTo>
                      <a:pt x="38881" y="106923"/>
                      <a:pt x="38553" y="113913"/>
                      <a:pt x="37492" y="120809"/>
                    </a:cubicBezTo>
                    <a:cubicBezTo>
                      <a:pt x="37158" y="122979"/>
                      <a:pt x="35639" y="124874"/>
                      <a:pt x="35409" y="127058"/>
                    </a:cubicBezTo>
                    <a:cubicBezTo>
                      <a:pt x="34244" y="138127"/>
                      <a:pt x="34491" y="149315"/>
                      <a:pt x="33326" y="160384"/>
                    </a:cubicBezTo>
                    <a:cubicBezTo>
                      <a:pt x="33096" y="162568"/>
                      <a:pt x="32795" y="165080"/>
                      <a:pt x="31243" y="166633"/>
                    </a:cubicBezTo>
                    <a:cubicBezTo>
                      <a:pt x="29691" y="168185"/>
                      <a:pt x="27078" y="168022"/>
                      <a:pt x="24995" y="168716"/>
                    </a:cubicBezTo>
                    <a:cubicBezTo>
                      <a:pt x="23606" y="170799"/>
                      <a:pt x="21949" y="172726"/>
                      <a:pt x="20829" y="174965"/>
                    </a:cubicBezTo>
                    <a:cubicBezTo>
                      <a:pt x="18015" y="180592"/>
                      <a:pt x="17943" y="187949"/>
                      <a:pt x="16663" y="193711"/>
                    </a:cubicBezTo>
                    <a:cubicBezTo>
                      <a:pt x="16187" y="195854"/>
                      <a:pt x="15183" y="197849"/>
                      <a:pt x="14580" y="199960"/>
                    </a:cubicBezTo>
                    <a:cubicBezTo>
                      <a:pt x="9349" y="218268"/>
                      <a:pt x="15408" y="199557"/>
                      <a:pt x="10414" y="214540"/>
                    </a:cubicBezTo>
                    <a:cubicBezTo>
                      <a:pt x="8285" y="246477"/>
                      <a:pt x="8331" y="235346"/>
                      <a:pt x="8331" y="247867"/>
                    </a:cubicBezTo>
                    <a:lnTo>
                      <a:pt x="8331" y="247867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DCB27971-2393-971A-95E8-B38E862ED1F2}"/>
                  </a:ext>
                </a:extLst>
              </p:cNvPr>
              <p:cNvSpPr/>
              <p:nvPr/>
            </p:nvSpPr>
            <p:spPr>
              <a:xfrm>
                <a:off x="5039200" y="1820469"/>
                <a:ext cx="37491" cy="249951"/>
              </a:xfrm>
              <a:custGeom>
                <a:avLst/>
                <a:gdLst>
                  <a:gd name="connsiteX0" fmla="*/ 0 w 37492"/>
                  <a:gd name="connsiteY0" fmla="*/ 0 h 249950"/>
                  <a:gd name="connsiteX1" fmla="*/ 0 w 37492"/>
                  <a:gd name="connsiteY1" fmla="*/ 0 h 249950"/>
                  <a:gd name="connsiteX2" fmla="*/ 2082 w 37492"/>
                  <a:gd name="connsiteY2" fmla="*/ 18747 h 249950"/>
                  <a:gd name="connsiteX3" fmla="*/ 6248 w 37492"/>
                  <a:gd name="connsiteY3" fmla="*/ 24995 h 249950"/>
                  <a:gd name="connsiteX4" fmla="*/ 8331 w 37492"/>
                  <a:gd name="connsiteY4" fmla="*/ 31244 h 249950"/>
                  <a:gd name="connsiteX5" fmla="*/ 12497 w 37492"/>
                  <a:gd name="connsiteY5" fmla="*/ 37493 h 249950"/>
                  <a:gd name="connsiteX6" fmla="*/ 16663 w 37492"/>
                  <a:gd name="connsiteY6" fmla="*/ 49990 h 249950"/>
                  <a:gd name="connsiteX7" fmla="*/ 18746 w 37492"/>
                  <a:gd name="connsiteY7" fmla="*/ 64571 h 249950"/>
                  <a:gd name="connsiteX8" fmla="*/ 24995 w 37492"/>
                  <a:gd name="connsiteY8" fmla="*/ 83317 h 249950"/>
                  <a:gd name="connsiteX9" fmla="*/ 29160 w 37492"/>
                  <a:gd name="connsiteY9" fmla="*/ 95814 h 249950"/>
                  <a:gd name="connsiteX10" fmla="*/ 33326 w 37492"/>
                  <a:gd name="connsiteY10" fmla="*/ 102063 h 249950"/>
                  <a:gd name="connsiteX11" fmla="*/ 35409 w 37492"/>
                  <a:gd name="connsiteY11" fmla="*/ 110395 h 249950"/>
                  <a:gd name="connsiteX12" fmla="*/ 37492 w 37492"/>
                  <a:gd name="connsiteY12" fmla="*/ 116644 h 249950"/>
                  <a:gd name="connsiteX13" fmla="*/ 35409 w 37492"/>
                  <a:gd name="connsiteY13" fmla="*/ 158302 h 249950"/>
                  <a:gd name="connsiteX14" fmla="*/ 29160 w 37492"/>
                  <a:gd name="connsiteY14" fmla="*/ 172882 h 249950"/>
                  <a:gd name="connsiteX15" fmla="*/ 22912 w 37492"/>
                  <a:gd name="connsiteY15" fmla="*/ 177048 h 249950"/>
                  <a:gd name="connsiteX16" fmla="*/ 18746 w 37492"/>
                  <a:gd name="connsiteY16" fmla="*/ 183297 h 249950"/>
                  <a:gd name="connsiteX17" fmla="*/ 14580 w 37492"/>
                  <a:gd name="connsiteY17" fmla="*/ 195794 h 249950"/>
                  <a:gd name="connsiteX18" fmla="*/ 8331 w 37492"/>
                  <a:gd name="connsiteY18" fmla="*/ 199960 h 249950"/>
                  <a:gd name="connsiteX19" fmla="*/ 6248 w 37492"/>
                  <a:gd name="connsiteY19" fmla="*/ 208292 h 249950"/>
                  <a:gd name="connsiteX20" fmla="*/ 4165 w 37492"/>
                  <a:gd name="connsiteY20" fmla="*/ 214541 h 249950"/>
                  <a:gd name="connsiteX21" fmla="*/ 6248 w 37492"/>
                  <a:gd name="connsiteY21" fmla="*/ 249950 h 249950"/>
                  <a:gd name="connsiteX22" fmla="*/ 6248 w 37492"/>
                  <a:gd name="connsiteY22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492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94" y="6249"/>
                      <a:pt x="557" y="12647"/>
                      <a:pt x="2082" y="18747"/>
                    </a:cubicBezTo>
                    <a:cubicBezTo>
                      <a:pt x="2689" y="21175"/>
                      <a:pt x="5128" y="22756"/>
                      <a:pt x="6248" y="24995"/>
                    </a:cubicBezTo>
                    <a:cubicBezTo>
                      <a:pt x="7230" y="26959"/>
                      <a:pt x="7349" y="29280"/>
                      <a:pt x="8331" y="31244"/>
                    </a:cubicBezTo>
                    <a:cubicBezTo>
                      <a:pt x="9451" y="33483"/>
                      <a:pt x="11480" y="35205"/>
                      <a:pt x="12497" y="37493"/>
                    </a:cubicBezTo>
                    <a:cubicBezTo>
                      <a:pt x="14280" y="41506"/>
                      <a:pt x="16663" y="49990"/>
                      <a:pt x="16663" y="49990"/>
                    </a:cubicBezTo>
                    <a:cubicBezTo>
                      <a:pt x="17357" y="54850"/>
                      <a:pt x="17642" y="59787"/>
                      <a:pt x="18746" y="64571"/>
                    </a:cubicBezTo>
                    <a:cubicBezTo>
                      <a:pt x="18746" y="64572"/>
                      <a:pt x="23954" y="80192"/>
                      <a:pt x="24995" y="83317"/>
                    </a:cubicBezTo>
                    <a:cubicBezTo>
                      <a:pt x="24997" y="83322"/>
                      <a:pt x="29156" y="95809"/>
                      <a:pt x="29160" y="95814"/>
                    </a:cubicBezTo>
                    <a:lnTo>
                      <a:pt x="33326" y="102063"/>
                    </a:lnTo>
                    <a:cubicBezTo>
                      <a:pt x="34020" y="104840"/>
                      <a:pt x="34623" y="107642"/>
                      <a:pt x="35409" y="110395"/>
                    </a:cubicBezTo>
                    <a:cubicBezTo>
                      <a:pt x="36012" y="112506"/>
                      <a:pt x="37492" y="114448"/>
                      <a:pt x="37492" y="116644"/>
                    </a:cubicBezTo>
                    <a:cubicBezTo>
                      <a:pt x="37492" y="130547"/>
                      <a:pt x="36564" y="144447"/>
                      <a:pt x="35409" y="158302"/>
                    </a:cubicBezTo>
                    <a:cubicBezTo>
                      <a:pt x="34974" y="163518"/>
                      <a:pt x="32942" y="169100"/>
                      <a:pt x="29160" y="172882"/>
                    </a:cubicBezTo>
                    <a:cubicBezTo>
                      <a:pt x="27390" y="174652"/>
                      <a:pt x="24995" y="175659"/>
                      <a:pt x="22912" y="177048"/>
                    </a:cubicBezTo>
                    <a:cubicBezTo>
                      <a:pt x="21523" y="179131"/>
                      <a:pt x="19763" y="181009"/>
                      <a:pt x="18746" y="183297"/>
                    </a:cubicBezTo>
                    <a:cubicBezTo>
                      <a:pt x="16963" y="187310"/>
                      <a:pt x="18234" y="193358"/>
                      <a:pt x="14580" y="195794"/>
                    </a:cubicBezTo>
                    <a:lnTo>
                      <a:pt x="8331" y="199960"/>
                    </a:lnTo>
                    <a:cubicBezTo>
                      <a:pt x="7637" y="202737"/>
                      <a:pt x="7034" y="205539"/>
                      <a:pt x="6248" y="208292"/>
                    </a:cubicBezTo>
                    <a:cubicBezTo>
                      <a:pt x="5645" y="210403"/>
                      <a:pt x="4165" y="212345"/>
                      <a:pt x="4165" y="214541"/>
                    </a:cubicBezTo>
                    <a:cubicBezTo>
                      <a:pt x="4165" y="226364"/>
                      <a:pt x="6248" y="249950"/>
                      <a:pt x="6248" y="249950"/>
                    </a:cubicBezTo>
                    <a:lnTo>
                      <a:pt x="6248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1EB492CC-5769-2829-D797-DC7B77EB3044}"/>
                  </a:ext>
                </a:extLst>
              </p:cNvPr>
              <p:cNvSpPr/>
              <p:nvPr/>
            </p:nvSpPr>
            <p:spPr>
              <a:xfrm>
                <a:off x="5085026" y="1826716"/>
                <a:ext cx="29161" cy="249951"/>
              </a:xfrm>
              <a:custGeom>
                <a:avLst/>
                <a:gdLst>
                  <a:gd name="connsiteX0" fmla="*/ 0 w 29161"/>
                  <a:gd name="connsiteY0" fmla="*/ 0 h 249950"/>
                  <a:gd name="connsiteX1" fmla="*/ 0 w 29161"/>
                  <a:gd name="connsiteY1" fmla="*/ 0 h 249950"/>
                  <a:gd name="connsiteX2" fmla="*/ 4166 w 29161"/>
                  <a:gd name="connsiteY2" fmla="*/ 24995 h 249950"/>
                  <a:gd name="connsiteX3" fmla="*/ 8331 w 29161"/>
                  <a:gd name="connsiteY3" fmla="*/ 31244 h 249950"/>
                  <a:gd name="connsiteX4" fmla="*/ 12497 w 29161"/>
                  <a:gd name="connsiteY4" fmla="*/ 43741 h 249950"/>
                  <a:gd name="connsiteX5" fmla="*/ 14580 w 29161"/>
                  <a:gd name="connsiteY5" fmla="*/ 49990 h 249950"/>
                  <a:gd name="connsiteX6" fmla="*/ 24995 w 29161"/>
                  <a:gd name="connsiteY6" fmla="*/ 77068 h 249950"/>
                  <a:gd name="connsiteX7" fmla="*/ 29161 w 29161"/>
                  <a:gd name="connsiteY7" fmla="*/ 83317 h 249950"/>
                  <a:gd name="connsiteX8" fmla="*/ 27078 w 29161"/>
                  <a:gd name="connsiteY8" fmla="*/ 160385 h 249950"/>
                  <a:gd name="connsiteX9" fmla="*/ 24995 w 29161"/>
                  <a:gd name="connsiteY9" fmla="*/ 166633 h 249950"/>
                  <a:gd name="connsiteX10" fmla="*/ 16663 w 29161"/>
                  <a:gd name="connsiteY10" fmla="*/ 179131 h 249950"/>
                  <a:gd name="connsiteX11" fmla="*/ 12497 w 29161"/>
                  <a:gd name="connsiteY11" fmla="*/ 185380 h 249950"/>
                  <a:gd name="connsiteX12" fmla="*/ 10414 w 29161"/>
                  <a:gd name="connsiteY12" fmla="*/ 191628 h 249950"/>
                  <a:gd name="connsiteX13" fmla="*/ 2083 w 29161"/>
                  <a:gd name="connsiteY13" fmla="*/ 204126 h 249950"/>
                  <a:gd name="connsiteX14" fmla="*/ 4166 w 29161"/>
                  <a:gd name="connsiteY14" fmla="*/ 249950 h 249950"/>
                  <a:gd name="connsiteX15" fmla="*/ 4166 w 29161"/>
                  <a:gd name="connsiteY15" fmla="*/ 249950 h 24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161" h="249950">
                    <a:moveTo>
                      <a:pt x="0" y="0"/>
                    </a:moveTo>
                    <a:lnTo>
                      <a:pt x="0" y="0"/>
                    </a:lnTo>
                    <a:cubicBezTo>
                      <a:pt x="660" y="5944"/>
                      <a:pt x="676" y="18015"/>
                      <a:pt x="4166" y="24995"/>
                    </a:cubicBezTo>
                    <a:cubicBezTo>
                      <a:pt x="5285" y="27234"/>
                      <a:pt x="7314" y="28956"/>
                      <a:pt x="8331" y="31244"/>
                    </a:cubicBezTo>
                    <a:cubicBezTo>
                      <a:pt x="10114" y="35257"/>
                      <a:pt x="11108" y="39575"/>
                      <a:pt x="12497" y="43741"/>
                    </a:cubicBezTo>
                    <a:lnTo>
                      <a:pt x="14580" y="49990"/>
                    </a:lnTo>
                    <a:cubicBezTo>
                      <a:pt x="17371" y="69527"/>
                      <a:pt x="13940" y="60485"/>
                      <a:pt x="24995" y="77068"/>
                    </a:cubicBezTo>
                    <a:lnTo>
                      <a:pt x="29161" y="83317"/>
                    </a:lnTo>
                    <a:cubicBezTo>
                      <a:pt x="28467" y="109006"/>
                      <a:pt x="28361" y="134718"/>
                      <a:pt x="27078" y="160385"/>
                    </a:cubicBezTo>
                    <a:cubicBezTo>
                      <a:pt x="26968" y="162578"/>
                      <a:pt x="26061" y="164714"/>
                      <a:pt x="24995" y="166633"/>
                    </a:cubicBezTo>
                    <a:cubicBezTo>
                      <a:pt x="22563" y="171010"/>
                      <a:pt x="19440" y="174965"/>
                      <a:pt x="16663" y="179131"/>
                    </a:cubicBezTo>
                    <a:cubicBezTo>
                      <a:pt x="15274" y="181214"/>
                      <a:pt x="13289" y="183005"/>
                      <a:pt x="12497" y="185380"/>
                    </a:cubicBezTo>
                    <a:cubicBezTo>
                      <a:pt x="11803" y="187463"/>
                      <a:pt x="11480" y="189709"/>
                      <a:pt x="10414" y="191628"/>
                    </a:cubicBezTo>
                    <a:cubicBezTo>
                      <a:pt x="7983" y="196005"/>
                      <a:pt x="2083" y="204126"/>
                      <a:pt x="2083" y="204126"/>
                    </a:cubicBezTo>
                    <a:cubicBezTo>
                      <a:pt x="4275" y="245781"/>
                      <a:pt x="4166" y="230491"/>
                      <a:pt x="4166" y="249950"/>
                    </a:cubicBezTo>
                    <a:lnTo>
                      <a:pt x="4166" y="249950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B06F4436-0F87-274E-D4F1-FE4DD4E72B37}"/>
                  </a:ext>
                </a:extLst>
              </p:cNvPr>
              <p:cNvSpPr/>
              <p:nvPr/>
            </p:nvSpPr>
            <p:spPr>
              <a:xfrm>
                <a:off x="5126326" y="1862125"/>
                <a:ext cx="42014" cy="252032"/>
              </a:xfrm>
              <a:custGeom>
                <a:avLst/>
                <a:gdLst>
                  <a:gd name="connsiteX0" fmla="*/ 12854 w 42014"/>
                  <a:gd name="connsiteY0" fmla="*/ 0 h 252032"/>
                  <a:gd name="connsiteX1" fmla="*/ 12854 w 42014"/>
                  <a:gd name="connsiteY1" fmla="*/ 0 h 252032"/>
                  <a:gd name="connsiteX2" fmla="*/ 14936 w 42014"/>
                  <a:gd name="connsiteY2" fmla="*/ 18746 h 252032"/>
                  <a:gd name="connsiteX3" fmla="*/ 23268 w 42014"/>
                  <a:gd name="connsiteY3" fmla="*/ 45824 h 252032"/>
                  <a:gd name="connsiteX4" fmla="*/ 29517 w 42014"/>
                  <a:gd name="connsiteY4" fmla="*/ 49990 h 252032"/>
                  <a:gd name="connsiteX5" fmla="*/ 33683 w 42014"/>
                  <a:gd name="connsiteY5" fmla="*/ 62487 h 252032"/>
                  <a:gd name="connsiteX6" fmla="*/ 35766 w 42014"/>
                  <a:gd name="connsiteY6" fmla="*/ 68736 h 252032"/>
                  <a:gd name="connsiteX7" fmla="*/ 37849 w 42014"/>
                  <a:gd name="connsiteY7" fmla="*/ 85399 h 252032"/>
                  <a:gd name="connsiteX8" fmla="*/ 39931 w 42014"/>
                  <a:gd name="connsiteY8" fmla="*/ 91648 h 252032"/>
                  <a:gd name="connsiteX9" fmla="*/ 42014 w 42014"/>
                  <a:gd name="connsiteY9" fmla="*/ 108311 h 252032"/>
                  <a:gd name="connsiteX10" fmla="*/ 39931 w 42014"/>
                  <a:gd name="connsiteY10" fmla="*/ 152052 h 252032"/>
                  <a:gd name="connsiteX11" fmla="*/ 29517 w 42014"/>
                  <a:gd name="connsiteY11" fmla="*/ 170799 h 252032"/>
                  <a:gd name="connsiteX12" fmla="*/ 25351 w 42014"/>
                  <a:gd name="connsiteY12" fmla="*/ 177047 h 252032"/>
                  <a:gd name="connsiteX13" fmla="*/ 19102 w 42014"/>
                  <a:gd name="connsiteY13" fmla="*/ 183296 h 252032"/>
                  <a:gd name="connsiteX14" fmla="*/ 6605 w 42014"/>
                  <a:gd name="connsiteY14" fmla="*/ 204125 h 252032"/>
                  <a:gd name="connsiteX15" fmla="*/ 2439 w 42014"/>
                  <a:gd name="connsiteY15" fmla="*/ 216623 h 252032"/>
                  <a:gd name="connsiteX16" fmla="*/ 356 w 42014"/>
                  <a:gd name="connsiteY16" fmla="*/ 222872 h 252032"/>
                  <a:gd name="connsiteX17" fmla="*/ 4522 w 42014"/>
                  <a:gd name="connsiteY17" fmla="*/ 252032 h 252032"/>
                  <a:gd name="connsiteX18" fmla="*/ 4522 w 42014"/>
                  <a:gd name="connsiteY18" fmla="*/ 252032 h 252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014" h="252032">
                    <a:moveTo>
                      <a:pt x="12854" y="0"/>
                    </a:moveTo>
                    <a:lnTo>
                      <a:pt x="12854" y="0"/>
                    </a:lnTo>
                    <a:cubicBezTo>
                      <a:pt x="13548" y="6249"/>
                      <a:pt x="14156" y="12507"/>
                      <a:pt x="14936" y="18746"/>
                    </a:cubicBezTo>
                    <a:cubicBezTo>
                      <a:pt x="16034" y="27530"/>
                      <a:pt x="16361" y="38917"/>
                      <a:pt x="23268" y="45824"/>
                    </a:cubicBezTo>
                    <a:cubicBezTo>
                      <a:pt x="25038" y="47594"/>
                      <a:pt x="27434" y="48601"/>
                      <a:pt x="29517" y="49990"/>
                    </a:cubicBezTo>
                    <a:lnTo>
                      <a:pt x="33683" y="62487"/>
                    </a:lnTo>
                    <a:lnTo>
                      <a:pt x="35766" y="68736"/>
                    </a:lnTo>
                    <a:cubicBezTo>
                      <a:pt x="36460" y="74290"/>
                      <a:pt x="36848" y="79892"/>
                      <a:pt x="37849" y="85399"/>
                    </a:cubicBezTo>
                    <a:cubicBezTo>
                      <a:pt x="38242" y="87559"/>
                      <a:pt x="39538" y="89488"/>
                      <a:pt x="39931" y="91648"/>
                    </a:cubicBezTo>
                    <a:cubicBezTo>
                      <a:pt x="40932" y="97155"/>
                      <a:pt x="41320" y="102757"/>
                      <a:pt x="42014" y="108311"/>
                    </a:cubicBezTo>
                    <a:cubicBezTo>
                      <a:pt x="41320" y="122891"/>
                      <a:pt x="41143" y="137506"/>
                      <a:pt x="39931" y="152052"/>
                    </a:cubicBezTo>
                    <a:cubicBezTo>
                      <a:pt x="39407" y="158340"/>
                      <a:pt x="31905" y="167218"/>
                      <a:pt x="29517" y="170799"/>
                    </a:cubicBezTo>
                    <a:cubicBezTo>
                      <a:pt x="28128" y="172882"/>
                      <a:pt x="27121" y="175277"/>
                      <a:pt x="25351" y="177047"/>
                    </a:cubicBezTo>
                    <a:cubicBezTo>
                      <a:pt x="23268" y="179130"/>
                      <a:pt x="20910" y="180971"/>
                      <a:pt x="19102" y="183296"/>
                    </a:cubicBezTo>
                    <a:cubicBezTo>
                      <a:pt x="15079" y="188469"/>
                      <a:pt x="9271" y="197461"/>
                      <a:pt x="6605" y="204125"/>
                    </a:cubicBezTo>
                    <a:cubicBezTo>
                      <a:pt x="4974" y="208202"/>
                      <a:pt x="3828" y="212457"/>
                      <a:pt x="2439" y="216623"/>
                    </a:cubicBezTo>
                    <a:lnTo>
                      <a:pt x="356" y="222872"/>
                    </a:lnTo>
                    <a:cubicBezTo>
                      <a:pt x="2514" y="250929"/>
                      <a:pt x="-3964" y="243550"/>
                      <a:pt x="4522" y="252032"/>
                    </a:cubicBezTo>
                    <a:lnTo>
                      <a:pt x="4522" y="252032"/>
                    </a:lnTo>
                  </a:path>
                </a:pathLst>
              </a:custGeom>
              <a:noFill/>
              <a:ln w="12700" cap="rnd" cmpd="sng" algn="ctr">
                <a:solidFill>
                  <a:srgbClr val="FFA74F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711C2DE2-9D02-FB9C-562A-68CC56BC92F9}"/>
                  </a:ext>
                </a:extLst>
              </p:cNvPr>
              <p:cNvGrpSpPr/>
              <p:nvPr/>
            </p:nvGrpSpPr>
            <p:grpSpPr>
              <a:xfrm>
                <a:off x="4692938" y="2033317"/>
                <a:ext cx="506734" cy="715506"/>
                <a:chOff x="664078" y="1946983"/>
                <a:chExt cx="506734" cy="715506"/>
              </a:xfrm>
            </p:grpSpPr>
            <p:sp>
              <p:nvSpPr>
                <p:cNvPr id="378" name="Rectangle: Rounded Corners 377">
                  <a:extLst>
                    <a:ext uri="{FF2B5EF4-FFF2-40B4-BE49-F238E27FC236}">
                      <a16:creationId xmlns:a16="http://schemas.microsoft.com/office/drawing/2014/main" id="{FCC6DC90-B021-F865-BC88-48C03BF8B742}"/>
                    </a:ext>
                  </a:extLst>
                </p:cNvPr>
                <p:cNvSpPr/>
                <p:nvPr/>
              </p:nvSpPr>
              <p:spPr>
                <a:xfrm>
                  <a:off x="664078" y="1946983"/>
                  <a:ext cx="506734" cy="71550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9" name="Oval 378">
                  <a:extLst>
                    <a:ext uri="{FF2B5EF4-FFF2-40B4-BE49-F238E27FC236}">
                      <a16:creationId xmlns:a16="http://schemas.microsoft.com/office/drawing/2014/main" id="{F4B448F6-D432-F385-A05C-C91B41A9203A}"/>
                    </a:ext>
                  </a:extLst>
                </p:cNvPr>
                <p:cNvSpPr/>
                <p:nvPr/>
              </p:nvSpPr>
              <p:spPr>
                <a:xfrm>
                  <a:off x="785408" y="2311610"/>
                  <a:ext cx="259620" cy="21158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8122F209-DB15-08C2-FC35-7936CE5BB2D7}"/>
                </a:ext>
              </a:extLst>
            </p:cNvPr>
            <p:cNvGrpSpPr/>
            <p:nvPr/>
          </p:nvGrpSpPr>
          <p:grpSpPr>
            <a:xfrm rot="16200000">
              <a:off x="8571581" y="3492580"/>
              <a:ext cx="158162" cy="264622"/>
              <a:chOff x="12454141" y="2260568"/>
              <a:chExt cx="1106364" cy="1839320"/>
            </a:xfrm>
          </p:grpSpPr>
          <p:sp>
            <p:nvSpPr>
              <p:cNvPr id="358" name="Graphic 6532">
                <a:extLst>
                  <a:ext uri="{FF2B5EF4-FFF2-40B4-BE49-F238E27FC236}">
                    <a16:creationId xmlns:a16="http://schemas.microsoft.com/office/drawing/2014/main" id="{D9F3B1DE-E9C0-3BFE-22A8-1B096140DCBC}"/>
                  </a:ext>
                </a:extLst>
              </p:cNvPr>
              <p:cNvSpPr/>
              <p:nvPr/>
            </p:nvSpPr>
            <p:spPr>
              <a:xfrm>
                <a:off x="12454141" y="2260568"/>
                <a:ext cx="1106364" cy="1839320"/>
              </a:xfrm>
              <a:custGeom>
                <a:avLst/>
                <a:gdLst>
                  <a:gd name="connsiteX0" fmla="*/ 521732 w 1106364"/>
                  <a:gd name="connsiteY0" fmla="*/ 0 h 1839320"/>
                  <a:gd name="connsiteX1" fmla="*/ 584632 w 1106364"/>
                  <a:gd name="connsiteY1" fmla="*/ 0 h 1839320"/>
                  <a:gd name="connsiteX2" fmla="*/ 1106365 w 1106364"/>
                  <a:gd name="connsiteY2" fmla="*/ 521732 h 1839320"/>
                  <a:gd name="connsiteX3" fmla="*/ 1106365 w 1106364"/>
                  <a:gd name="connsiteY3" fmla="*/ 1377551 h 1839320"/>
                  <a:gd name="connsiteX4" fmla="*/ 644595 w 1106364"/>
                  <a:gd name="connsiteY4" fmla="*/ 1839321 h 1839320"/>
                  <a:gd name="connsiteX5" fmla="*/ 461845 w 1106364"/>
                  <a:gd name="connsiteY5" fmla="*/ 1839321 h 1839320"/>
                  <a:gd name="connsiteX6" fmla="*/ 0 w 1106364"/>
                  <a:gd name="connsiteY6" fmla="*/ 1377551 h 1839320"/>
                  <a:gd name="connsiteX7" fmla="*/ 0 w 1106364"/>
                  <a:gd name="connsiteY7" fmla="*/ 521732 h 1839320"/>
                  <a:gd name="connsiteX8" fmla="*/ 521732 w 1106364"/>
                  <a:gd name="connsiteY8" fmla="*/ 0 h 183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6364" h="1839320">
                    <a:moveTo>
                      <a:pt x="521732" y="0"/>
                    </a:moveTo>
                    <a:lnTo>
                      <a:pt x="584632" y="0"/>
                    </a:lnTo>
                    <a:cubicBezTo>
                      <a:pt x="872542" y="0"/>
                      <a:pt x="1106365" y="233747"/>
                      <a:pt x="1106365" y="521732"/>
                    </a:cubicBezTo>
                    <a:lnTo>
                      <a:pt x="1106365" y="1377551"/>
                    </a:lnTo>
                    <a:cubicBezTo>
                      <a:pt x="1106365" y="1632390"/>
                      <a:pt x="899435" y="1839321"/>
                      <a:pt x="644595" y="1839321"/>
                    </a:cubicBezTo>
                    <a:lnTo>
                      <a:pt x="461845" y="1839321"/>
                    </a:lnTo>
                    <a:cubicBezTo>
                      <a:pt x="206930" y="1839321"/>
                      <a:pt x="0" y="1632390"/>
                      <a:pt x="0" y="1377551"/>
                    </a:cubicBezTo>
                    <a:lnTo>
                      <a:pt x="0" y="521732"/>
                    </a:lnTo>
                    <a:cubicBezTo>
                      <a:pt x="0" y="233747"/>
                      <a:pt x="233748" y="0"/>
                      <a:pt x="52173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F4444">
                      <a:lumMod val="20000"/>
                      <a:lumOff val="80000"/>
                    </a:srgbClr>
                  </a:gs>
                  <a:gs pos="100000">
                    <a:srgbClr val="3F4444">
                      <a:lumMod val="40000"/>
                      <a:lumOff val="60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2B8ED7A9-F8F4-A11B-7DC2-E1D726B01D89}"/>
                  </a:ext>
                </a:extLst>
              </p:cNvPr>
              <p:cNvSpPr/>
              <p:nvPr/>
            </p:nvSpPr>
            <p:spPr>
              <a:xfrm>
                <a:off x="12653344" y="3094838"/>
                <a:ext cx="707958" cy="433114"/>
              </a:xfrm>
              <a:prstGeom prst="ellipse">
                <a:avLst/>
              </a:prstGeom>
              <a:solidFill>
                <a:srgbClr val="3F4444">
                  <a:lumMod val="75000"/>
                  <a:alpha val="7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AD8DA6E9-C188-115C-2779-CD2BEBF4E0CB}"/>
                  </a:ext>
                </a:extLst>
              </p:cNvPr>
              <p:cNvSpPr/>
              <p:nvPr/>
            </p:nvSpPr>
            <p:spPr>
              <a:xfrm>
                <a:off x="13320093" y="2547431"/>
                <a:ext cx="63771" cy="63771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860768E5-0E7A-E4BD-8087-C7F98B4F69D3}"/>
                  </a:ext>
                </a:extLst>
              </p:cNvPr>
              <p:cNvSpPr/>
              <p:nvPr/>
            </p:nvSpPr>
            <p:spPr>
              <a:xfrm>
                <a:off x="13059226" y="2419118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B4259C1E-EF61-61D4-6FFA-A0C64AA34539}"/>
                  </a:ext>
                </a:extLst>
              </p:cNvPr>
              <p:cNvSpPr/>
              <p:nvPr/>
            </p:nvSpPr>
            <p:spPr>
              <a:xfrm>
                <a:off x="13096495" y="2628480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59F6D100-48C0-0013-ADA4-A688FC942416}"/>
                  </a:ext>
                </a:extLst>
              </p:cNvPr>
              <p:cNvSpPr/>
              <p:nvPr/>
            </p:nvSpPr>
            <p:spPr>
              <a:xfrm>
                <a:off x="12828175" y="2669006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744BDDC6-700E-F937-AB0E-768610C77635}"/>
                  </a:ext>
                </a:extLst>
              </p:cNvPr>
              <p:cNvSpPr/>
              <p:nvPr/>
            </p:nvSpPr>
            <p:spPr>
              <a:xfrm>
                <a:off x="12954881" y="2878366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95719667-4903-972B-E2F1-2EE2502BE55D}"/>
                  </a:ext>
                </a:extLst>
              </p:cNvPr>
              <p:cNvSpPr/>
              <p:nvPr/>
            </p:nvSpPr>
            <p:spPr>
              <a:xfrm>
                <a:off x="13275375" y="2885125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F534D534-5110-4E9F-007E-CAA2A5B319C7}"/>
                  </a:ext>
                </a:extLst>
              </p:cNvPr>
              <p:cNvSpPr/>
              <p:nvPr/>
            </p:nvSpPr>
            <p:spPr>
              <a:xfrm>
                <a:off x="12828175" y="2452901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F7091E5B-89E2-8CF0-0DE3-BDF809603AF6}"/>
                  </a:ext>
                </a:extLst>
              </p:cNvPr>
              <p:cNvSpPr/>
              <p:nvPr/>
            </p:nvSpPr>
            <p:spPr>
              <a:xfrm>
                <a:off x="12656748" y="2898642"/>
                <a:ext cx="63771" cy="63770"/>
              </a:xfrm>
              <a:prstGeom prst="ellipse">
                <a:avLst/>
              </a:prstGeom>
              <a:solidFill>
                <a:srgbClr val="3F4444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24300C3C-C728-441C-40A0-B53F3BF48FAE}"/>
                </a:ext>
              </a:extLst>
            </p:cNvPr>
            <p:cNvGrpSpPr/>
            <p:nvPr/>
          </p:nvGrpSpPr>
          <p:grpSpPr>
            <a:xfrm rot="16200000">
              <a:off x="8648678" y="3072506"/>
              <a:ext cx="111681" cy="149673"/>
              <a:chOff x="12287345" y="1302669"/>
              <a:chExt cx="1627247" cy="1480946"/>
            </a:xfrm>
          </p:grpSpPr>
          <p:sp>
            <p:nvSpPr>
              <p:cNvPr id="356" name="Graphic 6524">
                <a:extLst>
                  <a:ext uri="{FF2B5EF4-FFF2-40B4-BE49-F238E27FC236}">
                    <a16:creationId xmlns:a16="http://schemas.microsoft.com/office/drawing/2014/main" id="{B792E983-478D-E3B9-7718-D1F209332824}"/>
                  </a:ext>
                </a:extLst>
              </p:cNvPr>
              <p:cNvSpPr/>
              <p:nvPr/>
            </p:nvSpPr>
            <p:spPr>
              <a:xfrm>
                <a:off x="12287345" y="1302669"/>
                <a:ext cx="1627247" cy="1480946"/>
              </a:xfrm>
              <a:custGeom>
                <a:avLst/>
                <a:gdLst>
                  <a:gd name="connsiteX0" fmla="*/ 245896 w 1627247"/>
                  <a:gd name="connsiteY0" fmla="*/ 1480947 h 1480946"/>
                  <a:gd name="connsiteX1" fmla="*/ 1324697 w 1627247"/>
                  <a:gd name="connsiteY1" fmla="*/ 1480947 h 1480946"/>
                  <a:gd name="connsiteX2" fmla="*/ 1595683 w 1627247"/>
                  <a:gd name="connsiteY2" fmla="*/ 1045083 h 1480946"/>
                  <a:gd name="connsiteX3" fmla="*/ 1184203 w 1627247"/>
                  <a:gd name="connsiteY3" fmla="*/ 210884 h 1480946"/>
                  <a:gd name="connsiteX4" fmla="*/ 845018 w 1627247"/>
                  <a:gd name="connsiteY4" fmla="*/ 0 h 1480946"/>
                  <a:gd name="connsiteX5" fmla="*/ 785773 w 1627247"/>
                  <a:gd name="connsiteY5" fmla="*/ 0 h 1480946"/>
                  <a:gd name="connsiteX6" fmla="*/ 442206 w 1627247"/>
                  <a:gd name="connsiteY6" fmla="*/ 220218 h 1480946"/>
                  <a:gd name="connsiteX7" fmla="*/ 22725 w 1627247"/>
                  <a:gd name="connsiteY7" fmla="*/ 1132713 h 1480946"/>
                  <a:gd name="connsiteX8" fmla="*/ 245896 w 1627247"/>
                  <a:gd name="connsiteY8" fmla="*/ 1480947 h 148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7247" h="1480946">
                    <a:moveTo>
                      <a:pt x="245896" y="1480947"/>
                    </a:moveTo>
                    <a:lnTo>
                      <a:pt x="1324697" y="1480947"/>
                    </a:lnTo>
                    <a:cubicBezTo>
                      <a:pt x="1548630" y="1480947"/>
                      <a:pt x="1694743" y="1245965"/>
                      <a:pt x="1595683" y="1045083"/>
                    </a:cubicBezTo>
                    <a:lnTo>
                      <a:pt x="1184203" y="210884"/>
                    </a:lnTo>
                    <a:cubicBezTo>
                      <a:pt x="1120481" y="81725"/>
                      <a:pt x="989036" y="0"/>
                      <a:pt x="845018" y="0"/>
                    </a:cubicBezTo>
                    <a:lnTo>
                      <a:pt x="785773" y="0"/>
                    </a:lnTo>
                    <a:cubicBezTo>
                      <a:pt x="638040" y="0"/>
                      <a:pt x="503928" y="86011"/>
                      <a:pt x="442206" y="220218"/>
                    </a:cubicBezTo>
                    <a:lnTo>
                      <a:pt x="22725" y="1132713"/>
                    </a:lnTo>
                    <a:cubicBezTo>
                      <a:pt x="-52046" y="1295400"/>
                      <a:pt x="66826" y="1480947"/>
                      <a:pt x="245896" y="14809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7F134C">
                      <a:lumMod val="5000"/>
                      <a:lumOff val="95000"/>
                    </a:srgbClr>
                  </a:gs>
                  <a:gs pos="74000">
                    <a:srgbClr val="9DB0AC">
                      <a:lumMod val="60000"/>
                      <a:lumOff val="40000"/>
                    </a:srgbClr>
                  </a:gs>
                  <a:gs pos="83000">
                    <a:srgbClr val="9DB0AC">
                      <a:lumMod val="60000"/>
                      <a:lumOff val="40000"/>
                    </a:srgbClr>
                  </a:gs>
                  <a:gs pos="100000">
                    <a:srgbClr val="9DB0AC">
                      <a:lumMod val="60000"/>
                      <a:lumOff val="4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39E5A4EF-D967-E8FF-4BEB-62BA61A42956}"/>
                  </a:ext>
                </a:extLst>
              </p:cNvPr>
              <p:cNvSpPr/>
              <p:nvPr/>
            </p:nvSpPr>
            <p:spPr>
              <a:xfrm>
                <a:off x="12720153" y="1927702"/>
                <a:ext cx="761631" cy="465950"/>
              </a:xfrm>
              <a:prstGeom prst="ellipse">
                <a:avLst/>
              </a:prstGeom>
              <a:solidFill>
                <a:srgbClr val="9DB0AC">
                  <a:lumMod val="75000"/>
                  <a:alpha val="72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B75B6963-D452-ABF7-0CEF-D6C1DD6D8557}"/>
                </a:ext>
              </a:extLst>
            </p:cNvPr>
            <p:cNvGrpSpPr/>
            <p:nvPr/>
          </p:nvGrpSpPr>
          <p:grpSpPr>
            <a:xfrm>
              <a:off x="8974505" y="3021200"/>
              <a:ext cx="145807" cy="675251"/>
              <a:chOff x="4338946" y="3563064"/>
              <a:chExt cx="182178" cy="949928"/>
            </a:xfrm>
          </p:grpSpPr>
          <p:grpSp>
            <p:nvGrpSpPr>
              <p:cNvPr id="344" name="Group 343">
                <a:extLst>
                  <a:ext uri="{FF2B5EF4-FFF2-40B4-BE49-F238E27FC236}">
                    <a16:creationId xmlns:a16="http://schemas.microsoft.com/office/drawing/2014/main" id="{F271A340-CAE0-7177-F459-A71F56F801DA}"/>
                  </a:ext>
                </a:extLst>
              </p:cNvPr>
              <p:cNvGrpSpPr/>
              <p:nvPr/>
            </p:nvGrpSpPr>
            <p:grpSpPr>
              <a:xfrm rot="16200000">
                <a:off x="4194045" y="4252414"/>
                <a:ext cx="405479" cy="115678"/>
                <a:chOff x="5045491" y="5171926"/>
                <a:chExt cx="490817" cy="203349"/>
              </a:xfrm>
            </p:grpSpPr>
            <p:sp>
              <p:nvSpPr>
                <p:cNvPr id="354" name="Oval 42">
                  <a:extLst>
                    <a:ext uri="{FF2B5EF4-FFF2-40B4-BE49-F238E27FC236}">
                      <a16:creationId xmlns:a16="http://schemas.microsoft.com/office/drawing/2014/main" id="{1E293303-D3E5-605F-5442-5576EF539548}"/>
                    </a:ext>
                  </a:extLst>
                </p:cNvPr>
                <p:cNvSpPr/>
                <p:nvPr/>
              </p:nvSpPr>
              <p:spPr>
                <a:xfrm rot="10636810">
                  <a:off x="5045491" y="5171926"/>
                  <a:ext cx="490817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6951604F-0235-DC15-DA41-15D9125B8611}"/>
                    </a:ext>
                  </a:extLst>
                </p:cNvPr>
                <p:cNvSpPr/>
                <p:nvPr/>
              </p:nvSpPr>
              <p:spPr>
                <a:xfrm rot="10800000">
                  <a:off x="5228967" y="5226405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5" name="Group 344">
                <a:extLst>
                  <a:ext uri="{FF2B5EF4-FFF2-40B4-BE49-F238E27FC236}">
                    <a16:creationId xmlns:a16="http://schemas.microsoft.com/office/drawing/2014/main" id="{87A56EDC-01A9-5693-1574-BAA110DF96CC}"/>
                  </a:ext>
                </a:extLst>
              </p:cNvPr>
              <p:cNvGrpSpPr/>
              <p:nvPr/>
            </p:nvGrpSpPr>
            <p:grpSpPr>
              <a:xfrm rot="16200000">
                <a:off x="4194046" y="3861932"/>
                <a:ext cx="405479" cy="115678"/>
                <a:chOff x="5045491" y="5171926"/>
                <a:chExt cx="490817" cy="203349"/>
              </a:xfrm>
            </p:grpSpPr>
            <p:sp>
              <p:nvSpPr>
                <p:cNvPr id="352" name="Oval 42">
                  <a:extLst>
                    <a:ext uri="{FF2B5EF4-FFF2-40B4-BE49-F238E27FC236}">
                      <a16:creationId xmlns:a16="http://schemas.microsoft.com/office/drawing/2014/main" id="{530D4E23-3823-8ECE-CFE8-88C28EFC4EE4}"/>
                    </a:ext>
                  </a:extLst>
                </p:cNvPr>
                <p:cNvSpPr/>
                <p:nvPr/>
              </p:nvSpPr>
              <p:spPr>
                <a:xfrm rot="10636810">
                  <a:off x="5045491" y="5171926"/>
                  <a:ext cx="490817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3" name="Oval 352">
                  <a:extLst>
                    <a:ext uri="{FF2B5EF4-FFF2-40B4-BE49-F238E27FC236}">
                      <a16:creationId xmlns:a16="http://schemas.microsoft.com/office/drawing/2014/main" id="{0A3F8457-0874-A180-47DE-7911FC10B557}"/>
                    </a:ext>
                  </a:extLst>
                </p:cNvPr>
                <p:cNvSpPr/>
                <p:nvPr/>
              </p:nvSpPr>
              <p:spPr>
                <a:xfrm rot="10800000">
                  <a:off x="5228967" y="5226405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E6934133-FAFA-B26A-4960-156EA1B6F973}"/>
                  </a:ext>
                </a:extLst>
              </p:cNvPr>
              <p:cNvGrpSpPr/>
              <p:nvPr/>
            </p:nvGrpSpPr>
            <p:grpSpPr>
              <a:xfrm rot="16200000">
                <a:off x="4260544" y="4098447"/>
                <a:ext cx="405479" cy="115678"/>
                <a:chOff x="5045491" y="5171926"/>
                <a:chExt cx="490817" cy="203349"/>
              </a:xfrm>
            </p:grpSpPr>
            <p:sp>
              <p:nvSpPr>
                <p:cNvPr id="350" name="Oval 42">
                  <a:extLst>
                    <a:ext uri="{FF2B5EF4-FFF2-40B4-BE49-F238E27FC236}">
                      <a16:creationId xmlns:a16="http://schemas.microsoft.com/office/drawing/2014/main" id="{BAE89F67-04D5-6DEE-28BE-0B35E6BE01A8}"/>
                    </a:ext>
                  </a:extLst>
                </p:cNvPr>
                <p:cNvSpPr/>
                <p:nvPr/>
              </p:nvSpPr>
              <p:spPr>
                <a:xfrm rot="10636810">
                  <a:off x="5045491" y="5171926"/>
                  <a:ext cx="490817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1" name="Oval 350">
                  <a:extLst>
                    <a:ext uri="{FF2B5EF4-FFF2-40B4-BE49-F238E27FC236}">
                      <a16:creationId xmlns:a16="http://schemas.microsoft.com/office/drawing/2014/main" id="{D8CC69ED-A2B8-6560-892B-68333D36A30F}"/>
                    </a:ext>
                  </a:extLst>
                </p:cNvPr>
                <p:cNvSpPr/>
                <p:nvPr/>
              </p:nvSpPr>
              <p:spPr>
                <a:xfrm rot="10800000">
                  <a:off x="5228967" y="5226405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405083FC-FA92-8AFD-6DFD-1B34F983AF9B}"/>
                  </a:ext>
                </a:extLst>
              </p:cNvPr>
              <p:cNvGrpSpPr/>
              <p:nvPr/>
            </p:nvGrpSpPr>
            <p:grpSpPr>
              <a:xfrm rot="16200000">
                <a:off x="4260545" y="3707965"/>
                <a:ext cx="405479" cy="115678"/>
                <a:chOff x="5045491" y="5171926"/>
                <a:chExt cx="490817" cy="203349"/>
              </a:xfrm>
            </p:grpSpPr>
            <p:sp>
              <p:nvSpPr>
                <p:cNvPr id="348" name="Oval 42">
                  <a:extLst>
                    <a:ext uri="{FF2B5EF4-FFF2-40B4-BE49-F238E27FC236}">
                      <a16:creationId xmlns:a16="http://schemas.microsoft.com/office/drawing/2014/main" id="{7B21BCDC-8AE4-BD24-A233-492BD5AE23CB}"/>
                    </a:ext>
                  </a:extLst>
                </p:cNvPr>
                <p:cNvSpPr/>
                <p:nvPr/>
              </p:nvSpPr>
              <p:spPr>
                <a:xfrm rot="10636810">
                  <a:off x="5045491" y="5171926"/>
                  <a:ext cx="490817" cy="203349"/>
                </a:xfrm>
                <a:custGeom>
                  <a:avLst/>
                  <a:gdLst>
                    <a:gd name="connsiteX0" fmla="*/ 0 w 276351"/>
                    <a:gd name="connsiteY0" fmla="*/ 96150 h 192300"/>
                    <a:gd name="connsiteX1" fmla="*/ 138176 w 276351"/>
                    <a:gd name="connsiteY1" fmla="*/ 0 h 192300"/>
                    <a:gd name="connsiteX2" fmla="*/ 276352 w 276351"/>
                    <a:gd name="connsiteY2" fmla="*/ 96150 h 192300"/>
                    <a:gd name="connsiteX3" fmla="*/ 138176 w 276351"/>
                    <a:gd name="connsiteY3" fmla="*/ 192300 h 192300"/>
                    <a:gd name="connsiteX4" fmla="*/ 0 w 276351"/>
                    <a:gd name="connsiteY4" fmla="*/ 96150 h 192300"/>
                    <a:gd name="connsiteX0" fmla="*/ 0 w 434467"/>
                    <a:gd name="connsiteY0" fmla="*/ 94246 h 192302"/>
                    <a:gd name="connsiteX1" fmla="*/ 296291 w 434467"/>
                    <a:gd name="connsiteY1" fmla="*/ 1 h 192302"/>
                    <a:gd name="connsiteX2" fmla="*/ 434467 w 434467"/>
                    <a:gd name="connsiteY2" fmla="*/ 96151 h 192302"/>
                    <a:gd name="connsiteX3" fmla="*/ 296291 w 434467"/>
                    <a:gd name="connsiteY3" fmla="*/ 192301 h 192302"/>
                    <a:gd name="connsiteX4" fmla="*/ 0 w 434467"/>
                    <a:gd name="connsiteY4" fmla="*/ 94246 h 192302"/>
                    <a:gd name="connsiteX0" fmla="*/ 6194 w 440661"/>
                    <a:gd name="connsiteY0" fmla="*/ 94607 h 192663"/>
                    <a:gd name="connsiteX1" fmla="*/ 116995 w 440661"/>
                    <a:gd name="connsiteY1" fmla="*/ 64784 h 192663"/>
                    <a:gd name="connsiteX2" fmla="*/ 302485 w 440661"/>
                    <a:gd name="connsiteY2" fmla="*/ 362 h 192663"/>
                    <a:gd name="connsiteX3" fmla="*/ 440661 w 440661"/>
                    <a:gd name="connsiteY3" fmla="*/ 96512 h 192663"/>
                    <a:gd name="connsiteX4" fmla="*/ 302485 w 440661"/>
                    <a:gd name="connsiteY4" fmla="*/ 192662 h 192663"/>
                    <a:gd name="connsiteX5" fmla="*/ 6194 w 440661"/>
                    <a:gd name="connsiteY5" fmla="*/ 94607 h 192663"/>
                    <a:gd name="connsiteX0" fmla="*/ 186 w 434653"/>
                    <a:gd name="connsiteY0" fmla="*/ 94607 h 193125"/>
                    <a:gd name="connsiteX1" fmla="*/ 110987 w 434653"/>
                    <a:gd name="connsiteY1" fmla="*/ 64784 h 193125"/>
                    <a:gd name="connsiteX2" fmla="*/ 296477 w 434653"/>
                    <a:gd name="connsiteY2" fmla="*/ 362 h 193125"/>
                    <a:gd name="connsiteX3" fmla="*/ 434653 w 434653"/>
                    <a:gd name="connsiteY3" fmla="*/ 96512 h 193125"/>
                    <a:gd name="connsiteX4" fmla="*/ 296477 w 434653"/>
                    <a:gd name="connsiteY4" fmla="*/ 192662 h 193125"/>
                    <a:gd name="connsiteX5" fmla="*/ 135752 w 434653"/>
                    <a:gd name="connsiteY5" fmla="*/ 131460 h 193125"/>
                    <a:gd name="connsiteX6" fmla="*/ 186 w 434653"/>
                    <a:gd name="connsiteY6" fmla="*/ 94607 h 193125"/>
                    <a:gd name="connsiteX0" fmla="*/ 13390 w 447857"/>
                    <a:gd name="connsiteY0" fmla="*/ 94596 h 193114"/>
                    <a:gd name="connsiteX1" fmla="*/ 17511 w 447857"/>
                    <a:gd name="connsiteY1" fmla="*/ 72394 h 193114"/>
                    <a:gd name="connsiteX2" fmla="*/ 124191 w 447857"/>
                    <a:gd name="connsiteY2" fmla="*/ 64773 h 193114"/>
                    <a:gd name="connsiteX3" fmla="*/ 309681 w 447857"/>
                    <a:gd name="connsiteY3" fmla="*/ 351 h 193114"/>
                    <a:gd name="connsiteX4" fmla="*/ 447857 w 447857"/>
                    <a:gd name="connsiteY4" fmla="*/ 96501 h 193114"/>
                    <a:gd name="connsiteX5" fmla="*/ 309681 w 447857"/>
                    <a:gd name="connsiteY5" fmla="*/ 192651 h 193114"/>
                    <a:gd name="connsiteX6" fmla="*/ 148956 w 447857"/>
                    <a:gd name="connsiteY6" fmla="*/ 131449 h 193114"/>
                    <a:gd name="connsiteX7" fmla="*/ 13390 w 447857"/>
                    <a:gd name="connsiteY7" fmla="*/ 94596 h 193114"/>
                    <a:gd name="connsiteX0" fmla="*/ 13390 w 613592"/>
                    <a:gd name="connsiteY0" fmla="*/ 94909 h 193154"/>
                    <a:gd name="connsiteX1" fmla="*/ 17511 w 613592"/>
                    <a:gd name="connsiteY1" fmla="*/ 72707 h 193154"/>
                    <a:gd name="connsiteX2" fmla="*/ 124191 w 613592"/>
                    <a:gd name="connsiteY2" fmla="*/ 65086 h 193154"/>
                    <a:gd name="connsiteX3" fmla="*/ 309681 w 613592"/>
                    <a:gd name="connsiteY3" fmla="*/ 664 h 193154"/>
                    <a:gd name="connsiteX4" fmla="*/ 613592 w 613592"/>
                    <a:gd name="connsiteY4" fmla="*/ 110149 h 193154"/>
                    <a:gd name="connsiteX5" fmla="*/ 309681 w 613592"/>
                    <a:gd name="connsiteY5" fmla="*/ 192964 h 193154"/>
                    <a:gd name="connsiteX6" fmla="*/ 148956 w 613592"/>
                    <a:gd name="connsiteY6" fmla="*/ 131762 h 193154"/>
                    <a:gd name="connsiteX7" fmla="*/ 13390 w 613592"/>
                    <a:gd name="connsiteY7" fmla="*/ 94909 h 193154"/>
                    <a:gd name="connsiteX0" fmla="*/ 13390 w 617803"/>
                    <a:gd name="connsiteY0" fmla="*/ 94382 h 192627"/>
                    <a:gd name="connsiteX1" fmla="*/ 17511 w 617803"/>
                    <a:gd name="connsiteY1" fmla="*/ 72180 h 192627"/>
                    <a:gd name="connsiteX2" fmla="*/ 124191 w 617803"/>
                    <a:gd name="connsiteY2" fmla="*/ 64559 h 192627"/>
                    <a:gd name="connsiteX3" fmla="*/ 309681 w 617803"/>
                    <a:gd name="connsiteY3" fmla="*/ 137 h 192627"/>
                    <a:gd name="connsiteX4" fmla="*/ 442325 w 617803"/>
                    <a:gd name="connsiteY4" fmla="*/ 49320 h 192627"/>
                    <a:gd name="connsiteX5" fmla="*/ 613592 w 617803"/>
                    <a:gd name="connsiteY5" fmla="*/ 109622 h 192627"/>
                    <a:gd name="connsiteX6" fmla="*/ 309681 w 617803"/>
                    <a:gd name="connsiteY6" fmla="*/ 192437 h 192627"/>
                    <a:gd name="connsiteX7" fmla="*/ 148956 w 617803"/>
                    <a:gd name="connsiteY7" fmla="*/ 131235 h 192627"/>
                    <a:gd name="connsiteX8" fmla="*/ 13390 w 617803"/>
                    <a:gd name="connsiteY8" fmla="*/ 94382 h 192627"/>
                    <a:gd name="connsiteX0" fmla="*/ 13390 w 618034"/>
                    <a:gd name="connsiteY0" fmla="*/ 94382 h 192627"/>
                    <a:gd name="connsiteX1" fmla="*/ 17511 w 618034"/>
                    <a:gd name="connsiteY1" fmla="*/ 72180 h 192627"/>
                    <a:gd name="connsiteX2" fmla="*/ 124191 w 618034"/>
                    <a:gd name="connsiteY2" fmla="*/ 64559 h 192627"/>
                    <a:gd name="connsiteX3" fmla="*/ 309681 w 618034"/>
                    <a:gd name="connsiteY3" fmla="*/ 137 h 192627"/>
                    <a:gd name="connsiteX4" fmla="*/ 442325 w 618034"/>
                    <a:gd name="connsiteY4" fmla="*/ 49320 h 192627"/>
                    <a:gd name="connsiteX5" fmla="*/ 613592 w 618034"/>
                    <a:gd name="connsiteY5" fmla="*/ 109622 h 192627"/>
                    <a:gd name="connsiteX6" fmla="*/ 309681 w 618034"/>
                    <a:gd name="connsiteY6" fmla="*/ 192437 h 192627"/>
                    <a:gd name="connsiteX7" fmla="*/ 148956 w 618034"/>
                    <a:gd name="connsiteY7" fmla="*/ 131235 h 192627"/>
                    <a:gd name="connsiteX8" fmla="*/ 13390 w 618034"/>
                    <a:gd name="connsiteY8" fmla="*/ 94382 h 192627"/>
                    <a:gd name="connsiteX0" fmla="*/ 13390 w 618034"/>
                    <a:gd name="connsiteY0" fmla="*/ 94382 h 192438"/>
                    <a:gd name="connsiteX1" fmla="*/ 17511 w 618034"/>
                    <a:gd name="connsiteY1" fmla="*/ 72180 h 192438"/>
                    <a:gd name="connsiteX2" fmla="*/ 124191 w 618034"/>
                    <a:gd name="connsiteY2" fmla="*/ 64559 h 192438"/>
                    <a:gd name="connsiteX3" fmla="*/ 309681 w 618034"/>
                    <a:gd name="connsiteY3" fmla="*/ 137 h 192438"/>
                    <a:gd name="connsiteX4" fmla="*/ 442325 w 618034"/>
                    <a:gd name="connsiteY4" fmla="*/ 49320 h 192438"/>
                    <a:gd name="connsiteX5" fmla="*/ 613592 w 618034"/>
                    <a:gd name="connsiteY5" fmla="*/ 109622 h 192438"/>
                    <a:gd name="connsiteX6" fmla="*/ 491854 w 618034"/>
                    <a:gd name="connsiteY6" fmla="*/ 129330 h 192438"/>
                    <a:gd name="connsiteX7" fmla="*/ 309681 w 618034"/>
                    <a:gd name="connsiteY7" fmla="*/ 192437 h 192438"/>
                    <a:gd name="connsiteX8" fmla="*/ 148956 w 618034"/>
                    <a:gd name="connsiteY8" fmla="*/ 131235 h 192438"/>
                    <a:gd name="connsiteX9" fmla="*/ 13390 w 618034"/>
                    <a:gd name="connsiteY9" fmla="*/ 94382 h 192438"/>
                    <a:gd name="connsiteX0" fmla="*/ 13390 w 618034"/>
                    <a:gd name="connsiteY0" fmla="*/ 104860 h 202916"/>
                    <a:gd name="connsiteX1" fmla="*/ 17511 w 618034"/>
                    <a:gd name="connsiteY1" fmla="*/ 82658 h 202916"/>
                    <a:gd name="connsiteX2" fmla="*/ 124191 w 618034"/>
                    <a:gd name="connsiteY2" fmla="*/ 75037 h 202916"/>
                    <a:gd name="connsiteX3" fmla="*/ 302552 w 618034"/>
                    <a:gd name="connsiteY3" fmla="*/ 105 h 202916"/>
                    <a:gd name="connsiteX4" fmla="*/ 442325 w 618034"/>
                    <a:gd name="connsiteY4" fmla="*/ 59798 h 202916"/>
                    <a:gd name="connsiteX5" fmla="*/ 613592 w 618034"/>
                    <a:gd name="connsiteY5" fmla="*/ 120100 h 202916"/>
                    <a:gd name="connsiteX6" fmla="*/ 491854 w 618034"/>
                    <a:gd name="connsiteY6" fmla="*/ 139808 h 202916"/>
                    <a:gd name="connsiteX7" fmla="*/ 309681 w 618034"/>
                    <a:gd name="connsiteY7" fmla="*/ 202915 h 202916"/>
                    <a:gd name="connsiteX8" fmla="*/ 148956 w 618034"/>
                    <a:gd name="connsiteY8" fmla="*/ 141713 h 202916"/>
                    <a:gd name="connsiteX9" fmla="*/ 13390 w 618034"/>
                    <a:gd name="connsiteY9" fmla="*/ 104860 h 202916"/>
                    <a:gd name="connsiteX0" fmla="*/ 13390 w 618193"/>
                    <a:gd name="connsiteY0" fmla="*/ 105293 h 203349"/>
                    <a:gd name="connsiteX1" fmla="*/ 17511 w 618193"/>
                    <a:gd name="connsiteY1" fmla="*/ 83091 h 203349"/>
                    <a:gd name="connsiteX2" fmla="*/ 124191 w 618193"/>
                    <a:gd name="connsiteY2" fmla="*/ 75470 h 203349"/>
                    <a:gd name="connsiteX3" fmla="*/ 302552 w 618193"/>
                    <a:gd name="connsiteY3" fmla="*/ 538 h 203349"/>
                    <a:gd name="connsiteX4" fmla="*/ 448123 w 618193"/>
                    <a:gd name="connsiteY4" fmla="*/ 45249 h 203349"/>
                    <a:gd name="connsiteX5" fmla="*/ 613592 w 618193"/>
                    <a:gd name="connsiteY5" fmla="*/ 120533 h 203349"/>
                    <a:gd name="connsiteX6" fmla="*/ 491854 w 618193"/>
                    <a:gd name="connsiteY6" fmla="*/ 140241 h 203349"/>
                    <a:gd name="connsiteX7" fmla="*/ 309681 w 618193"/>
                    <a:gd name="connsiteY7" fmla="*/ 203348 h 203349"/>
                    <a:gd name="connsiteX8" fmla="*/ 148956 w 618193"/>
                    <a:gd name="connsiteY8" fmla="*/ 142146 h 203349"/>
                    <a:gd name="connsiteX9" fmla="*/ 13390 w 618193"/>
                    <a:gd name="connsiteY9" fmla="*/ 105293 h 203349"/>
                    <a:gd name="connsiteX0" fmla="*/ 13390 w 618134"/>
                    <a:gd name="connsiteY0" fmla="*/ 105293 h 203349"/>
                    <a:gd name="connsiteX1" fmla="*/ 17511 w 618134"/>
                    <a:gd name="connsiteY1" fmla="*/ 83091 h 203349"/>
                    <a:gd name="connsiteX2" fmla="*/ 124191 w 618134"/>
                    <a:gd name="connsiteY2" fmla="*/ 75470 h 203349"/>
                    <a:gd name="connsiteX3" fmla="*/ 302552 w 618134"/>
                    <a:gd name="connsiteY3" fmla="*/ 538 h 203349"/>
                    <a:gd name="connsiteX4" fmla="*/ 448123 w 618134"/>
                    <a:gd name="connsiteY4" fmla="*/ 45249 h 203349"/>
                    <a:gd name="connsiteX5" fmla="*/ 613592 w 618134"/>
                    <a:gd name="connsiteY5" fmla="*/ 120533 h 203349"/>
                    <a:gd name="connsiteX6" fmla="*/ 491854 w 618134"/>
                    <a:gd name="connsiteY6" fmla="*/ 140241 h 203349"/>
                    <a:gd name="connsiteX7" fmla="*/ 309681 w 618134"/>
                    <a:gd name="connsiteY7" fmla="*/ 203348 h 203349"/>
                    <a:gd name="connsiteX8" fmla="*/ 148956 w 618134"/>
                    <a:gd name="connsiteY8" fmla="*/ 142146 h 203349"/>
                    <a:gd name="connsiteX9" fmla="*/ 13390 w 618134"/>
                    <a:gd name="connsiteY9" fmla="*/ 105293 h 203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8134" h="203349">
                      <a:moveTo>
                        <a:pt x="13390" y="105293"/>
                      </a:moveTo>
                      <a:cubicBezTo>
                        <a:pt x="-8518" y="95450"/>
                        <a:pt x="-956" y="88061"/>
                        <a:pt x="17511" y="83091"/>
                      </a:cubicBezTo>
                      <a:cubicBezTo>
                        <a:pt x="35978" y="78121"/>
                        <a:pt x="76684" y="89229"/>
                        <a:pt x="124191" y="75470"/>
                      </a:cubicBezTo>
                      <a:cubicBezTo>
                        <a:pt x="171698" y="61711"/>
                        <a:pt x="248563" y="5575"/>
                        <a:pt x="302552" y="538"/>
                      </a:cubicBezTo>
                      <a:cubicBezTo>
                        <a:pt x="356541" y="-4499"/>
                        <a:pt x="397471" y="27002"/>
                        <a:pt x="448123" y="45249"/>
                      </a:cubicBezTo>
                      <a:cubicBezTo>
                        <a:pt x="506124" y="57669"/>
                        <a:pt x="644907" y="95093"/>
                        <a:pt x="613592" y="120533"/>
                      </a:cubicBezTo>
                      <a:cubicBezTo>
                        <a:pt x="623434" y="137361"/>
                        <a:pt x="542506" y="126439"/>
                        <a:pt x="491854" y="140241"/>
                      </a:cubicBezTo>
                      <a:cubicBezTo>
                        <a:pt x="441202" y="154043"/>
                        <a:pt x="366831" y="203031"/>
                        <a:pt x="309681" y="203348"/>
                      </a:cubicBezTo>
                      <a:cubicBezTo>
                        <a:pt x="252531" y="203665"/>
                        <a:pt x="198338" y="158488"/>
                        <a:pt x="148956" y="142146"/>
                      </a:cubicBezTo>
                      <a:cubicBezTo>
                        <a:pt x="99574" y="125804"/>
                        <a:pt x="35298" y="115136"/>
                        <a:pt x="13390" y="10529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0000">
                      <a:srgbClr val="FFEAD5"/>
                    </a:gs>
                    <a:gs pos="100000">
                      <a:srgbClr val="960000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ln w="6350" cap="flat" cmpd="sng" algn="ctr">
                  <a:solidFill>
                    <a:srgbClr val="AF3732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 w="6350"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9" name="Oval 348">
                  <a:extLst>
                    <a:ext uri="{FF2B5EF4-FFF2-40B4-BE49-F238E27FC236}">
                      <a16:creationId xmlns:a16="http://schemas.microsoft.com/office/drawing/2014/main" id="{398317D7-5A19-6F87-5EB6-68F1E7A273A6}"/>
                    </a:ext>
                  </a:extLst>
                </p:cNvPr>
                <p:cNvSpPr/>
                <p:nvPr/>
              </p:nvSpPr>
              <p:spPr>
                <a:xfrm rot="10800000">
                  <a:off x="5228967" y="5226405"/>
                  <a:ext cx="92691" cy="91971"/>
                </a:xfrm>
                <a:prstGeom prst="ellipse">
                  <a:avLst/>
                </a:prstGeom>
                <a:gradFill flip="none" rotWithShape="1">
                  <a:gsLst>
                    <a:gs pos="14000">
                      <a:srgbClr val="FFBDBD"/>
                    </a:gs>
                    <a:gs pos="55000">
                      <a:srgbClr val="8E0000"/>
                    </a:gs>
                    <a:gs pos="100000">
                      <a:srgbClr val="76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4BD00B5D-3EC5-55C0-3901-7FB6383E3B87}"/>
              </a:ext>
            </a:extLst>
          </p:cNvPr>
          <p:cNvGrpSpPr/>
          <p:nvPr/>
        </p:nvGrpSpPr>
        <p:grpSpPr>
          <a:xfrm rot="5400000">
            <a:off x="8132667" y="4085153"/>
            <a:ext cx="397288" cy="796232"/>
            <a:chOff x="8621579" y="3973655"/>
            <a:chExt cx="290409" cy="582029"/>
          </a:xfrm>
        </p:grpSpPr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FC546914-E1B4-170F-2B0B-BD62B96739D1}"/>
                </a:ext>
              </a:extLst>
            </p:cNvPr>
            <p:cNvGrpSpPr/>
            <p:nvPr/>
          </p:nvGrpSpPr>
          <p:grpSpPr>
            <a:xfrm rot="16200000">
              <a:off x="8587261" y="4081625"/>
              <a:ext cx="308533" cy="92593"/>
              <a:chOff x="12336650" y="5910684"/>
              <a:chExt cx="3190402" cy="499688"/>
            </a:xfrm>
          </p:grpSpPr>
          <p:sp>
            <p:nvSpPr>
              <p:cNvPr id="497" name="Graphic 6570">
                <a:extLst>
                  <a:ext uri="{FF2B5EF4-FFF2-40B4-BE49-F238E27FC236}">
                    <a16:creationId xmlns:a16="http://schemas.microsoft.com/office/drawing/2014/main" id="{F4BE0D93-617D-8503-A2E1-16D411BAAEC0}"/>
                  </a:ext>
                </a:extLst>
              </p:cNvPr>
              <p:cNvSpPr/>
              <p:nvPr/>
            </p:nvSpPr>
            <p:spPr>
              <a:xfrm>
                <a:off x="12336650" y="5910684"/>
                <a:ext cx="3190402" cy="499688"/>
              </a:xfrm>
              <a:custGeom>
                <a:avLst/>
                <a:gdLst>
                  <a:gd name="connsiteX0" fmla="*/ 31404 w 3190402"/>
                  <a:gd name="connsiteY0" fmla="*/ 207432 h 499688"/>
                  <a:gd name="connsiteX1" fmla="*/ 3150842 w 3190402"/>
                  <a:gd name="connsiteY1" fmla="*/ 212099 h 499688"/>
                  <a:gd name="connsiteX2" fmla="*/ 3181036 w 3190402"/>
                  <a:gd name="connsiteY2" fmla="*/ 123422 h 499688"/>
                  <a:gd name="connsiteX3" fmla="*/ 3181036 w 3190402"/>
                  <a:gd name="connsiteY3" fmla="*/ 123422 h 499688"/>
                  <a:gd name="connsiteX4" fmla="*/ 3103884 w 3190402"/>
                  <a:gd name="connsiteY4" fmla="*/ 101895 h 499688"/>
                  <a:gd name="connsiteX5" fmla="*/ 2440658 w 3190402"/>
                  <a:gd name="connsiteY5" fmla="*/ 278393 h 499688"/>
                  <a:gd name="connsiteX6" fmla="*/ 1988411 w 3190402"/>
                  <a:gd name="connsiteY6" fmla="*/ 121898 h 499688"/>
                  <a:gd name="connsiteX7" fmla="*/ 964664 w 3190402"/>
                  <a:gd name="connsiteY7" fmla="*/ 141329 h 499688"/>
                  <a:gd name="connsiteX8" fmla="*/ 81125 w 3190402"/>
                  <a:gd name="connsiteY8" fmla="*/ 113801 h 499688"/>
                  <a:gd name="connsiteX9" fmla="*/ 3591 w 3190402"/>
                  <a:gd name="connsiteY9" fmla="*/ 139709 h 499688"/>
                  <a:gd name="connsiteX10" fmla="*/ 3591 w 3190402"/>
                  <a:gd name="connsiteY10" fmla="*/ 139709 h 499688"/>
                  <a:gd name="connsiteX11" fmla="*/ 31404 w 3190402"/>
                  <a:gd name="connsiteY11" fmla="*/ 207432 h 49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90402" h="499688">
                    <a:moveTo>
                      <a:pt x="31404" y="207432"/>
                    </a:moveTo>
                    <a:cubicBezTo>
                      <a:pt x="281245" y="318589"/>
                      <a:pt x="1528353" y="802745"/>
                      <a:pt x="3150842" y="212099"/>
                    </a:cubicBezTo>
                    <a:cubicBezTo>
                      <a:pt x="3186846" y="198955"/>
                      <a:pt x="3201610" y="155807"/>
                      <a:pt x="3181036" y="123422"/>
                    </a:cubicBezTo>
                    <a:lnTo>
                      <a:pt x="3181036" y="123422"/>
                    </a:lnTo>
                    <a:cubicBezTo>
                      <a:pt x="3164558" y="97514"/>
                      <a:pt x="3131316" y="88274"/>
                      <a:pt x="3103884" y="101895"/>
                    </a:cubicBezTo>
                    <a:cubicBezTo>
                      <a:pt x="3005776" y="150663"/>
                      <a:pt x="2762412" y="255152"/>
                      <a:pt x="2440658" y="278393"/>
                    </a:cubicBezTo>
                    <a:cubicBezTo>
                      <a:pt x="2260540" y="291443"/>
                      <a:pt x="1988411" y="121898"/>
                      <a:pt x="1988411" y="121898"/>
                    </a:cubicBezTo>
                    <a:cubicBezTo>
                      <a:pt x="1988411" y="121898"/>
                      <a:pt x="1551118" y="-164900"/>
                      <a:pt x="964664" y="141329"/>
                    </a:cubicBezTo>
                    <a:cubicBezTo>
                      <a:pt x="552803" y="356403"/>
                      <a:pt x="208855" y="193049"/>
                      <a:pt x="81125" y="113801"/>
                    </a:cubicBezTo>
                    <a:cubicBezTo>
                      <a:pt x="52836" y="96275"/>
                      <a:pt x="15688" y="108658"/>
                      <a:pt x="3591" y="139709"/>
                    </a:cubicBezTo>
                    <a:lnTo>
                      <a:pt x="3591" y="139709"/>
                    </a:lnTo>
                    <a:cubicBezTo>
                      <a:pt x="-6600" y="166094"/>
                      <a:pt x="5592" y="195907"/>
                      <a:pt x="31404" y="207432"/>
                    </a:cubicBezTo>
                    <a:close/>
                  </a:path>
                </a:pathLst>
              </a:custGeom>
              <a:solidFill>
                <a:srgbClr val="7F134C">
                  <a:lumMod val="60000"/>
                  <a:lumOff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87FC5607-FD8A-D0A4-3E84-12E820EC1B7E}"/>
                  </a:ext>
                </a:extLst>
              </p:cNvPr>
              <p:cNvSpPr/>
              <p:nvPr/>
            </p:nvSpPr>
            <p:spPr>
              <a:xfrm>
                <a:off x="13511212" y="6008128"/>
                <a:ext cx="681038" cy="304800"/>
              </a:xfrm>
              <a:prstGeom prst="ellipse">
                <a:avLst/>
              </a:prstGeom>
              <a:solidFill>
                <a:srgbClr val="7F134C">
                  <a:alpha val="4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4" name="Rectangle 6867">
              <a:extLst>
                <a:ext uri="{FF2B5EF4-FFF2-40B4-BE49-F238E27FC236}">
                  <a16:creationId xmlns:a16="http://schemas.microsoft.com/office/drawing/2014/main" id="{AD9B42C5-53BF-C296-8DDC-378EC438D6B6}"/>
                </a:ext>
              </a:extLst>
            </p:cNvPr>
            <p:cNvSpPr/>
            <p:nvPr/>
          </p:nvSpPr>
          <p:spPr>
            <a:xfrm>
              <a:off x="8716593" y="3994178"/>
              <a:ext cx="195395" cy="544305"/>
            </a:xfrm>
            <a:custGeom>
              <a:avLst/>
              <a:gdLst>
                <a:gd name="connsiteX0" fmla="*/ 0 w 162613"/>
                <a:gd name="connsiteY0" fmla="*/ 0 h 4824000"/>
                <a:gd name="connsiteX1" fmla="*/ 162613 w 162613"/>
                <a:gd name="connsiteY1" fmla="*/ 0 h 4824000"/>
                <a:gd name="connsiteX2" fmla="*/ 162613 w 162613"/>
                <a:gd name="connsiteY2" fmla="*/ 4824000 h 4824000"/>
                <a:gd name="connsiteX3" fmla="*/ 0 w 162613"/>
                <a:gd name="connsiteY3" fmla="*/ 4824000 h 4824000"/>
                <a:gd name="connsiteX4" fmla="*/ 0 w 162613"/>
                <a:gd name="connsiteY4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349742 h 4824000"/>
                <a:gd name="connsiteX5" fmla="*/ 4578 w 167191"/>
                <a:gd name="connsiteY5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099042 h 4824000"/>
                <a:gd name="connsiteX5" fmla="*/ 0 w 167191"/>
                <a:gd name="connsiteY5" fmla="*/ 349742 h 4824000"/>
                <a:gd name="connsiteX6" fmla="*/ 4578 w 167191"/>
                <a:gd name="connsiteY6" fmla="*/ 0 h 4824000"/>
                <a:gd name="connsiteX0" fmla="*/ 4578 w 167191"/>
                <a:gd name="connsiteY0" fmla="*/ 0 h 4824000"/>
                <a:gd name="connsiteX1" fmla="*/ 167191 w 167191"/>
                <a:gd name="connsiteY1" fmla="*/ 0 h 4824000"/>
                <a:gd name="connsiteX2" fmla="*/ 167191 w 167191"/>
                <a:gd name="connsiteY2" fmla="*/ 4824000 h 4824000"/>
                <a:gd name="connsiteX3" fmla="*/ 4578 w 167191"/>
                <a:gd name="connsiteY3" fmla="*/ 4824000 h 4824000"/>
                <a:gd name="connsiteX4" fmla="*/ 0 w 167191"/>
                <a:gd name="connsiteY4" fmla="*/ 1861042 h 4824000"/>
                <a:gd name="connsiteX5" fmla="*/ 0 w 167191"/>
                <a:gd name="connsiteY5" fmla="*/ 1099042 h 4824000"/>
                <a:gd name="connsiteX6" fmla="*/ 0 w 167191"/>
                <a:gd name="connsiteY6" fmla="*/ 349742 h 4824000"/>
                <a:gd name="connsiteX7" fmla="*/ 4578 w 167191"/>
                <a:gd name="connsiteY7" fmla="*/ 0 h 4824000"/>
                <a:gd name="connsiteX0" fmla="*/ 10928 w 173541"/>
                <a:gd name="connsiteY0" fmla="*/ 0 h 4824000"/>
                <a:gd name="connsiteX1" fmla="*/ 173541 w 173541"/>
                <a:gd name="connsiteY1" fmla="*/ 0 h 4824000"/>
                <a:gd name="connsiteX2" fmla="*/ 173541 w 173541"/>
                <a:gd name="connsiteY2" fmla="*/ 4824000 h 4824000"/>
                <a:gd name="connsiteX3" fmla="*/ 10928 w 173541"/>
                <a:gd name="connsiteY3" fmla="*/ 4824000 h 4824000"/>
                <a:gd name="connsiteX4" fmla="*/ 0 w 173541"/>
                <a:gd name="connsiteY4" fmla="*/ 2616692 h 4824000"/>
                <a:gd name="connsiteX5" fmla="*/ 6350 w 173541"/>
                <a:gd name="connsiteY5" fmla="*/ 1861042 h 4824000"/>
                <a:gd name="connsiteX6" fmla="*/ 6350 w 173541"/>
                <a:gd name="connsiteY6" fmla="*/ 1099042 h 4824000"/>
                <a:gd name="connsiteX7" fmla="*/ 6350 w 173541"/>
                <a:gd name="connsiteY7" fmla="*/ 349742 h 4824000"/>
                <a:gd name="connsiteX8" fmla="*/ 10928 w 173541"/>
                <a:gd name="connsiteY8" fmla="*/ 0 h 4824000"/>
                <a:gd name="connsiteX0" fmla="*/ 15870 w 178483"/>
                <a:gd name="connsiteY0" fmla="*/ 0 h 4824000"/>
                <a:gd name="connsiteX1" fmla="*/ 178483 w 178483"/>
                <a:gd name="connsiteY1" fmla="*/ 0 h 4824000"/>
                <a:gd name="connsiteX2" fmla="*/ 178483 w 178483"/>
                <a:gd name="connsiteY2" fmla="*/ 4824000 h 4824000"/>
                <a:gd name="connsiteX3" fmla="*/ 15870 w 178483"/>
                <a:gd name="connsiteY3" fmla="*/ 4824000 h 4824000"/>
                <a:gd name="connsiteX4" fmla="*/ 4942 w 178483"/>
                <a:gd name="connsiteY4" fmla="*/ 3683492 h 4824000"/>
                <a:gd name="connsiteX5" fmla="*/ 4942 w 178483"/>
                <a:gd name="connsiteY5" fmla="*/ 2616692 h 4824000"/>
                <a:gd name="connsiteX6" fmla="*/ 11292 w 178483"/>
                <a:gd name="connsiteY6" fmla="*/ 1861042 h 4824000"/>
                <a:gd name="connsiteX7" fmla="*/ 11292 w 178483"/>
                <a:gd name="connsiteY7" fmla="*/ 1099042 h 4824000"/>
                <a:gd name="connsiteX8" fmla="*/ 11292 w 178483"/>
                <a:gd name="connsiteY8" fmla="*/ 349742 h 4824000"/>
                <a:gd name="connsiteX9" fmla="*/ 15870 w 178483"/>
                <a:gd name="connsiteY9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8297 w 181838"/>
                <a:gd name="connsiteY6" fmla="*/ 2616692 h 4824000"/>
                <a:gd name="connsiteX7" fmla="*/ 14647 w 181838"/>
                <a:gd name="connsiteY7" fmla="*/ 1861042 h 4824000"/>
                <a:gd name="connsiteX8" fmla="*/ 14647 w 181838"/>
                <a:gd name="connsiteY8" fmla="*/ 1099042 h 4824000"/>
                <a:gd name="connsiteX9" fmla="*/ 14647 w 181838"/>
                <a:gd name="connsiteY9" fmla="*/ 349742 h 4824000"/>
                <a:gd name="connsiteX10" fmla="*/ 19225 w 181838"/>
                <a:gd name="connsiteY10" fmla="*/ 0 h 4824000"/>
                <a:gd name="connsiteX0" fmla="*/ 19225 w 181838"/>
                <a:gd name="connsiteY0" fmla="*/ 0 h 4824000"/>
                <a:gd name="connsiteX1" fmla="*/ 181838 w 181838"/>
                <a:gd name="connsiteY1" fmla="*/ 0 h 4824000"/>
                <a:gd name="connsiteX2" fmla="*/ 181838 w 181838"/>
                <a:gd name="connsiteY2" fmla="*/ 4824000 h 4824000"/>
                <a:gd name="connsiteX3" fmla="*/ 19225 w 181838"/>
                <a:gd name="connsiteY3" fmla="*/ 4824000 h 4824000"/>
                <a:gd name="connsiteX4" fmla="*/ 1947 w 181838"/>
                <a:gd name="connsiteY4" fmla="*/ 4286742 h 4824000"/>
                <a:gd name="connsiteX5" fmla="*/ 8297 w 181838"/>
                <a:gd name="connsiteY5" fmla="*/ 3683492 h 4824000"/>
                <a:gd name="connsiteX6" fmla="*/ 1947 w 181838"/>
                <a:gd name="connsiteY6" fmla="*/ 3327892 h 4824000"/>
                <a:gd name="connsiteX7" fmla="*/ 8297 w 181838"/>
                <a:gd name="connsiteY7" fmla="*/ 2616692 h 4824000"/>
                <a:gd name="connsiteX8" fmla="*/ 14647 w 181838"/>
                <a:gd name="connsiteY8" fmla="*/ 1861042 h 4824000"/>
                <a:gd name="connsiteX9" fmla="*/ 14647 w 181838"/>
                <a:gd name="connsiteY9" fmla="*/ 1099042 h 4824000"/>
                <a:gd name="connsiteX10" fmla="*/ 14647 w 181838"/>
                <a:gd name="connsiteY10" fmla="*/ 349742 h 4824000"/>
                <a:gd name="connsiteX11" fmla="*/ 19225 w 181838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26009 w 188622"/>
                <a:gd name="connsiteY0" fmla="*/ 0 h 4824000"/>
                <a:gd name="connsiteX1" fmla="*/ 188622 w 188622"/>
                <a:gd name="connsiteY1" fmla="*/ 0 h 4824000"/>
                <a:gd name="connsiteX2" fmla="*/ 188622 w 188622"/>
                <a:gd name="connsiteY2" fmla="*/ 4824000 h 4824000"/>
                <a:gd name="connsiteX3" fmla="*/ 26009 w 188622"/>
                <a:gd name="connsiteY3" fmla="*/ 4824000 h 4824000"/>
                <a:gd name="connsiteX4" fmla="*/ 8731 w 188622"/>
                <a:gd name="connsiteY4" fmla="*/ 4286742 h 4824000"/>
                <a:gd name="connsiteX5" fmla="*/ 15081 w 188622"/>
                <a:gd name="connsiteY5" fmla="*/ 3683492 h 4824000"/>
                <a:gd name="connsiteX6" fmla="*/ 8731 w 188622"/>
                <a:gd name="connsiteY6" fmla="*/ 3327892 h 4824000"/>
                <a:gd name="connsiteX7" fmla="*/ 15081 w 188622"/>
                <a:gd name="connsiteY7" fmla="*/ 2616692 h 4824000"/>
                <a:gd name="connsiteX8" fmla="*/ 21431 w 188622"/>
                <a:gd name="connsiteY8" fmla="*/ 1861042 h 4824000"/>
                <a:gd name="connsiteX9" fmla="*/ 21431 w 188622"/>
                <a:gd name="connsiteY9" fmla="*/ 1099042 h 4824000"/>
                <a:gd name="connsiteX10" fmla="*/ 0 w 188622"/>
                <a:gd name="connsiteY10" fmla="*/ 349742 h 4824000"/>
                <a:gd name="connsiteX11" fmla="*/ 26009 w 188622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37915 w 200528"/>
                <a:gd name="connsiteY0" fmla="*/ 0 h 4824000"/>
                <a:gd name="connsiteX1" fmla="*/ 200528 w 200528"/>
                <a:gd name="connsiteY1" fmla="*/ 0 h 4824000"/>
                <a:gd name="connsiteX2" fmla="*/ 200528 w 200528"/>
                <a:gd name="connsiteY2" fmla="*/ 4824000 h 4824000"/>
                <a:gd name="connsiteX3" fmla="*/ 37915 w 200528"/>
                <a:gd name="connsiteY3" fmla="*/ 4824000 h 4824000"/>
                <a:gd name="connsiteX4" fmla="*/ 20637 w 200528"/>
                <a:gd name="connsiteY4" fmla="*/ 4286742 h 4824000"/>
                <a:gd name="connsiteX5" fmla="*/ 26987 w 200528"/>
                <a:gd name="connsiteY5" fmla="*/ 3683492 h 4824000"/>
                <a:gd name="connsiteX6" fmla="*/ 20637 w 200528"/>
                <a:gd name="connsiteY6" fmla="*/ 3327892 h 4824000"/>
                <a:gd name="connsiteX7" fmla="*/ 26987 w 200528"/>
                <a:gd name="connsiteY7" fmla="*/ 2616692 h 4824000"/>
                <a:gd name="connsiteX8" fmla="*/ 33337 w 200528"/>
                <a:gd name="connsiteY8" fmla="*/ 1861042 h 4824000"/>
                <a:gd name="connsiteX9" fmla="*/ 33337 w 200528"/>
                <a:gd name="connsiteY9" fmla="*/ 1099042 h 4824000"/>
                <a:gd name="connsiteX10" fmla="*/ 0 w 200528"/>
                <a:gd name="connsiteY10" fmla="*/ 349742 h 4824000"/>
                <a:gd name="connsiteX11" fmla="*/ 37915 w 200528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38100 w 205291"/>
                <a:gd name="connsiteY9" fmla="*/ 1099042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38100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6669 w 205291"/>
                <a:gd name="connsiteY8" fmla="*/ 1861042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27892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39687 w 205291"/>
                <a:gd name="connsiteY6" fmla="*/ 3332655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2678 w 205291"/>
                <a:gd name="connsiteY0" fmla="*/ 0 h 4824000"/>
                <a:gd name="connsiteX1" fmla="*/ 205291 w 205291"/>
                <a:gd name="connsiteY1" fmla="*/ 0 h 4824000"/>
                <a:gd name="connsiteX2" fmla="*/ 205291 w 205291"/>
                <a:gd name="connsiteY2" fmla="*/ 4824000 h 4824000"/>
                <a:gd name="connsiteX3" fmla="*/ 42678 w 205291"/>
                <a:gd name="connsiteY3" fmla="*/ 4824000 h 4824000"/>
                <a:gd name="connsiteX4" fmla="*/ 25400 w 205291"/>
                <a:gd name="connsiteY4" fmla="*/ 4286742 h 4824000"/>
                <a:gd name="connsiteX5" fmla="*/ 31750 w 205291"/>
                <a:gd name="connsiteY5" fmla="*/ 3683492 h 4824000"/>
                <a:gd name="connsiteX6" fmla="*/ 25400 w 205291"/>
                <a:gd name="connsiteY6" fmla="*/ 3337417 h 4824000"/>
                <a:gd name="connsiteX7" fmla="*/ 31750 w 205291"/>
                <a:gd name="connsiteY7" fmla="*/ 2616692 h 4824000"/>
                <a:gd name="connsiteX8" fmla="*/ 14288 w 205291"/>
                <a:gd name="connsiteY8" fmla="*/ 1853898 h 4824000"/>
                <a:gd name="connsiteX9" fmla="*/ 16669 w 205291"/>
                <a:gd name="connsiteY9" fmla="*/ 1094280 h 4824000"/>
                <a:gd name="connsiteX10" fmla="*/ 0 w 205291"/>
                <a:gd name="connsiteY10" fmla="*/ 349742 h 4824000"/>
                <a:gd name="connsiteX11" fmla="*/ 42678 w 20529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49028 w 211641"/>
                <a:gd name="connsiteY0" fmla="*/ 0 h 4824000"/>
                <a:gd name="connsiteX1" fmla="*/ 211641 w 211641"/>
                <a:gd name="connsiteY1" fmla="*/ 0 h 4824000"/>
                <a:gd name="connsiteX2" fmla="*/ 211641 w 211641"/>
                <a:gd name="connsiteY2" fmla="*/ 4824000 h 4824000"/>
                <a:gd name="connsiteX3" fmla="*/ 49028 w 211641"/>
                <a:gd name="connsiteY3" fmla="*/ 4824000 h 4824000"/>
                <a:gd name="connsiteX4" fmla="*/ 31750 w 211641"/>
                <a:gd name="connsiteY4" fmla="*/ 4286742 h 4824000"/>
                <a:gd name="connsiteX5" fmla="*/ 0 w 211641"/>
                <a:gd name="connsiteY5" fmla="*/ 3688255 h 4824000"/>
                <a:gd name="connsiteX6" fmla="*/ 31750 w 211641"/>
                <a:gd name="connsiteY6" fmla="*/ 3337417 h 4824000"/>
                <a:gd name="connsiteX7" fmla="*/ 38100 w 211641"/>
                <a:gd name="connsiteY7" fmla="*/ 2616692 h 4824000"/>
                <a:gd name="connsiteX8" fmla="*/ 20638 w 211641"/>
                <a:gd name="connsiteY8" fmla="*/ 1853898 h 4824000"/>
                <a:gd name="connsiteX9" fmla="*/ 23019 w 211641"/>
                <a:gd name="connsiteY9" fmla="*/ 1094280 h 4824000"/>
                <a:gd name="connsiteX10" fmla="*/ 6350 w 211641"/>
                <a:gd name="connsiteY10" fmla="*/ 349742 h 4824000"/>
                <a:gd name="connsiteX11" fmla="*/ 49028 w 211641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5697 w 228310"/>
                <a:gd name="connsiteY0" fmla="*/ 0 h 4824000"/>
                <a:gd name="connsiteX1" fmla="*/ 228310 w 228310"/>
                <a:gd name="connsiteY1" fmla="*/ 0 h 4824000"/>
                <a:gd name="connsiteX2" fmla="*/ 228310 w 228310"/>
                <a:gd name="connsiteY2" fmla="*/ 4824000 h 4824000"/>
                <a:gd name="connsiteX3" fmla="*/ 65697 w 228310"/>
                <a:gd name="connsiteY3" fmla="*/ 4824000 h 4824000"/>
                <a:gd name="connsiteX4" fmla="*/ 48419 w 228310"/>
                <a:gd name="connsiteY4" fmla="*/ 4286742 h 4824000"/>
                <a:gd name="connsiteX5" fmla="*/ 0 w 228310"/>
                <a:gd name="connsiteY5" fmla="*/ 3702543 h 4824000"/>
                <a:gd name="connsiteX6" fmla="*/ 48419 w 228310"/>
                <a:gd name="connsiteY6" fmla="*/ 3337417 h 4824000"/>
                <a:gd name="connsiteX7" fmla="*/ 54769 w 228310"/>
                <a:gd name="connsiteY7" fmla="*/ 2616692 h 4824000"/>
                <a:gd name="connsiteX8" fmla="*/ 37307 w 228310"/>
                <a:gd name="connsiteY8" fmla="*/ 1853898 h 4824000"/>
                <a:gd name="connsiteX9" fmla="*/ 39688 w 228310"/>
                <a:gd name="connsiteY9" fmla="*/ 1094280 h 4824000"/>
                <a:gd name="connsiteX10" fmla="*/ 23019 w 228310"/>
                <a:gd name="connsiteY10" fmla="*/ 349742 h 4824000"/>
                <a:gd name="connsiteX11" fmla="*/ 65697 w 228310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741 w 232354"/>
                <a:gd name="connsiteY0" fmla="*/ 0 h 4824000"/>
                <a:gd name="connsiteX1" fmla="*/ 232354 w 232354"/>
                <a:gd name="connsiteY1" fmla="*/ 0 h 4824000"/>
                <a:gd name="connsiteX2" fmla="*/ 232354 w 232354"/>
                <a:gd name="connsiteY2" fmla="*/ 4824000 h 4824000"/>
                <a:gd name="connsiteX3" fmla="*/ 69741 w 232354"/>
                <a:gd name="connsiteY3" fmla="*/ 4824000 h 4824000"/>
                <a:gd name="connsiteX4" fmla="*/ 75 w 232354"/>
                <a:gd name="connsiteY4" fmla="*/ 4281979 h 4824000"/>
                <a:gd name="connsiteX5" fmla="*/ 4044 w 232354"/>
                <a:gd name="connsiteY5" fmla="*/ 3702543 h 4824000"/>
                <a:gd name="connsiteX6" fmla="*/ 52463 w 232354"/>
                <a:gd name="connsiteY6" fmla="*/ 3337417 h 4824000"/>
                <a:gd name="connsiteX7" fmla="*/ 58813 w 232354"/>
                <a:gd name="connsiteY7" fmla="*/ 2616692 h 4824000"/>
                <a:gd name="connsiteX8" fmla="*/ 41351 w 232354"/>
                <a:gd name="connsiteY8" fmla="*/ 1853898 h 4824000"/>
                <a:gd name="connsiteX9" fmla="*/ 43732 w 232354"/>
                <a:gd name="connsiteY9" fmla="*/ 1094280 h 4824000"/>
                <a:gd name="connsiteX10" fmla="*/ 27063 w 232354"/>
                <a:gd name="connsiteY10" fmla="*/ 349742 h 4824000"/>
                <a:gd name="connsiteX11" fmla="*/ 69741 w 232354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2279 w 232279"/>
                <a:gd name="connsiteY2" fmla="*/ 4824000 h 4824000"/>
                <a:gd name="connsiteX3" fmla="*/ 69666 w 232279"/>
                <a:gd name="connsiteY3" fmla="*/ 4824000 h 4824000"/>
                <a:gd name="connsiteX4" fmla="*/ 0 w 232279"/>
                <a:gd name="connsiteY4" fmla="*/ 4281979 h 4824000"/>
                <a:gd name="connsiteX5" fmla="*/ 3969 w 232279"/>
                <a:gd name="connsiteY5" fmla="*/ 3702543 h 4824000"/>
                <a:gd name="connsiteX6" fmla="*/ 52388 w 232279"/>
                <a:gd name="connsiteY6" fmla="*/ 3337417 h 4824000"/>
                <a:gd name="connsiteX7" fmla="*/ 58738 w 232279"/>
                <a:gd name="connsiteY7" fmla="*/ 2616692 h 4824000"/>
                <a:gd name="connsiteX8" fmla="*/ 41276 w 232279"/>
                <a:gd name="connsiteY8" fmla="*/ 1853898 h 4824000"/>
                <a:gd name="connsiteX9" fmla="*/ 43657 w 232279"/>
                <a:gd name="connsiteY9" fmla="*/ 1094280 h 4824000"/>
                <a:gd name="connsiteX10" fmla="*/ 26988 w 232279"/>
                <a:gd name="connsiteY10" fmla="*/ 349742 h 4824000"/>
                <a:gd name="connsiteX11" fmla="*/ 69666 w 232279"/>
                <a:gd name="connsiteY11" fmla="*/ 0 h 4824000"/>
                <a:gd name="connsiteX0" fmla="*/ 69666 w 232279"/>
                <a:gd name="connsiteY0" fmla="*/ 0 h 4824000"/>
                <a:gd name="connsiteX1" fmla="*/ 232279 w 232279"/>
                <a:gd name="connsiteY1" fmla="*/ 0 h 4824000"/>
                <a:gd name="connsiteX2" fmla="*/ 230983 w 232279"/>
                <a:gd name="connsiteY2" fmla="*/ 1567355 h 4824000"/>
                <a:gd name="connsiteX3" fmla="*/ 232279 w 232279"/>
                <a:gd name="connsiteY3" fmla="*/ 4824000 h 4824000"/>
                <a:gd name="connsiteX4" fmla="*/ 69666 w 232279"/>
                <a:gd name="connsiteY4" fmla="*/ 4824000 h 4824000"/>
                <a:gd name="connsiteX5" fmla="*/ 0 w 232279"/>
                <a:gd name="connsiteY5" fmla="*/ 4281979 h 4824000"/>
                <a:gd name="connsiteX6" fmla="*/ 3969 w 232279"/>
                <a:gd name="connsiteY6" fmla="*/ 3702543 h 4824000"/>
                <a:gd name="connsiteX7" fmla="*/ 52388 w 232279"/>
                <a:gd name="connsiteY7" fmla="*/ 3337417 h 4824000"/>
                <a:gd name="connsiteX8" fmla="*/ 58738 w 232279"/>
                <a:gd name="connsiteY8" fmla="*/ 2616692 h 4824000"/>
                <a:gd name="connsiteX9" fmla="*/ 41276 w 232279"/>
                <a:gd name="connsiteY9" fmla="*/ 1853898 h 4824000"/>
                <a:gd name="connsiteX10" fmla="*/ 43657 w 232279"/>
                <a:gd name="connsiteY10" fmla="*/ 1094280 h 4824000"/>
                <a:gd name="connsiteX11" fmla="*/ 26988 w 232279"/>
                <a:gd name="connsiteY11" fmla="*/ 349742 h 4824000"/>
                <a:gd name="connsiteX12" fmla="*/ 69666 w 232279"/>
                <a:gd name="connsiteY12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32279 w 233364"/>
                <a:gd name="connsiteY4" fmla="*/ 4824000 h 4824000"/>
                <a:gd name="connsiteX5" fmla="*/ 69666 w 233364"/>
                <a:gd name="connsiteY5" fmla="*/ 4824000 h 4824000"/>
                <a:gd name="connsiteX6" fmla="*/ 0 w 233364"/>
                <a:gd name="connsiteY6" fmla="*/ 4281979 h 4824000"/>
                <a:gd name="connsiteX7" fmla="*/ 3969 w 233364"/>
                <a:gd name="connsiteY7" fmla="*/ 3702543 h 4824000"/>
                <a:gd name="connsiteX8" fmla="*/ 52388 w 233364"/>
                <a:gd name="connsiteY8" fmla="*/ 3337417 h 4824000"/>
                <a:gd name="connsiteX9" fmla="*/ 58738 w 233364"/>
                <a:gd name="connsiteY9" fmla="*/ 2616692 h 4824000"/>
                <a:gd name="connsiteX10" fmla="*/ 41276 w 233364"/>
                <a:gd name="connsiteY10" fmla="*/ 1853898 h 4824000"/>
                <a:gd name="connsiteX11" fmla="*/ 43657 w 233364"/>
                <a:gd name="connsiteY11" fmla="*/ 1094280 h 4824000"/>
                <a:gd name="connsiteX12" fmla="*/ 26988 w 233364"/>
                <a:gd name="connsiteY12" fmla="*/ 349742 h 4824000"/>
                <a:gd name="connsiteX13" fmla="*/ 69666 w 233364"/>
                <a:gd name="connsiteY13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32279 w 233364"/>
                <a:gd name="connsiteY5" fmla="*/ 4824000 h 4824000"/>
                <a:gd name="connsiteX6" fmla="*/ 69666 w 233364"/>
                <a:gd name="connsiteY6" fmla="*/ 4824000 h 4824000"/>
                <a:gd name="connsiteX7" fmla="*/ 0 w 233364"/>
                <a:gd name="connsiteY7" fmla="*/ 4281979 h 4824000"/>
                <a:gd name="connsiteX8" fmla="*/ 3969 w 233364"/>
                <a:gd name="connsiteY8" fmla="*/ 3702543 h 4824000"/>
                <a:gd name="connsiteX9" fmla="*/ 52388 w 233364"/>
                <a:gd name="connsiteY9" fmla="*/ 3337417 h 4824000"/>
                <a:gd name="connsiteX10" fmla="*/ 58738 w 233364"/>
                <a:gd name="connsiteY10" fmla="*/ 2616692 h 4824000"/>
                <a:gd name="connsiteX11" fmla="*/ 41276 w 233364"/>
                <a:gd name="connsiteY11" fmla="*/ 1853898 h 4824000"/>
                <a:gd name="connsiteX12" fmla="*/ 43657 w 233364"/>
                <a:gd name="connsiteY12" fmla="*/ 1094280 h 4824000"/>
                <a:gd name="connsiteX13" fmla="*/ 26988 w 233364"/>
                <a:gd name="connsiteY13" fmla="*/ 349742 h 4824000"/>
                <a:gd name="connsiteX14" fmla="*/ 69666 w 233364"/>
                <a:gd name="connsiteY14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32279 w 233364"/>
                <a:gd name="connsiteY6" fmla="*/ 4824000 h 4824000"/>
                <a:gd name="connsiteX7" fmla="*/ 69666 w 233364"/>
                <a:gd name="connsiteY7" fmla="*/ 4824000 h 4824000"/>
                <a:gd name="connsiteX8" fmla="*/ 0 w 233364"/>
                <a:gd name="connsiteY8" fmla="*/ 4281979 h 4824000"/>
                <a:gd name="connsiteX9" fmla="*/ 3969 w 233364"/>
                <a:gd name="connsiteY9" fmla="*/ 3702543 h 4824000"/>
                <a:gd name="connsiteX10" fmla="*/ 52388 w 233364"/>
                <a:gd name="connsiteY10" fmla="*/ 3337417 h 4824000"/>
                <a:gd name="connsiteX11" fmla="*/ 58738 w 233364"/>
                <a:gd name="connsiteY11" fmla="*/ 2616692 h 4824000"/>
                <a:gd name="connsiteX12" fmla="*/ 41276 w 233364"/>
                <a:gd name="connsiteY12" fmla="*/ 1853898 h 4824000"/>
                <a:gd name="connsiteX13" fmla="*/ 43657 w 233364"/>
                <a:gd name="connsiteY13" fmla="*/ 1094280 h 4824000"/>
                <a:gd name="connsiteX14" fmla="*/ 26988 w 233364"/>
                <a:gd name="connsiteY14" fmla="*/ 349742 h 4824000"/>
                <a:gd name="connsiteX15" fmla="*/ 69666 w 233364"/>
                <a:gd name="connsiteY15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32279 w 233364"/>
                <a:gd name="connsiteY7" fmla="*/ 4824000 h 4824000"/>
                <a:gd name="connsiteX8" fmla="*/ 69666 w 233364"/>
                <a:gd name="connsiteY8" fmla="*/ 4824000 h 4824000"/>
                <a:gd name="connsiteX9" fmla="*/ 0 w 233364"/>
                <a:gd name="connsiteY9" fmla="*/ 4281979 h 4824000"/>
                <a:gd name="connsiteX10" fmla="*/ 3969 w 233364"/>
                <a:gd name="connsiteY10" fmla="*/ 3702543 h 4824000"/>
                <a:gd name="connsiteX11" fmla="*/ 52388 w 233364"/>
                <a:gd name="connsiteY11" fmla="*/ 3337417 h 4824000"/>
                <a:gd name="connsiteX12" fmla="*/ 58738 w 233364"/>
                <a:gd name="connsiteY12" fmla="*/ 2616692 h 4824000"/>
                <a:gd name="connsiteX13" fmla="*/ 41276 w 233364"/>
                <a:gd name="connsiteY13" fmla="*/ 1853898 h 4824000"/>
                <a:gd name="connsiteX14" fmla="*/ 43657 w 233364"/>
                <a:gd name="connsiteY14" fmla="*/ 1094280 h 4824000"/>
                <a:gd name="connsiteX15" fmla="*/ 26988 w 233364"/>
                <a:gd name="connsiteY15" fmla="*/ 349742 h 4824000"/>
                <a:gd name="connsiteX16" fmla="*/ 69666 w 233364"/>
                <a:gd name="connsiteY16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32279 w 233364"/>
                <a:gd name="connsiteY8" fmla="*/ 4824000 h 4824000"/>
                <a:gd name="connsiteX9" fmla="*/ 69666 w 233364"/>
                <a:gd name="connsiteY9" fmla="*/ 4824000 h 4824000"/>
                <a:gd name="connsiteX10" fmla="*/ 0 w 233364"/>
                <a:gd name="connsiteY10" fmla="*/ 4281979 h 4824000"/>
                <a:gd name="connsiteX11" fmla="*/ 3969 w 233364"/>
                <a:gd name="connsiteY11" fmla="*/ 3702543 h 4824000"/>
                <a:gd name="connsiteX12" fmla="*/ 52388 w 233364"/>
                <a:gd name="connsiteY12" fmla="*/ 3337417 h 4824000"/>
                <a:gd name="connsiteX13" fmla="*/ 58738 w 233364"/>
                <a:gd name="connsiteY13" fmla="*/ 2616692 h 4824000"/>
                <a:gd name="connsiteX14" fmla="*/ 41276 w 233364"/>
                <a:gd name="connsiteY14" fmla="*/ 1853898 h 4824000"/>
                <a:gd name="connsiteX15" fmla="*/ 43657 w 233364"/>
                <a:gd name="connsiteY15" fmla="*/ 1094280 h 4824000"/>
                <a:gd name="connsiteX16" fmla="*/ 26988 w 233364"/>
                <a:gd name="connsiteY16" fmla="*/ 349742 h 4824000"/>
                <a:gd name="connsiteX17" fmla="*/ 69666 w 233364"/>
                <a:gd name="connsiteY17" fmla="*/ 0 h 4824000"/>
                <a:gd name="connsiteX0" fmla="*/ 69666 w 233364"/>
                <a:gd name="connsiteY0" fmla="*/ 0 h 4824000"/>
                <a:gd name="connsiteX1" fmla="*/ 232279 w 233364"/>
                <a:gd name="connsiteY1" fmla="*/ 0 h 4824000"/>
                <a:gd name="connsiteX2" fmla="*/ 233364 w 233364"/>
                <a:gd name="connsiteY2" fmla="*/ 1148255 h 4824000"/>
                <a:gd name="connsiteX3" fmla="*/ 230983 w 233364"/>
                <a:gd name="connsiteY3" fmla="*/ 1567355 h 4824000"/>
                <a:gd name="connsiteX4" fmla="*/ 228601 w 233364"/>
                <a:gd name="connsiteY4" fmla="*/ 1972167 h 4824000"/>
                <a:gd name="connsiteX5" fmla="*/ 228601 w 233364"/>
                <a:gd name="connsiteY5" fmla="*/ 2415080 h 4824000"/>
                <a:gd name="connsiteX6" fmla="*/ 226219 w 233364"/>
                <a:gd name="connsiteY6" fmla="*/ 2824655 h 4824000"/>
                <a:gd name="connsiteX7" fmla="*/ 226219 w 233364"/>
                <a:gd name="connsiteY7" fmla="*/ 3241373 h 4824000"/>
                <a:gd name="connsiteX8" fmla="*/ 226219 w 233364"/>
                <a:gd name="connsiteY8" fmla="*/ 3689048 h 4824000"/>
                <a:gd name="connsiteX9" fmla="*/ 232279 w 233364"/>
                <a:gd name="connsiteY9" fmla="*/ 4824000 h 4824000"/>
                <a:gd name="connsiteX10" fmla="*/ 69666 w 233364"/>
                <a:gd name="connsiteY10" fmla="*/ 4824000 h 4824000"/>
                <a:gd name="connsiteX11" fmla="*/ 0 w 233364"/>
                <a:gd name="connsiteY11" fmla="*/ 4281979 h 4824000"/>
                <a:gd name="connsiteX12" fmla="*/ 3969 w 233364"/>
                <a:gd name="connsiteY12" fmla="*/ 3702543 h 4824000"/>
                <a:gd name="connsiteX13" fmla="*/ 52388 w 233364"/>
                <a:gd name="connsiteY13" fmla="*/ 3337417 h 4824000"/>
                <a:gd name="connsiteX14" fmla="*/ 58738 w 233364"/>
                <a:gd name="connsiteY14" fmla="*/ 2616692 h 4824000"/>
                <a:gd name="connsiteX15" fmla="*/ 41276 w 233364"/>
                <a:gd name="connsiteY15" fmla="*/ 1853898 h 4824000"/>
                <a:gd name="connsiteX16" fmla="*/ 43657 w 233364"/>
                <a:gd name="connsiteY16" fmla="*/ 1094280 h 4824000"/>
                <a:gd name="connsiteX17" fmla="*/ 26988 w 233364"/>
                <a:gd name="connsiteY17" fmla="*/ 349742 h 4824000"/>
                <a:gd name="connsiteX18" fmla="*/ 69666 w 233364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45271"/>
                <a:gd name="connsiteY0" fmla="*/ 0 h 4824000"/>
                <a:gd name="connsiteX1" fmla="*/ 232279 w 245271"/>
                <a:gd name="connsiteY1" fmla="*/ 0 h 4824000"/>
                <a:gd name="connsiteX2" fmla="*/ 245271 w 245271"/>
                <a:gd name="connsiteY2" fmla="*/ 1150636 h 4824000"/>
                <a:gd name="connsiteX3" fmla="*/ 230983 w 245271"/>
                <a:gd name="connsiteY3" fmla="*/ 1567355 h 4824000"/>
                <a:gd name="connsiteX4" fmla="*/ 228601 w 245271"/>
                <a:gd name="connsiteY4" fmla="*/ 1972167 h 4824000"/>
                <a:gd name="connsiteX5" fmla="*/ 228601 w 245271"/>
                <a:gd name="connsiteY5" fmla="*/ 2415080 h 4824000"/>
                <a:gd name="connsiteX6" fmla="*/ 226219 w 245271"/>
                <a:gd name="connsiteY6" fmla="*/ 2824655 h 4824000"/>
                <a:gd name="connsiteX7" fmla="*/ 226219 w 245271"/>
                <a:gd name="connsiteY7" fmla="*/ 3241373 h 4824000"/>
                <a:gd name="connsiteX8" fmla="*/ 226219 w 245271"/>
                <a:gd name="connsiteY8" fmla="*/ 3689048 h 4824000"/>
                <a:gd name="connsiteX9" fmla="*/ 232279 w 245271"/>
                <a:gd name="connsiteY9" fmla="*/ 4824000 h 4824000"/>
                <a:gd name="connsiteX10" fmla="*/ 69666 w 245271"/>
                <a:gd name="connsiteY10" fmla="*/ 4824000 h 4824000"/>
                <a:gd name="connsiteX11" fmla="*/ 0 w 245271"/>
                <a:gd name="connsiteY11" fmla="*/ 4281979 h 4824000"/>
                <a:gd name="connsiteX12" fmla="*/ 3969 w 245271"/>
                <a:gd name="connsiteY12" fmla="*/ 3702543 h 4824000"/>
                <a:gd name="connsiteX13" fmla="*/ 52388 w 245271"/>
                <a:gd name="connsiteY13" fmla="*/ 3337417 h 4824000"/>
                <a:gd name="connsiteX14" fmla="*/ 58738 w 245271"/>
                <a:gd name="connsiteY14" fmla="*/ 2616692 h 4824000"/>
                <a:gd name="connsiteX15" fmla="*/ 41276 w 245271"/>
                <a:gd name="connsiteY15" fmla="*/ 1853898 h 4824000"/>
                <a:gd name="connsiteX16" fmla="*/ 43657 w 245271"/>
                <a:gd name="connsiteY16" fmla="*/ 1094280 h 4824000"/>
                <a:gd name="connsiteX17" fmla="*/ 26988 w 245271"/>
                <a:gd name="connsiteY17" fmla="*/ 349742 h 4824000"/>
                <a:gd name="connsiteX18" fmla="*/ 69666 w 245271"/>
                <a:gd name="connsiteY18" fmla="*/ 0 h 4824000"/>
                <a:gd name="connsiteX0" fmla="*/ 69666 w 254803"/>
                <a:gd name="connsiteY0" fmla="*/ 0 h 4824000"/>
                <a:gd name="connsiteX1" fmla="*/ 232279 w 254803"/>
                <a:gd name="connsiteY1" fmla="*/ 0 h 4824000"/>
                <a:gd name="connsiteX2" fmla="*/ 245271 w 254803"/>
                <a:gd name="connsiteY2" fmla="*/ 1150636 h 4824000"/>
                <a:gd name="connsiteX3" fmla="*/ 254796 w 254803"/>
                <a:gd name="connsiteY3" fmla="*/ 1567355 h 4824000"/>
                <a:gd name="connsiteX4" fmla="*/ 228601 w 254803"/>
                <a:gd name="connsiteY4" fmla="*/ 1972167 h 4824000"/>
                <a:gd name="connsiteX5" fmla="*/ 228601 w 254803"/>
                <a:gd name="connsiteY5" fmla="*/ 2415080 h 4824000"/>
                <a:gd name="connsiteX6" fmla="*/ 226219 w 254803"/>
                <a:gd name="connsiteY6" fmla="*/ 2824655 h 4824000"/>
                <a:gd name="connsiteX7" fmla="*/ 226219 w 254803"/>
                <a:gd name="connsiteY7" fmla="*/ 3241373 h 4824000"/>
                <a:gd name="connsiteX8" fmla="*/ 226219 w 254803"/>
                <a:gd name="connsiteY8" fmla="*/ 3689048 h 4824000"/>
                <a:gd name="connsiteX9" fmla="*/ 232279 w 254803"/>
                <a:gd name="connsiteY9" fmla="*/ 4824000 h 4824000"/>
                <a:gd name="connsiteX10" fmla="*/ 69666 w 254803"/>
                <a:gd name="connsiteY10" fmla="*/ 4824000 h 4824000"/>
                <a:gd name="connsiteX11" fmla="*/ 0 w 254803"/>
                <a:gd name="connsiteY11" fmla="*/ 4281979 h 4824000"/>
                <a:gd name="connsiteX12" fmla="*/ 3969 w 254803"/>
                <a:gd name="connsiteY12" fmla="*/ 3702543 h 4824000"/>
                <a:gd name="connsiteX13" fmla="*/ 52388 w 254803"/>
                <a:gd name="connsiteY13" fmla="*/ 3337417 h 4824000"/>
                <a:gd name="connsiteX14" fmla="*/ 58738 w 254803"/>
                <a:gd name="connsiteY14" fmla="*/ 2616692 h 4824000"/>
                <a:gd name="connsiteX15" fmla="*/ 41276 w 254803"/>
                <a:gd name="connsiteY15" fmla="*/ 1853898 h 4824000"/>
                <a:gd name="connsiteX16" fmla="*/ 43657 w 254803"/>
                <a:gd name="connsiteY16" fmla="*/ 1094280 h 4824000"/>
                <a:gd name="connsiteX17" fmla="*/ 26988 w 254803"/>
                <a:gd name="connsiteY17" fmla="*/ 349742 h 4824000"/>
                <a:gd name="connsiteX18" fmla="*/ 69666 w 254803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28601 w 254796"/>
                <a:gd name="connsiteY4" fmla="*/ 1972167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28601 w 254796"/>
                <a:gd name="connsiteY5" fmla="*/ 2415080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26219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26219 w 254796"/>
                <a:gd name="connsiteY7" fmla="*/ 3241373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  <a:gd name="connsiteX0" fmla="*/ 69666 w 254796"/>
                <a:gd name="connsiteY0" fmla="*/ 0 h 4824000"/>
                <a:gd name="connsiteX1" fmla="*/ 232279 w 254796"/>
                <a:gd name="connsiteY1" fmla="*/ 0 h 4824000"/>
                <a:gd name="connsiteX2" fmla="*/ 245271 w 254796"/>
                <a:gd name="connsiteY2" fmla="*/ 1150636 h 4824000"/>
                <a:gd name="connsiteX3" fmla="*/ 254796 w 254796"/>
                <a:gd name="connsiteY3" fmla="*/ 1567355 h 4824000"/>
                <a:gd name="connsiteX4" fmla="*/ 252413 w 254796"/>
                <a:gd name="connsiteY4" fmla="*/ 1976929 h 4824000"/>
                <a:gd name="connsiteX5" fmla="*/ 247651 w 254796"/>
                <a:gd name="connsiteY5" fmla="*/ 2400793 h 4824000"/>
                <a:gd name="connsiteX6" fmla="*/ 250032 w 254796"/>
                <a:gd name="connsiteY6" fmla="*/ 2824655 h 4824000"/>
                <a:gd name="connsiteX7" fmla="*/ 252413 w 254796"/>
                <a:gd name="connsiteY7" fmla="*/ 3248516 h 4824000"/>
                <a:gd name="connsiteX8" fmla="*/ 226219 w 254796"/>
                <a:gd name="connsiteY8" fmla="*/ 3689048 h 4824000"/>
                <a:gd name="connsiteX9" fmla="*/ 232279 w 254796"/>
                <a:gd name="connsiteY9" fmla="*/ 4824000 h 4824000"/>
                <a:gd name="connsiteX10" fmla="*/ 69666 w 254796"/>
                <a:gd name="connsiteY10" fmla="*/ 4824000 h 4824000"/>
                <a:gd name="connsiteX11" fmla="*/ 0 w 254796"/>
                <a:gd name="connsiteY11" fmla="*/ 4281979 h 4824000"/>
                <a:gd name="connsiteX12" fmla="*/ 3969 w 254796"/>
                <a:gd name="connsiteY12" fmla="*/ 3702543 h 4824000"/>
                <a:gd name="connsiteX13" fmla="*/ 52388 w 254796"/>
                <a:gd name="connsiteY13" fmla="*/ 3337417 h 4824000"/>
                <a:gd name="connsiteX14" fmla="*/ 58738 w 254796"/>
                <a:gd name="connsiteY14" fmla="*/ 2616692 h 4824000"/>
                <a:gd name="connsiteX15" fmla="*/ 41276 w 254796"/>
                <a:gd name="connsiteY15" fmla="*/ 1853898 h 4824000"/>
                <a:gd name="connsiteX16" fmla="*/ 43657 w 254796"/>
                <a:gd name="connsiteY16" fmla="*/ 1094280 h 4824000"/>
                <a:gd name="connsiteX17" fmla="*/ 26988 w 254796"/>
                <a:gd name="connsiteY17" fmla="*/ 349742 h 4824000"/>
                <a:gd name="connsiteX18" fmla="*/ 69666 w 254796"/>
                <a:gd name="connsiteY18" fmla="*/ 0 h 48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4796" h="4824000">
                  <a:moveTo>
                    <a:pt x="69666" y="0"/>
                  </a:moveTo>
                  <a:lnTo>
                    <a:pt x="232279" y="0"/>
                  </a:lnTo>
                  <a:cubicBezTo>
                    <a:pt x="232641" y="382752"/>
                    <a:pt x="244909" y="767884"/>
                    <a:pt x="245271" y="1150636"/>
                  </a:cubicBezTo>
                  <a:cubicBezTo>
                    <a:pt x="192089" y="1364155"/>
                    <a:pt x="219872" y="1444324"/>
                    <a:pt x="254796" y="1567355"/>
                  </a:cubicBezTo>
                  <a:cubicBezTo>
                    <a:pt x="177008" y="1816592"/>
                    <a:pt x="213520" y="1889617"/>
                    <a:pt x="252413" y="1976929"/>
                  </a:cubicBezTo>
                  <a:cubicBezTo>
                    <a:pt x="151607" y="2225372"/>
                    <a:pt x="222250" y="2278556"/>
                    <a:pt x="247651" y="2400793"/>
                  </a:cubicBezTo>
                  <a:cubicBezTo>
                    <a:pt x="200026" y="2551605"/>
                    <a:pt x="190501" y="2678605"/>
                    <a:pt x="250032" y="2824655"/>
                  </a:cubicBezTo>
                  <a:cubicBezTo>
                    <a:pt x="168275" y="3075480"/>
                    <a:pt x="210345" y="3121516"/>
                    <a:pt x="252413" y="3248516"/>
                  </a:cubicBezTo>
                  <a:cubicBezTo>
                    <a:pt x="146051" y="3507279"/>
                    <a:pt x="234950" y="3542204"/>
                    <a:pt x="226219" y="3689048"/>
                  </a:cubicBezTo>
                  <a:lnTo>
                    <a:pt x="232279" y="4824000"/>
                  </a:lnTo>
                  <a:lnTo>
                    <a:pt x="69666" y="4824000"/>
                  </a:lnTo>
                  <a:cubicBezTo>
                    <a:pt x="39684" y="4734457"/>
                    <a:pt x="163746" y="4403007"/>
                    <a:pt x="0" y="4281979"/>
                  </a:cubicBezTo>
                  <a:cubicBezTo>
                    <a:pt x="55329" y="4153806"/>
                    <a:pt x="30163" y="3852826"/>
                    <a:pt x="3969" y="3702543"/>
                  </a:cubicBezTo>
                  <a:cubicBezTo>
                    <a:pt x="75406" y="3685610"/>
                    <a:pt x="76200" y="3391392"/>
                    <a:pt x="52388" y="3337417"/>
                  </a:cubicBezTo>
                  <a:cubicBezTo>
                    <a:pt x="78582" y="3312017"/>
                    <a:pt x="80433" y="2689717"/>
                    <a:pt x="58738" y="2616692"/>
                  </a:cubicBezTo>
                  <a:cubicBezTo>
                    <a:pt x="89430" y="2557690"/>
                    <a:pt x="86784" y="1951000"/>
                    <a:pt x="41276" y="1853898"/>
                  </a:cubicBezTo>
                  <a:cubicBezTo>
                    <a:pt x="84138" y="1886443"/>
                    <a:pt x="91283" y="1149842"/>
                    <a:pt x="43657" y="1094280"/>
                  </a:cubicBezTo>
                  <a:cubicBezTo>
                    <a:pt x="82552" y="1077875"/>
                    <a:pt x="92869" y="399484"/>
                    <a:pt x="26988" y="349742"/>
                  </a:cubicBezTo>
                  <a:cubicBezTo>
                    <a:pt x="97570" y="283168"/>
                    <a:pt x="60996" y="116581"/>
                    <a:pt x="69666" y="0"/>
                  </a:cubicBezTo>
                  <a:close/>
                </a:path>
              </a:pathLst>
            </a:custGeom>
            <a:solidFill>
              <a:srgbClr val="F0AB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75" name="Group 474">
              <a:extLst>
                <a:ext uri="{FF2B5EF4-FFF2-40B4-BE49-F238E27FC236}">
                  <a16:creationId xmlns:a16="http://schemas.microsoft.com/office/drawing/2014/main" id="{B1B237EB-2276-3745-0871-A32B71065BFE}"/>
                </a:ext>
              </a:extLst>
            </p:cNvPr>
            <p:cNvGrpSpPr/>
            <p:nvPr/>
          </p:nvGrpSpPr>
          <p:grpSpPr>
            <a:xfrm rot="16200000">
              <a:off x="8591816" y="4270891"/>
              <a:ext cx="308533" cy="92593"/>
              <a:chOff x="12336650" y="5910684"/>
              <a:chExt cx="3190402" cy="499688"/>
            </a:xfrm>
          </p:grpSpPr>
          <p:sp>
            <p:nvSpPr>
              <p:cNvPr id="495" name="Graphic 6570">
                <a:extLst>
                  <a:ext uri="{FF2B5EF4-FFF2-40B4-BE49-F238E27FC236}">
                    <a16:creationId xmlns:a16="http://schemas.microsoft.com/office/drawing/2014/main" id="{D1D2C601-976A-33CB-EA43-3D77A30791B4}"/>
                  </a:ext>
                </a:extLst>
              </p:cNvPr>
              <p:cNvSpPr/>
              <p:nvPr/>
            </p:nvSpPr>
            <p:spPr>
              <a:xfrm>
                <a:off x="12336650" y="5910684"/>
                <a:ext cx="3190402" cy="499688"/>
              </a:xfrm>
              <a:custGeom>
                <a:avLst/>
                <a:gdLst>
                  <a:gd name="connsiteX0" fmla="*/ 31404 w 3190402"/>
                  <a:gd name="connsiteY0" fmla="*/ 207432 h 499688"/>
                  <a:gd name="connsiteX1" fmla="*/ 3150842 w 3190402"/>
                  <a:gd name="connsiteY1" fmla="*/ 212099 h 499688"/>
                  <a:gd name="connsiteX2" fmla="*/ 3181036 w 3190402"/>
                  <a:gd name="connsiteY2" fmla="*/ 123422 h 499688"/>
                  <a:gd name="connsiteX3" fmla="*/ 3181036 w 3190402"/>
                  <a:gd name="connsiteY3" fmla="*/ 123422 h 499688"/>
                  <a:gd name="connsiteX4" fmla="*/ 3103884 w 3190402"/>
                  <a:gd name="connsiteY4" fmla="*/ 101895 h 499688"/>
                  <a:gd name="connsiteX5" fmla="*/ 2440658 w 3190402"/>
                  <a:gd name="connsiteY5" fmla="*/ 278393 h 499688"/>
                  <a:gd name="connsiteX6" fmla="*/ 1988411 w 3190402"/>
                  <a:gd name="connsiteY6" fmla="*/ 121898 h 499688"/>
                  <a:gd name="connsiteX7" fmla="*/ 964664 w 3190402"/>
                  <a:gd name="connsiteY7" fmla="*/ 141329 h 499688"/>
                  <a:gd name="connsiteX8" fmla="*/ 81125 w 3190402"/>
                  <a:gd name="connsiteY8" fmla="*/ 113801 h 499688"/>
                  <a:gd name="connsiteX9" fmla="*/ 3591 w 3190402"/>
                  <a:gd name="connsiteY9" fmla="*/ 139709 h 499688"/>
                  <a:gd name="connsiteX10" fmla="*/ 3591 w 3190402"/>
                  <a:gd name="connsiteY10" fmla="*/ 139709 h 499688"/>
                  <a:gd name="connsiteX11" fmla="*/ 31404 w 3190402"/>
                  <a:gd name="connsiteY11" fmla="*/ 207432 h 499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90402" h="499688">
                    <a:moveTo>
                      <a:pt x="31404" y="207432"/>
                    </a:moveTo>
                    <a:cubicBezTo>
                      <a:pt x="281245" y="318589"/>
                      <a:pt x="1528353" y="802745"/>
                      <a:pt x="3150842" y="212099"/>
                    </a:cubicBezTo>
                    <a:cubicBezTo>
                      <a:pt x="3186846" y="198955"/>
                      <a:pt x="3201610" y="155807"/>
                      <a:pt x="3181036" y="123422"/>
                    </a:cubicBezTo>
                    <a:lnTo>
                      <a:pt x="3181036" y="123422"/>
                    </a:lnTo>
                    <a:cubicBezTo>
                      <a:pt x="3164558" y="97514"/>
                      <a:pt x="3131316" y="88274"/>
                      <a:pt x="3103884" y="101895"/>
                    </a:cubicBezTo>
                    <a:cubicBezTo>
                      <a:pt x="3005776" y="150663"/>
                      <a:pt x="2762412" y="255152"/>
                      <a:pt x="2440658" y="278393"/>
                    </a:cubicBezTo>
                    <a:cubicBezTo>
                      <a:pt x="2260540" y="291443"/>
                      <a:pt x="1988411" y="121898"/>
                      <a:pt x="1988411" y="121898"/>
                    </a:cubicBezTo>
                    <a:cubicBezTo>
                      <a:pt x="1988411" y="121898"/>
                      <a:pt x="1551118" y="-164900"/>
                      <a:pt x="964664" y="141329"/>
                    </a:cubicBezTo>
                    <a:cubicBezTo>
                      <a:pt x="552803" y="356403"/>
                      <a:pt x="208855" y="193049"/>
                      <a:pt x="81125" y="113801"/>
                    </a:cubicBezTo>
                    <a:cubicBezTo>
                      <a:pt x="52836" y="96275"/>
                      <a:pt x="15688" y="108658"/>
                      <a:pt x="3591" y="139709"/>
                    </a:cubicBezTo>
                    <a:lnTo>
                      <a:pt x="3591" y="139709"/>
                    </a:lnTo>
                    <a:cubicBezTo>
                      <a:pt x="-6600" y="166094"/>
                      <a:pt x="5592" y="195907"/>
                      <a:pt x="31404" y="207432"/>
                    </a:cubicBezTo>
                    <a:close/>
                  </a:path>
                </a:pathLst>
              </a:custGeom>
              <a:solidFill>
                <a:srgbClr val="7F134C">
                  <a:lumMod val="60000"/>
                  <a:lumOff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664D7FE6-3E9C-70BB-6B6E-B8F17C2E634F}"/>
                  </a:ext>
                </a:extLst>
              </p:cNvPr>
              <p:cNvSpPr/>
              <p:nvPr/>
            </p:nvSpPr>
            <p:spPr>
              <a:xfrm>
                <a:off x="13511212" y="6008128"/>
                <a:ext cx="681038" cy="304800"/>
              </a:xfrm>
              <a:prstGeom prst="ellipse">
                <a:avLst/>
              </a:prstGeom>
              <a:solidFill>
                <a:srgbClr val="7F134C">
                  <a:alpha val="4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76" name="Graphic 6574">
              <a:extLst>
                <a:ext uri="{FF2B5EF4-FFF2-40B4-BE49-F238E27FC236}">
                  <a16:creationId xmlns:a16="http://schemas.microsoft.com/office/drawing/2014/main" id="{B081EEF2-C3DE-B633-C394-D4EDA958EBF9}"/>
                </a:ext>
              </a:extLst>
            </p:cNvPr>
            <p:cNvSpPr/>
            <p:nvPr/>
          </p:nvSpPr>
          <p:spPr>
            <a:xfrm rot="16200000">
              <a:off x="8609212" y="4373393"/>
              <a:ext cx="194658" cy="169924"/>
            </a:xfrm>
            <a:custGeom>
              <a:avLst/>
              <a:gdLst>
                <a:gd name="connsiteX0" fmla="*/ 1401084 w 1464234"/>
                <a:gd name="connsiteY0" fmla="*/ 377666 h 1337550"/>
                <a:gd name="connsiteX1" fmla="*/ 1352221 w 1464234"/>
                <a:gd name="connsiteY1" fmla="*/ 348329 h 1337550"/>
                <a:gd name="connsiteX2" fmla="*/ 1374890 w 1464234"/>
                <a:gd name="connsiteY2" fmla="*/ 324231 h 1337550"/>
                <a:gd name="connsiteX3" fmla="*/ 1434707 w 1464234"/>
                <a:gd name="connsiteY3" fmla="*/ 245269 h 1337550"/>
                <a:gd name="connsiteX4" fmla="*/ 1392702 w 1464234"/>
                <a:gd name="connsiteY4" fmla="*/ 162306 h 1337550"/>
                <a:gd name="connsiteX5" fmla="*/ 1367080 w 1464234"/>
                <a:gd name="connsiteY5" fmla="*/ 239649 h 1337550"/>
                <a:gd name="connsiteX6" fmla="*/ 1308787 w 1464234"/>
                <a:gd name="connsiteY6" fmla="*/ 164021 h 1337550"/>
                <a:gd name="connsiteX7" fmla="*/ 1316883 w 1464234"/>
                <a:gd name="connsiteY7" fmla="*/ 118015 h 1337550"/>
                <a:gd name="connsiteX8" fmla="*/ 1298500 w 1464234"/>
                <a:gd name="connsiteY8" fmla="*/ 78295 h 1337550"/>
                <a:gd name="connsiteX9" fmla="*/ 1253447 w 1464234"/>
                <a:gd name="connsiteY9" fmla="*/ 114586 h 1337550"/>
                <a:gd name="connsiteX10" fmla="*/ 1265639 w 1464234"/>
                <a:gd name="connsiteY10" fmla="*/ 180689 h 1337550"/>
                <a:gd name="connsiteX11" fmla="*/ 1244588 w 1464234"/>
                <a:gd name="connsiteY11" fmla="*/ 239554 h 1337550"/>
                <a:gd name="connsiteX12" fmla="*/ 1228777 w 1464234"/>
                <a:gd name="connsiteY12" fmla="*/ 145733 h 1337550"/>
                <a:gd name="connsiteX13" fmla="*/ 1203631 w 1464234"/>
                <a:gd name="connsiteY13" fmla="*/ 55436 h 1337550"/>
                <a:gd name="connsiteX14" fmla="*/ 1182104 w 1464234"/>
                <a:gd name="connsiteY14" fmla="*/ 49054 h 1337550"/>
                <a:gd name="connsiteX15" fmla="*/ 1176961 w 1464234"/>
                <a:gd name="connsiteY15" fmla="*/ 95726 h 1337550"/>
                <a:gd name="connsiteX16" fmla="*/ 1190677 w 1464234"/>
                <a:gd name="connsiteY16" fmla="*/ 202787 h 1337550"/>
                <a:gd name="connsiteX17" fmla="*/ 1145719 w 1464234"/>
                <a:gd name="connsiteY17" fmla="*/ 195834 h 1337550"/>
                <a:gd name="connsiteX18" fmla="*/ 1134289 w 1464234"/>
                <a:gd name="connsiteY18" fmla="*/ 144590 h 1337550"/>
                <a:gd name="connsiteX19" fmla="*/ 1114763 w 1464234"/>
                <a:gd name="connsiteY19" fmla="*/ 96964 h 1337550"/>
                <a:gd name="connsiteX20" fmla="*/ 1096856 w 1464234"/>
                <a:gd name="connsiteY20" fmla="*/ 93631 h 1337550"/>
                <a:gd name="connsiteX21" fmla="*/ 1087235 w 1464234"/>
                <a:gd name="connsiteY21" fmla="*/ 116777 h 1337550"/>
                <a:gd name="connsiteX22" fmla="*/ 1085616 w 1464234"/>
                <a:gd name="connsiteY22" fmla="*/ 171736 h 1337550"/>
                <a:gd name="connsiteX23" fmla="*/ 1073138 w 1464234"/>
                <a:gd name="connsiteY23" fmla="*/ 197644 h 1337550"/>
                <a:gd name="connsiteX24" fmla="*/ 1050469 w 1464234"/>
                <a:gd name="connsiteY24" fmla="*/ 175070 h 1337550"/>
                <a:gd name="connsiteX25" fmla="*/ 1054660 w 1464234"/>
                <a:gd name="connsiteY25" fmla="*/ 112967 h 1337550"/>
                <a:gd name="connsiteX26" fmla="*/ 1074186 w 1464234"/>
                <a:gd name="connsiteY26" fmla="*/ 54102 h 1337550"/>
                <a:gd name="connsiteX27" fmla="*/ 1035229 w 1464234"/>
                <a:gd name="connsiteY27" fmla="*/ 19431 h 1337550"/>
                <a:gd name="connsiteX28" fmla="*/ 1016179 w 1464234"/>
                <a:gd name="connsiteY28" fmla="*/ 181166 h 1337550"/>
                <a:gd name="connsiteX29" fmla="*/ 981127 w 1464234"/>
                <a:gd name="connsiteY29" fmla="*/ 160401 h 1337550"/>
                <a:gd name="connsiteX30" fmla="*/ 989414 w 1464234"/>
                <a:gd name="connsiteY30" fmla="*/ 113633 h 1337550"/>
                <a:gd name="connsiteX31" fmla="*/ 992652 w 1464234"/>
                <a:gd name="connsiteY31" fmla="*/ 49054 h 1337550"/>
                <a:gd name="connsiteX32" fmla="*/ 948170 w 1464234"/>
                <a:gd name="connsiteY32" fmla="*/ 5524 h 1337550"/>
                <a:gd name="connsiteX33" fmla="*/ 926739 w 1464234"/>
                <a:gd name="connsiteY33" fmla="*/ 10478 h 1337550"/>
                <a:gd name="connsiteX34" fmla="*/ 920453 w 1464234"/>
                <a:gd name="connsiteY34" fmla="*/ 27813 h 1337550"/>
                <a:gd name="connsiteX35" fmla="*/ 944456 w 1464234"/>
                <a:gd name="connsiteY35" fmla="*/ 171641 h 1337550"/>
                <a:gd name="connsiteX36" fmla="*/ 910451 w 1464234"/>
                <a:gd name="connsiteY36" fmla="*/ 165449 h 1337550"/>
                <a:gd name="connsiteX37" fmla="*/ 899498 w 1464234"/>
                <a:gd name="connsiteY37" fmla="*/ 126778 h 1337550"/>
                <a:gd name="connsiteX38" fmla="*/ 861588 w 1464234"/>
                <a:gd name="connsiteY38" fmla="*/ 72676 h 1337550"/>
                <a:gd name="connsiteX39" fmla="*/ 855683 w 1464234"/>
                <a:gd name="connsiteY39" fmla="*/ 121730 h 1337550"/>
                <a:gd name="connsiteX40" fmla="*/ 863303 w 1464234"/>
                <a:gd name="connsiteY40" fmla="*/ 173546 h 1337550"/>
                <a:gd name="connsiteX41" fmla="*/ 813963 w 1464234"/>
                <a:gd name="connsiteY41" fmla="*/ 101156 h 1337550"/>
                <a:gd name="connsiteX42" fmla="*/ 832918 w 1464234"/>
                <a:gd name="connsiteY42" fmla="*/ 40100 h 1337550"/>
                <a:gd name="connsiteX43" fmla="*/ 794342 w 1464234"/>
                <a:gd name="connsiteY43" fmla="*/ 6382 h 1337550"/>
                <a:gd name="connsiteX44" fmla="*/ 782340 w 1464234"/>
                <a:gd name="connsiteY44" fmla="*/ 32385 h 1337550"/>
                <a:gd name="connsiteX45" fmla="*/ 784531 w 1464234"/>
                <a:gd name="connsiteY45" fmla="*/ 151257 h 1337550"/>
                <a:gd name="connsiteX46" fmla="*/ 748812 w 1464234"/>
                <a:gd name="connsiteY46" fmla="*/ 136112 h 1337550"/>
                <a:gd name="connsiteX47" fmla="*/ 734144 w 1464234"/>
                <a:gd name="connsiteY47" fmla="*/ 97155 h 1337550"/>
                <a:gd name="connsiteX48" fmla="*/ 661277 w 1464234"/>
                <a:gd name="connsiteY48" fmla="*/ 33147 h 1337550"/>
                <a:gd name="connsiteX49" fmla="*/ 652419 w 1464234"/>
                <a:gd name="connsiteY49" fmla="*/ 36957 h 1337550"/>
                <a:gd name="connsiteX50" fmla="*/ 649276 w 1464234"/>
                <a:gd name="connsiteY50" fmla="*/ 43720 h 1337550"/>
                <a:gd name="connsiteX51" fmla="*/ 690329 w 1464234"/>
                <a:gd name="connsiteY51" fmla="*/ 105156 h 1337550"/>
                <a:gd name="connsiteX52" fmla="*/ 718427 w 1464234"/>
                <a:gd name="connsiteY52" fmla="*/ 170117 h 1337550"/>
                <a:gd name="connsiteX53" fmla="*/ 661373 w 1464234"/>
                <a:gd name="connsiteY53" fmla="*/ 176975 h 1337550"/>
                <a:gd name="connsiteX54" fmla="*/ 610700 w 1464234"/>
                <a:gd name="connsiteY54" fmla="*/ 76486 h 1337550"/>
                <a:gd name="connsiteX55" fmla="*/ 618701 w 1464234"/>
                <a:gd name="connsiteY55" fmla="*/ 32290 h 1337550"/>
                <a:gd name="connsiteX56" fmla="*/ 593650 w 1464234"/>
                <a:gd name="connsiteY56" fmla="*/ 0 h 1337550"/>
                <a:gd name="connsiteX57" fmla="*/ 573171 w 1464234"/>
                <a:gd name="connsiteY57" fmla="*/ 157067 h 1337550"/>
                <a:gd name="connsiteX58" fmla="*/ 525737 w 1464234"/>
                <a:gd name="connsiteY58" fmla="*/ 134969 h 1337550"/>
                <a:gd name="connsiteX59" fmla="*/ 516974 w 1464234"/>
                <a:gd name="connsiteY59" fmla="*/ 77534 h 1337550"/>
                <a:gd name="connsiteX60" fmla="*/ 495066 w 1464234"/>
                <a:gd name="connsiteY60" fmla="*/ 25337 h 1337550"/>
                <a:gd name="connsiteX61" fmla="*/ 474016 w 1464234"/>
                <a:gd name="connsiteY61" fmla="*/ 71152 h 1337550"/>
                <a:gd name="connsiteX62" fmla="*/ 489446 w 1464234"/>
                <a:gd name="connsiteY62" fmla="*/ 123444 h 1337550"/>
                <a:gd name="connsiteX63" fmla="*/ 484112 w 1464234"/>
                <a:gd name="connsiteY63" fmla="*/ 144113 h 1337550"/>
                <a:gd name="connsiteX64" fmla="*/ 474873 w 1464234"/>
                <a:gd name="connsiteY64" fmla="*/ 145161 h 1337550"/>
                <a:gd name="connsiteX65" fmla="*/ 440774 w 1464234"/>
                <a:gd name="connsiteY65" fmla="*/ 100108 h 1337550"/>
                <a:gd name="connsiteX66" fmla="*/ 438011 w 1464234"/>
                <a:gd name="connsiteY66" fmla="*/ 39529 h 1337550"/>
                <a:gd name="connsiteX67" fmla="*/ 410960 w 1464234"/>
                <a:gd name="connsiteY67" fmla="*/ 15050 h 1337550"/>
                <a:gd name="connsiteX68" fmla="*/ 396768 w 1464234"/>
                <a:gd name="connsiteY68" fmla="*/ 50006 h 1337550"/>
                <a:gd name="connsiteX69" fmla="*/ 400769 w 1464234"/>
                <a:gd name="connsiteY69" fmla="*/ 114110 h 1337550"/>
                <a:gd name="connsiteX70" fmla="*/ 371717 w 1464234"/>
                <a:gd name="connsiteY70" fmla="*/ 106489 h 1337550"/>
                <a:gd name="connsiteX71" fmla="*/ 315234 w 1464234"/>
                <a:gd name="connsiteY71" fmla="*/ 40196 h 1337550"/>
                <a:gd name="connsiteX72" fmla="*/ 308948 w 1464234"/>
                <a:gd name="connsiteY72" fmla="*/ 73724 h 1337550"/>
                <a:gd name="connsiteX73" fmla="*/ 332760 w 1464234"/>
                <a:gd name="connsiteY73" fmla="*/ 102965 h 1337550"/>
                <a:gd name="connsiteX74" fmla="*/ 340666 w 1464234"/>
                <a:gd name="connsiteY74" fmla="*/ 168497 h 1337550"/>
                <a:gd name="connsiteX75" fmla="*/ 280754 w 1464234"/>
                <a:gd name="connsiteY75" fmla="*/ 182690 h 1337550"/>
                <a:gd name="connsiteX76" fmla="*/ 260561 w 1464234"/>
                <a:gd name="connsiteY76" fmla="*/ 148114 h 1337550"/>
                <a:gd name="connsiteX77" fmla="*/ 189409 w 1464234"/>
                <a:gd name="connsiteY77" fmla="*/ 52864 h 1337550"/>
                <a:gd name="connsiteX78" fmla="*/ 165501 w 1464234"/>
                <a:gd name="connsiteY78" fmla="*/ 104775 h 1337550"/>
                <a:gd name="connsiteX79" fmla="*/ 202934 w 1464234"/>
                <a:gd name="connsiteY79" fmla="*/ 158305 h 1337550"/>
                <a:gd name="connsiteX80" fmla="*/ 213507 w 1464234"/>
                <a:gd name="connsiteY80" fmla="*/ 219170 h 1337550"/>
                <a:gd name="connsiteX81" fmla="*/ 173502 w 1464234"/>
                <a:gd name="connsiteY81" fmla="*/ 207169 h 1337550"/>
                <a:gd name="connsiteX82" fmla="*/ 135497 w 1464234"/>
                <a:gd name="connsiteY82" fmla="*/ 206312 h 1337550"/>
                <a:gd name="connsiteX83" fmla="*/ 155309 w 1464234"/>
                <a:gd name="connsiteY83" fmla="*/ 239363 h 1337550"/>
                <a:gd name="connsiteX84" fmla="*/ 124639 w 1464234"/>
                <a:gd name="connsiteY84" fmla="*/ 258985 h 1337550"/>
                <a:gd name="connsiteX85" fmla="*/ 89682 w 1464234"/>
                <a:gd name="connsiteY85" fmla="*/ 232505 h 1337550"/>
                <a:gd name="connsiteX86" fmla="*/ 19292 w 1464234"/>
                <a:gd name="connsiteY86" fmla="*/ 216789 h 1337550"/>
                <a:gd name="connsiteX87" fmla="*/ 86158 w 1464234"/>
                <a:gd name="connsiteY87" fmla="*/ 276416 h 1337550"/>
                <a:gd name="connsiteX88" fmla="*/ 24150 w 1464234"/>
                <a:gd name="connsiteY88" fmla="*/ 294037 h 1337550"/>
                <a:gd name="connsiteX89" fmla="*/ 338 w 1464234"/>
                <a:gd name="connsiteY89" fmla="*/ 326231 h 1337550"/>
                <a:gd name="connsiteX90" fmla="*/ 50725 w 1464234"/>
                <a:gd name="connsiteY90" fmla="*/ 336899 h 1337550"/>
                <a:gd name="connsiteX91" fmla="*/ 111209 w 1464234"/>
                <a:gd name="connsiteY91" fmla="*/ 320897 h 1337550"/>
                <a:gd name="connsiteX92" fmla="*/ 126734 w 1464234"/>
                <a:gd name="connsiteY92" fmla="*/ 885539 h 1337550"/>
                <a:gd name="connsiteX93" fmla="*/ 517355 w 1464234"/>
                <a:gd name="connsiteY93" fmla="*/ 1307592 h 1337550"/>
                <a:gd name="connsiteX94" fmla="*/ 779102 w 1464234"/>
                <a:gd name="connsiteY94" fmla="*/ 1335119 h 1337550"/>
                <a:gd name="connsiteX95" fmla="*/ 1257161 w 1464234"/>
                <a:gd name="connsiteY95" fmla="*/ 960596 h 1337550"/>
                <a:gd name="connsiteX96" fmla="*/ 1329932 w 1464234"/>
                <a:gd name="connsiteY96" fmla="*/ 432626 h 1337550"/>
                <a:gd name="connsiteX97" fmla="*/ 1399560 w 1464234"/>
                <a:gd name="connsiteY97" fmla="*/ 417481 h 1337550"/>
                <a:gd name="connsiteX98" fmla="*/ 1464235 w 1464234"/>
                <a:gd name="connsiteY98" fmla="*/ 385762 h 1337550"/>
                <a:gd name="connsiteX99" fmla="*/ 1401179 w 1464234"/>
                <a:gd name="connsiteY99" fmla="*/ 377381 h 133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464234" h="1337550">
                  <a:moveTo>
                    <a:pt x="1401084" y="377666"/>
                  </a:moveTo>
                  <a:cubicBezTo>
                    <a:pt x="1378891" y="381095"/>
                    <a:pt x="1347744" y="370237"/>
                    <a:pt x="1352221" y="348329"/>
                  </a:cubicBezTo>
                  <a:cubicBezTo>
                    <a:pt x="1354507" y="337185"/>
                    <a:pt x="1365365" y="330422"/>
                    <a:pt x="1374890" y="324231"/>
                  </a:cubicBezTo>
                  <a:cubicBezTo>
                    <a:pt x="1403180" y="305562"/>
                    <a:pt x="1428040" y="278511"/>
                    <a:pt x="1434707" y="245269"/>
                  </a:cubicBezTo>
                  <a:cubicBezTo>
                    <a:pt x="1441375" y="212027"/>
                    <a:pt x="1424801" y="172974"/>
                    <a:pt x="1392702" y="162306"/>
                  </a:cubicBezTo>
                  <a:cubicBezTo>
                    <a:pt x="1399655" y="190119"/>
                    <a:pt x="1389273" y="221456"/>
                    <a:pt x="1367080" y="239649"/>
                  </a:cubicBezTo>
                  <a:cubicBezTo>
                    <a:pt x="1332980" y="232886"/>
                    <a:pt x="1306596" y="198692"/>
                    <a:pt x="1308787" y="164021"/>
                  </a:cubicBezTo>
                  <a:cubicBezTo>
                    <a:pt x="1309739" y="148495"/>
                    <a:pt x="1315740" y="133541"/>
                    <a:pt x="1316883" y="118015"/>
                  </a:cubicBezTo>
                  <a:cubicBezTo>
                    <a:pt x="1318121" y="102489"/>
                    <a:pt x="1312787" y="84487"/>
                    <a:pt x="1298500" y="78295"/>
                  </a:cubicBezTo>
                  <a:cubicBezTo>
                    <a:pt x="1277831" y="69342"/>
                    <a:pt x="1255542" y="92202"/>
                    <a:pt x="1253447" y="114586"/>
                  </a:cubicBezTo>
                  <a:cubicBezTo>
                    <a:pt x="1251351" y="136970"/>
                    <a:pt x="1261543" y="158591"/>
                    <a:pt x="1265639" y="180689"/>
                  </a:cubicBezTo>
                  <a:cubicBezTo>
                    <a:pt x="1269830" y="202787"/>
                    <a:pt x="1265162" y="230410"/>
                    <a:pt x="1244588" y="239554"/>
                  </a:cubicBezTo>
                  <a:cubicBezTo>
                    <a:pt x="1224300" y="214122"/>
                    <a:pt x="1226872" y="178213"/>
                    <a:pt x="1228777" y="145733"/>
                  </a:cubicBezTo>
                  <a:cubicBezTo>
                    <a:pt x="1230682" y="113252"/>
                    <a:pt x="1228777" y="76010"/>
                    <a:pt x="1203631" y="55436"/>
                  </a:cubicBezTo>
                  <a:cubicBezTo>
                    <a:pt x="1197630" y="50483"/>
                    <a:pt x="1189534" y="46768"/>
                    <a:pt x="1182104" y="49054"/>
                  </a:cubicBezTo>
                  <a:cubicBezTo>
                    <a:pt x="1165245" y="54388"/>
                    <a:pt x="1170389" y="79248"/>
                    <a:pt x="1176961" y="95726"/>
                  </a:cubicBezTo>
                  <a:cubicBezTo>
                    <a:pt x="1190582" y="129445"/>
                    <a:pt x="1195344" y="166688"/>
                    <a:pt x="1190677" y="202787"/>
                  </a:cubicBezTo>
                  <a:cubicBezTo>
                    <a:pt x="1179914" y="216884"/>
                    <a:pt x="1155625" y="210598"/>
                    <a:pt x="1145719" y="195834"/>
                  </a:cubicBezTo>
                  <a:cubicBezTo>
                    <a:pt x="1135813" y="181070"/>
                    <a:pt x="1135622" y="162211"/>
                    <a:pt x="1134289" y="144590"/>
                  </a:cubicBezTo>
                  <a:cubicBezTo>
                    <a:pt x="1132955" y="126873"/>
                    <a:pt x="1128955" y="107442"/>
                    <a:pt x="1114763" y="96964"/>
                  </a:cubicBezTo>
                  <a:cubicBezTo>
                    <a:pt x="1109619" y="93155"/>
                    <a:pt x="1102571" y="90869"/>
                    <a:pt x="1096856" y="93631"/>
                  </a:cubicBezTo>
                  <a:cubicBezTo>
                    <a:pt x="1088855" y="97441"/>
                    <a:pt x="1087521" y="108014"/>
                    <a:pt x="1087235" y="116777"/>
                  </a:cubicBezTo>
                  <a:cubicBezTo>
                    <a:pt x="1086664" y="135065"/>
                    <a:pt x="1086188" y="153353"/>
                    <a:pt x="1085616" y="171736"/>
                  </a:cubicBezTo>
                  <a:cubicBezTo>
                    <a:pt x="1085330" y="182023"/>
                    <a:pt x="1083140" y="194977"/>
                    <a:pt x="1073138" y="197644"/>
                  </a:cubicBezTo>
                  <a:cubicBezTo>
                    <a:pt x="1061613" y="200787"/>
                    <a:pt x="1052850" y="186880"/>
                    <a:pt x="1050469" y="175070"/>
                  </a:cubicBezTo>
                  <a:cubicBezTo>
                    <a:pt x="1046278" y="154496"/>
                    <a:pt x="1047707" y="132779"/>
                    <a:pt x="1054660" y="112967"/>
                  </a:cubicBezTo>
                  <a:cubicBezTo>
                    <a:pt x="1061518" y="93345"/>
                    <a:pt x="1073805" y="74867"/>
                    <a:pt x="1074186" y="54102"/>
                  </a:cubicBezTo>
                  <a:cubicBezTo>
                    <a:pt x="1074567" y="33338"/>
                    <a:pt x="1053993" y="10573"/>
                    <a:pt x="1035229" y="19431"/>
                  </a:cubicBezTo>
                  <a:cubicBezTo>
                    <a:pt x="1021989" y="72200"/>
                    <a:pt x="1015512" y="126683"/>
                    <a:pt x="1016179" y="181166"/>
                  </a:cubicBezTo>
                  <a:cubicBezTo>
                    <a:pt x="1002653" y="189738"/>
                    <a:pt x="984175" y="176117"/>
                    <a:pt x="981127" y="160401"/>
                  </a:cubicBezTo>
                  <a:cubicBezTo>
                    <a:pt x="978079" y="144685"/>
                    <a:pt x="984651" y="128969"/>
                    <a:pt x="989414" y="113633"/>
                  </a:cubicBezTo>
                  <a:cubicBezTo>
                    <a:pt x="995795" y="92774"/>
                    <a:pt x="998748" y="70009"/>
                    <a:pt x="992652" y="49054"/>
                  </a:cubicBezTo>
                  <a:cubicBezTo>
                    <a:pt x="986461" y="28099"/>
                    <a:pt x="969697" y="9335"/>
                    <a:pt x="948170" y="5524"/>
                  </a:cubicBezTo>
                  <a:cubicBezTo>
                    <a:pt x="940646" y="4191"/>
                    <a:pt x="932073" y="4953"/>
                    <a:pt x="926739" y="10478"/>
                  </a:cubicBezTo>
                  <a:cubicBezTo>
                    <a:pt x="922358" y="14954"/>
                    <a:pt x="921215" y="21622"/>
                    <a:pt x="920453" y="27813"/>
                  </a:cubicBezTo>
                  <a:cubicBezTo>
                    <a:pt x="914357" y="76772"/>
                    <a:pt x="922834" y="127349"/>
                    <a:pt x="944456" y="171641"/>
                  </a:cubicBezTo>
                  <a:cubicBezTo>
                    <a:pt x="936169" y="182309"/>
                    <a:pt x="917786" y="176689"/>
                    <a:pt x="910451" y="165449"/>
                  </a:cubicBezTo>
                  <a:cubicBezTo>
                    <a:pt x="903117" y="154210"/>
                    <a:pt x="902641" y="139922"/>
                    <a:pt x="899498" y="126778"/>
                  </a:cubicBezTo>
                  <a:cubicBezTo>
                    <a:pt x="894164" y="104870"/>
                    <a:pt x="880352" y="85154"/>
                    <a:pt x="861588" y="72676"/>
                  </a:cubicBezTo>
                  <a:cubicBezTo>
                    <a:pt x="845300" y="80963"/>
                    <a:pt x="848158" y="105156"/>
                    <a:pt x="855683" y="121730"/>
                  </a:cubicBezTo>
                  <a:cubicBezTo>
                    <a:pt x="863207" y="138303"/>
                    <a:pt x="873018" y="158115"/>
                    <a:pt x="863303" y="173546"/>
                  </a:cubicBezTo>
                  <a:cubicBezTo>
                    <a:pt x="831870" y="166688"/>
                    <a:pt x="808820" y="132969"/>
                    <a:pt x="813963" y="101156"/>
                  </a:cubicBezTo>
                  <a:cubicBezTo>
                    <a:pt x="817392" y="80010"/>
                    <a:pt x="831203" y="61436"/>
                    <a:pt x="832918" y="40100"/>
                  </a:cubicBezTo>
                  <a:cubicBezTo>
                    <a:pt x="834632" y="18764"/>
                    <a:pt x="811868" y="-5906"/>
                    <a:pt x="794342" y="6382"/>
                  </a:cubicBezTo>
                  <a:cubicBezTo>
                    <a:pt x="786245" y="12002"/>
                    <a:pt x="783769" y="22670"/>
                    <a:pt x="782340" y="32385"/>
                  </a:cubicBezTo>
                  <a:cubicBezTo>
                    <a:pt x="776435" y="71819"/>
                    <a:pt x="777197" y="112109"/>
                    <a:pt x="784531" y="151257"/>
                  </a:cubicBezTo>
                  <a:cubicBezTo>
                    <a:pt x="771386" y="156020"/>
                    <a:pt x="756623" y="147638"/>
                    <a:pt x="748812" y="136112"/>
                  </a:cubicBezTo>
                  <a:cubicBezTo>
                    <a:pt x="741002" y="124587"/>
                    <a:pt x="738144" y="110490"/>
                    <a:pt x="734144" y="97155"/>
                  </a:cubicBezTo>
                  <a:cubicBezTo>
                    <a:pt x="723952" y="63341"/>
                    <a:pt x="696234" y="28099"/>
                    <a:pt x="661277" y="33147"/>
                  </a:cubicBezTo>
                  <a:cubicBezTo>
                    <a:pt x="658039" y="33623"/>
                    <a:pt x="654610" y="34576"/>
                    <a:pt x="652419" y="36957"/>
                  </a:cubicBezTo>
                  <a:cubicBezTo>
                    <a:pt x="650705" y="38767"/>
                    <a:pt x="649847" y="41243"/>
                    <a:pt x="649276" y="43720"/>
                  </a:cubicBezTo>
                  <a:cubicBezTo>
                    <a:pt x="643942" y="69247"/>
                    <a:pt x="669278" y="89535"/>
                    <a:pt x="690329" y="105156"/>
                  </a:cubicBezTo>
                  <a:cubicBezTo>
                    <a:pt x="711284" y="120682"/>
                    <a:pt x="732620" y="148209"/>
                    <a:pt x="718427" y="170117"/>
                  </a:cubicBezTo>
                  <a:cubicBezTo>
                    <a:pt x="706997" y="187738"/>
                    <a:pt x="680042" y="186595"/>
                    <a:pt x="661373" y="176975"/>
                  </a:cubicBezTo>
                  <a:cubicBezTo>
                    <a:pt x="625749" y="158591"/>
                    <a:pt x="604223" y="116014"/>
                    <a:pt x="610700" y="76486"/>
                  </a:cubicBezTo>
                  <a:cubicBezTo>
                    <a:pt x="613081" y="61627"/>
                    <a:pt x="618986" y="47244"/>
                    <a:pt x="618701" y="32290"/>
                  </a:cubicBezTo>
                  <a:cubicBezTo>
                    <a:pt x="618320" y="17240"/>
                    <a:pt x="608604" y="667"/>
                    <a:pt x="593650" y="0"/>
                  </a:cubicBezTo>
                  <a:cubicBezTo>
                    <a:pt x="554312" y="37719"/>
                    <a:pt x="600698" y="110014"/>
                    <a:pt x="573171" y="157067"/>
                  </a:cubicBezTo>
                  <a:cubicBezTo>
                    <a:pt x="555836" y="166021"/>
                    <a:pt x="534023" y="152591"/>
                    <a:pt x="525737" y="134969"/>
                  </a:cubicBezTo>
                  <a:cubicBezTo>
                    <a:pt x="517450" y="117348"/>
                    <a:pt x="518307" y="96964"/>
                    <a:pt x="516974" y="77534"/>
                  </a:cubicBezTo>
                  <a:cubicBezTo>
                    <a:pt x="515640" y="58103"/>
                    <a:pt x="510782" y="36957"/>
                    <a:pt x="495066" y="25337"/>
                  </a:cubicBezTo>
                  <a:cubicBezTo>
                    <a:pt x="477921" y="31528"/>
                    <a:pt x="471444" y="53150"/>
                    <a:pt x="474016" y="71152"/>
                  </a:cubicBezTo>
                  <a:cubicBezTo>
                    <a:pt x="476588" y="89154"/>
                    <a:pt x="485541" y="105728"/>
                    <a:pt x="489446" y="123444"/>
                  </a:cubicBezTo>
                  <a:cubicBezTo>
                    <a:pt x="491066" y="130969"/>
                    <a:pt x="490875" y="140494"/>
                    <a:pt x="484112" y="144113"/>
                  </a:cubicBezTo>
                  <a:cubicBezTo>
                    <a:pt x="481350" y="145637"/>
                    <a:pt x="478016" y="145637"/>
                    <a:pt x="474873" y="145161"/>
                  </a:cubicBezTo>
                  <a:cubicBezTo>
                    <a:pt x="454871" y="142113"/>
                    <a:pt x="443155" y="120301"/>
                    <a:pt x="440774" y="100108"/>
                  </a:cubicBezTo>
                  <a:cubicBezTo>
                    <a:pt x="438488" y="80010"/>
                    <a:pt x="442202" y="59341"/>
                    <a:pt x="438011" y="39529"/>
                  </a:cubicBezTo>
                  <a:cubicBezTo>
                    <a:pt x="435154" y="26194"/>
                    <a:pt x="424105" y="11430"/>
                    <a:pt x="410960" y="15050"/>
                  </a:cubicBezTo>
                  <a:cubicBezTo>
                    <a:pt x="397816" y="18669"/>
                    <a:pt x="396006" y="36386"/>
                    <a:pt x="396768" y="50006"/>
                  </a:cubicBezTo>
                  <a:cubicBezTo>
                    <a:pt x="398102" y="71342"/>
                    <a:pt x="399435" y="92774"/>
                    <a:pt x="400769" y="114110"/>
                  </a:cubicBezTo>
                  <a:cubicBezTo>
                    <a:pt x="394673" y="124206"/>
                    <a:pt x="379337" y="115443"/>
                    <a:pt x="371717" y="106489"/>
                  </a:cubicBezTo>
                  <a:cubicBezTo>
                    <a:pt x="352858" y="84392"/>
                    <a:pt x="334094" y="62294"/>
                    <a:pt x="315234" y="40196"/>
                  </a:cubicBezTo>
                  <a:cubicBezTo>
                    <a:pt x="304090" y="46196"/>
                    <a:pt x="303233" y="62484"/>
                    <a:pt x="308948" y="73724"/>
                  </a:cubicBezTo>
                  <a:cubicBezTo>
                    <a:pt x="314663" y="84963"/>
                    <a:pt x="324950" y="93059"/>
                    <a:pt x="332760" y="102965"/>
                  </a:cubicBezTo>
                  <a:cubicBezTo>
                    <a:pt x="347143" y="121349"/>
                    <a:pt x="352191" y="148304"/>
                    <a:pt x="340666" y="168497"/>
                  </a:cubicBezTo>
                  <a:cubicBezTo>
                    <a:pt x="329045" y="188786"/>
                    <a:pt x="298851" y="197453"/>
                    <a:pt x="280754" y="182690"/>
                  </a:cubicBezTo>
                  <a:cubicBezTo>
                    <a:pt x="270276" y="174117"/>
                    <a:pt x="265704" y="160592"/>
                    <a:pt x="260561" y="148114"/>
                  </a:cubicBezTo>
                  <a:cubicBezTo>
                    <a:pt x="245321" y="111062"/>
                    <a:pt x="220556" y="78010"/>
                    <a:pt x="189409" y="52864"/>
                  </a:cubicBezTo>
                  <a:cubicBezTo>
                    <a:pt x="167692" y="55340"/>
                    <a:pt x="158357" y="84106"/>
                    <a:pt x="165501" y="104775"/>
                  </a:cubicBezTo>
                  <a:cubicBezTo>
                    <a:pt x="172645" y="125444"/>
                    <a:pt x="189885" y="140780"/>
                    <a:pt x="202934" y="158305"/>
                  </a:cubicBezTo>
                  <a:cubicBezTo>
                    <a:pt x="215984" y="175927"/>
                    <a:pt x="224937" y="200501"/>
                    <a:pt x="213507" y="219170"/>
                  </a:cubicBezTo>
                  <a:cubicBezTo>
                    <a:pt x="203125" y="230886"/>
                    <a:pt x="184837" y="218027"/>
                    <a:pt x="173502" y="207169"/>
                  </a:cubicBezTo>
                  <a:cubicBezTo>
                    <a:pt x="162167" y="196310"/>
                    <a:pt x="137974" y="190881"/>
                    <a:pt x="135497" y="206312"/>
                  </a:cubicBezTo>
                  <a:cubicBezTo>
                    <a:pt x="133402" y="219361"/>
                    <a:pt x="152547" y="226409"/>
                    <a:pt x="155309" y="239363"/>
                  </a:cubicBezTo>
                  <a:cubicBezTo>
                    <a:pt x="158453" y="253746"/>
                    <a:pt x="138641" y="263652"/>
                    <a:pt x="124639" y="258985"/>
                  </a:cubicBezTo>
                  <a:cubicBezTo>
                    <a:pt x="110732" y="254222"/>
                    <a:pt x="101112" y="241745"/>
                    <a:pt x="89682" y="232505"/>
                  </a:cubicBezTo>
                  <a:cubicBezTo>
                    <a:pt x="70251" y="216980"/>
                    <a:pt x="43486" y="210979"/>
                    <a:pt x="19292" y="216789"/>
                  </a:cubicBezTo>
                  <a:cubicBezTo>
                    <a:pt x="35390" y="242411"/>
                    <a:pt x="58916" y="263271"/>
                    <a:pt x="86158" y="276416"/>
                  </a:cubicBezTo>
                  <a:cubicBezTo>
                    <a:pt x="64631" y="278321"/>
                    <a:pt x="43391" y="284321"/>
                    <a:pt x="24150" y="294037"/>
                  </a:cubicBezTo>
                  <a:cubicBezTo>
                    <a:pt x="11291" y="300514"/>
                    <a:pt x="-2329" y="312134"/>
                    <a:pt x="338" y="326231"/>
                  </a:cubicBezTo>
                  <a:cubicBezTo>
                    <a:pt x="4052" y="345853"/>
                    <a:pt x="32913" y="346043"/>
                    <a:pt x="50725" y="336899"/>
                  </a:cubicBezTo>
                  <a:cubicBezTo>
                    <a:pt x="68537" y="327755"/>
                    <a:pt x="93302" y="312134"/>
                    <a:pt x="111209" y="320897"/>
                  </a:cubicBezTo>
                  <a:lnTo>
                    <a:pt x="126734" y="885539"/>
                  </a:lnTo>
                  <a:cubicBezTo>
                    <a:pt x="132735" y="1104233"/>
                    <a:pt x="299804" y="1284732"/>
                    <a:pt x="517355" y="1307592"/>
                  </a:cubicBezTo>
                  <a:lnTo>
                    <a:pt x="779102" y="1335119"/>
                  </a:lnTo>
                  <a:cubicBezTo>
                    <a:pt x="1013417" y="1359789"/>
                    <a:pt x="1225062" y="1194054"/>
                    <a:pt x="1257161" y="960596"/>
                  </a:cubicBezTo>
                  <a:lnTo>
                    <a:pt x="1329932" y="432626"/>
                  </a:lnTo>
                  <a:cubicBezTo>
                    <a:pt x="1350602" y="417862"/>
                    <a:pt x="1374128" y="418148"/>
                    <a:pt x="1399560" y="417481"/>
                  </a:cubicBezTo>
                  <a:cubicBezTo>
                    <a:pt x="1424992" y="416719"/>
                    <a:pt x="1454519" y="409289"/>
                    <a:pt x="1464235" y="385762"/>
                  </a:cubicBezTo>
                  <a:cubicBezTo>
                    <a:pt x="1450805" y="367760"/>
                    <a:pt x="1423373" y="373952"/>
                    <a:pt x="1401179" y="377381"/>
                  </a:cubicBezTo>
                  <a:close/>
                </a:path>
              </a:pathLst>
            </a:custGeom>
            <a:gradFill>
              <a:gsLst>
                <a:gs pos="0">
                  <a:srgbClr val="7F134C">
                    <a:lumMod val="5000"/>
                    <a:lumOff val="95000"/>
                  </a:srgbClr>
                </a:gs>
                <a:gs pos="74000">
                  <a:srgbClr val="9DB0AC">
                    <a:lumMod val="60000"/>
                    <a:lumOff val="40000"/>
                  </a:srgbClr>
                </a:gs>
                <a:gs pos="83000">
                  <a:srgbClr val="9DB0AC">
                    <a:lumMod val="60000"/>
                    <a:lumOff val="40000"/>
                  </a:srgbClr>
                </a:gs>
                <a:gs pos="100000">
                  <a:srgbClr val="9DB0AC">
                    <a:lumMod val="60000"/>
                    <a:lumOff val="40000"/>
                  </a:srgbClr>
                </a:gs>
              </a:gsLst>
              <a:path path="circle">
                <a:fillToRect l="50000" t="50000" r="50000" b="5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477" name="Graphic 476">
              <a:extLst>
                <a:ext uri="{FF2B5EF4-FFF2-40B4-BE49-F238E27FC236}">
                  <a16:creationId xmlns:a16="http://schemas.microsoft.com/office/drawing/2014/main" id="{39CDA3AF-873A-F72A-2F2E-148463E43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8677140" y="4434736"/>
              <a:ext cx="70912" cy="66553"/>
            </a:xfrm>
            <a:prstGeom prst="rect">
              <a:avLst/>
            </a:prstGeom>
          </p:spPr>
        </p:pic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95467007-9403-C1E3-FB72-454E9A8E1E44}"/>
                </a:ext>
              </a:extLst>
            </p:cNvPr>
            <p:cNvSpPr/>
            <p:nvPr/>
          </p:nvSpPr>
          <p:spPr>
            <a:xfrm rot="16200000">
              <a:off x="8690335" y="4422962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77767F5D-956F-5380-9BBE-503B691C0BAA}"/>
                </a:ext>
              </a:extLst>
            </p:cNvPr>
            <p:cNvSpPr/>
            <p:nvPr/>
          </p:nvSpPr>
          <p:spPr>
            <a:xfrm rot="16200000">
              <a:off x="8661293" y="4503159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D8617062-6382-BA02-5F88-439ED6684D93}"/>
                </a:ext>
              </a:extLst>
            </p:cNvPr>
            <p:cNvSpPr/>
            <p:nvPr/>
          </p:nvSpPr>
          <p:spPr>
            <a:xfrm rot="16200000">
              <a:off x="8663569" y="4448199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1" name="Oval 480">
              <a:extLst>
                <a:ext uri="{FF2B5EF4-FFF2-40B4-BE49-F238E27FC236}">
                  <a16:creationId xmlns:a16="http://schemas.microsoft.com/office/drawing/2014/main" id="{5A20E6B1-FBB1-FCFF-04F9-BB0E24C47C53}"/>
                </a:ext>
              </a:extLst>
            </p:cNvPr>
            <p:cNvSpPr/>
            <p:nvPr/>
          </p:nvSpPr>
          <p:spPr>
            <a:xfrm rot="16200000">
              <a:off x="8717618" y="4414432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6E921B25-FDB9-0D6F-874D-770A94D2349D}"/>
                </a:ext>
              </a:extLst>
            </p:cNvPr>
            <p:cNvSpPr/>
            <p:nvPr/>
          </p:nvSpPr>
          <p:spPr>
            <a:xfrm rot="16200000">
              <a:off x="8672846" y="4402191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AD2A8C02-19AE-7001-8A57-131F2F64D2EE}"/>
                </a:ext>
              </a:extLst>
            </p:cNvPr>
            <p:cNvSpPr/>
            <p:nvPr/>
          </p:nvSpPr>
          <p:spPr>
            <a:xfrm rot="16200000">
              <a:off x="8695434" y="4394594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8DF4DEAC-481B-2E01-5CE5-BECDCA6BB210}"/>
                </a:ext>
              </a:extLst>
            </p:cNvPr>
            <p:cNvSpPr/>
            <p:nvPr/>
          </p:nvSpPr>
          <p:spPr>
            <a:xfrm rot="16200000">
              <a:off x="8738190" y="4411477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9D4AAA4D-FF19-1B13-1994-C669D035CACF}"/>
                </a:ext>
              </a:extLst>
            </p:cNvPr>
            <p:cNvSpPr/>
            <p:nvPr/>
          </p:nvSpPr>
          <p:spPr>
            <a:xfrm rot="16200000">
              <a:off x="8670427" y="4424139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4F9DFB86-C4B7-B35A-BD58-FE2877F4F7C8}"/>
                </a:ext>
              </a:extLst>
            </p:cNvPr>
            <p:cNvSpPr/>
            <p:nvPr/>
          </p:nvSpPr>
          <p:spPr>
            <a:xfrm rot="16200000">
              <a:off x="8759568" y="4433848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C4432ECB-3C64-6238-BBD9-0DDE535B442F}"/>
                </a:ext>
              </a:extLst>
            </p:cNvPr>
            <p:cNvSpPr/>
            <p:nvPr/>
          </p:nvSpPr>
          <p:spPr>
            <a:xfrm rot="16200000">
              <a:off x="8770458" y="4457907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77F2B4D3-3000-85E2-1987-2D8C52C966D0}"/>
                </a:ext>
              </a:extLst>
            </p:cNvPr>
            <p:cNvSpPr/>
            <p:nvPr/>
          </p:nvSpPr>
          <p:spPr>
            <a:xfrm rot="16200000">
              <a:off x="8751904" y="4486187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C4429464-F3D0-DC54-D56D-B13FF4A00AFB}"/>
                </a:ext>
              </a:extLst>
            </p:cNvPr>
            <p:cNvSpPr/>
            <p:nvPr/>
          </p:nvSpPr>
          <p:spPr>
            <a:xfrm rot="16200000">
              <a:off x="8769249" y="4478590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801D5EED-0FAA-6B31-FA8A-6A163F7C9E0C}"/>
                </a:ext>
              </a:extLst>
            </p:cNvPr>
            <p:cNvSpPr/>
            <p:nvPr/>
          </p:nvSpPr>
          <p:spPr>
            <a:xfrm rot="16200000">
              <a:off x="8742224" y="4516156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AC47E274-7953-E328-56B5-29CB03F91B52}"/>
                </a:ext>
              </a:extLst>
            </p:cNvPr>
            <p:cNvSpPr/>
            <p:nvPr/>
          </p:nvSpPr>
          <p:spPr>
            <a:xfrm rot="16200000">
              <a:off x="8722863" y="4509825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321D40AB-D864-7EE0-B0AB-64FB3E64B3F1}"/>
                </a:ext>
              </a:extLst>
            </p:cNvPr>
            <p:cNvSpPr/>
            <p:nvPr/>
          </p:nvSpPr>
          <p:spPr>
            <a:xfrm rot="16200000">
              <a:off x="8695434" y="4522486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E6CE790-7353-B3FA-F19F-726240C8D7C0}"/>
                </a:ext>
              </a:extLst>
            </p:cNvPr>
            <p:cNvSpPr/>
            <p:nvPr/>
          </p:nvSpPr>
          <p:spPr>
            <a:xfrm rot="16200000">
              <a:off x="8681720" y="4507714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4" name="Oval 493">
              <a:extLst>
                <a:ext uri="{FF2B5EF4-FFF2-40B4-BE49-F238E27FC236}">
                  <a16:creationId xmlns:a16="http://schemas.microsoft.com/office/drawing/2014/main" id="{7C03FA32-0E9F-9DEA-3804-2BC21878C96D}"/>
                </a:ext>
              </a:extLst>
            </p:cNvPr>
            <p:cNvSpPr/>
            <p:nvPr/>
          </p:nvSpPr>
          <p:spPr>
            <a:xfrm rot="16200000">
              <a:off x="8673250" y="4522909"/>
              <a:ext cx="6078" cy="5808"/>
            </a:xfrm>
            <a:prstGeom prst="ellipse">
              <a:avLst/>
            </a:prstGeom>
            <a:solidFill>
              <a:srgbClr val="3F444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99" name="Rectangle 498">
            <a:extLst>
              <a:ext uri="{FF2B5EF4-FFF2-40B4-BE49-F238E27FC236}">
                <a16:creationId xmlns:a16="http://schemas.microsoft.com/office/drawing/2014/main" id="{746F1079-2410-811F-A1B5-2D33B5A0622F}"/>
              </a:ext>
            </a:extLst>
          </p:cNvPr>
          <p:cNvSpPr/>
          <p:nvPr/>
        </p:nvSpPr>
        <p:spPr>
          <a:xfrm>
            <a:off x="546100" y="5061404"/>
            <a:ext cx="11108602" cy="7353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upper and lower airway epithelium is a physical barrier, environmental sensor and an 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immune-functioning organ</a:t>
            </a: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b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orchestrating overlapping innate and adaptive immune responses against multiple 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environmental triggers</a:t>
            </a:r>
            <a:r>
              <a:rPr kumimoji="0" lang="en-GB" sz="14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Beyond structural aspects, the upper and lower airways share many </a:t>
            </a: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physiological and immunological features</a:t>
            </a:r>
            <a:r>
              <a:rPr kumimoji="0" lang="en-GB" sz="14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899FAAAE-A069-D1E3-6C0F-545A25084BCD}"/>
              </a:ext>
            </a:extLst>
          </p:cNvPr>
          <p:cNvSpPr/>
          <p:nvPr/>
        </p:nvSpPr>
        <p:spPr>
          <a:xfrm>
            <a:off x="7920794" y="4156373"/>
            <a:ext cx="819008" cy="558395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5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8CB8-68F3-E1E0-2F31-CEC68DBE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Impaired epithelial health drives the pathology and </a:t>
            </a:r>
            <a:br>
              <a:rPr lang="en-GB"/>
            </a:br>
            <a:r>
              <a:rPr lang="en-GB"/>
              <a:t>clinical manifestations of upper airway diseases</a:t>
            </a:r>
            <a:r>
              <a:rPr lang="en-GB" baseline="30000"/>
              <a:t>1–9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C0786-C67E-6C9E-6726-10E560F84F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 b="1">
                <a:latin typeface="+mn-lt"/>
              </a:rPr>
              <a:t>Information presented in this image has been simplified for illustration purposes only. </a:t>
            </a:r>
            <a:r>
              <a:rPr lang="en-GB" sz="900">
                <a:latin typeface="+mn-lt"/>
              </a:rPr>
              <a:t>Figure adapted from Caminati M, et al. Allergy 2024;79:1134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1145</a:t>
            </a:r>
          </a:p>
          <a:p>
            <a:r>
              <a:rPr lang="en-GB" sz="900">
                <a:latin typeface="+mn-lt"/>
              </a:rPr>
              <a:t>CRSwNP, chronic rhinosinusitis with nasal polyps; DC, dendritic cell; Eos, eosinophil(s); IgE, immunoglobulin E; IL, interleukin; ILC, innate lymphoid cell; TSLP, thymic stromal lymphopoietin</a:t>
            </a:r>
          </a:p>
          <a:p>
            <a:r>
              <a:rPr lang="en-GB" sz="900">
                <a:latin typeface="+mn-lt"/>
              </a:rPr>
              <a:t>1. Calderon AA, et al. Eur Respir Rev 2023;32:220144; 2. Fokkens WJ, et al. Rhinology 2020;58(Suppl. S29):1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464; 3. Staudacher AG, et al. Ann Allergy Asthma Immunol 2020;124:318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325; </a:t>
            </a:r>
            <a:br>
              <a:rPr lang="en-GB" sz="900">
                <a:latin typeface="+mn-lt"/>
              </a:rPr>
            </a:br>
            <a:r>
              <a:rPr lang="en-GB" sz="900">
                <a:latin typeface="+mn-lt"/>
              </a:rPr>
              <a:t>4. Caminati M, et al.</a:t>
            </a:r>
            <a:r>
              <a:rPr lang="en-GB" sz="900" i="1">
                <a:latin typeface="+mn-lt"/>
              </a:rPr>
              <a:t> </a:t>
            </a:r>
            <a:r>
              <a:rPr lang="en-GB" sz="900">
                <a:latin typeface="+mn-lt"/>
              </a:rPr>
              <a:t>Allergy</a:t>
            </a:r>
            <a:r>
              <a:rPr lang="en-GB" sz="900" i="1">
                <a:latin typeface="+mn-lt"/>
              </a:rPr>
              <a:t> </a:t>
            </a:r>
            <a:r>
              <a:rPr lang="en-GB" sz="900">
                <a:latin typeface="+mn-lt"/>
              </a:rPr>
              <a:t>2024;79:1134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1145; 5. Yii ACA, et al. Allergy 2018;73:1964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1978; 6. Fokkens W, Reitsma S. Otolaryngol Clin North Am 2023;56:1</a:t>
            </a:r>
            <a:r>
              <a:rPr lang="en-GB" sz="900" b="0" i="0">
                <a:effectLst/>
                <a:latin typeface="+mn-lt"/>
              </a:rPr>
              <a:t>–</a:t>
            </a:r>
            <a:r>
              <a:rPr lang="en-GB" sz="900">
                <a:latin typeface="+mn-lt"/>
              </a:rPr>
              <a:t>10; </a:t>
            </a:r>
            <a:br>
              <a:rPr lang="en-GB" sz="900">
                <a:latin typeface="+mn-lt"/>
              </a:rPr>
            </a:br>
            <a:r>
              <a:rPr lang="en-GB" sz="900">
                <a:latin typeface="+mn-lt"/>
              </a:rPr>
              <a:t>7. Brightling C, Greening N. Eur Respir J 2019;54:1900651; 8. Bousquet J, et al. Nat Rev Dis Primers 2020;6:95; 9. </a:t>
            </a:r>
            <a:r>
              <a:rPr lang="en-GB" sz="900" b="0" i="0">
                <a:effectLst/>
                <a:latin typeface="+mn-lt"/>
              </a:rPr>
              <a:t>Hellings PW, et al. </a:t>
            </a:r>
            <a:r>
              <a:rPr lang="en-GB" sz="900" b="0">
                <a:effectLst/>
                <a:latin typeface="+mn-lt"/>
              </a:rPr>
              <a:t>J Allergy Clin Immunol </a:t>
            </a:r>
            <a:r>
              <a:rPr lang="en-GB" sz="900" b="0" i="0">
                <a:effectLst/>
                <a:latin typeface="+mn-lt"/>
              </a:rPr>
              <a:t>2020;145:1499–1509</a:t>
            </a:r>
            <a:r>
              <a:rPr lang="en-GB" sz="900">
                <a:latin typeface="+mn-lt"/>
              </a:rPr>
              <a:t>; </a:t>
            </a:r>
            <a:br>
              <a:rPr lang="en-GB" sz="900">
                <a:latin typeface="+mn-lt"/>
              </a:rPr>
            </a:br>
            <a:r>
              <a:rPr lang="en-GB" sz="900">
                <a:latin typeface="+mn-lt"/>
              </a:rPr>
              <a:t>10. Bjermer L, et al. Allergy Asthma Clin Immunol 2019;15:24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6DEAA-2325-F6E4-D1A3-993570D6E858}"/>
              </a:ext>
            </a:extLst>
          </p:cNvPr>
          <p:cNvSpPr/>
          <p:nvPr/>
        </p:nvSpPr>
        <p:spPr>
          <a:xfrm>
            <a:off x="544669" y="1292224"/>
            <a:ext cx="5652929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72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Upper airway diseases: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CRSwNP and allergic rhinitis </a:t>
            </a:r>
          </a:p>
        </p:txBody>
      </p: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D2E58201-BA34-3CA8-173C-546A4EC01411}"/>
              </a:ext>
            </a:extLst>
          </p:cNvPr>
          <p:cNvGrpSpPr/>
          <p:nvPr/>
        </p:nvGrpSpPr>
        <p:grpSpPr>
          <a:xfrm>
            <a:off x="6106160" y="1430294"/>
            <a:ext cx="5293996" cy="4338681"/>
            <a:chOff x="6197599" y="1303840"/>
            <a:chExt cx="5448293" cy="4465135"/>
          </a:xfrm>
        </p:grpSpPr>
        <p:sp>
          <p:nvSpPr>
            <p:cNvPr id="6" name="!!TSLP BT2">
              <a:extLst>
                <a:ext uri="{FF2B5EF4-FFF2-40B4-BE49-F238E27FC236}">
                  <a16:creationId xmlns:a16="http://schemas.microsoft.com/office/drawing/2014/main" id="{BF4F41EC-F015-2C95-67AB-C27F138610FA}"/>
                </a:ext>
              </a:extLst>
            </p:cNvPr>
            <p:cNvSpPr/>
            <p:nvPr/>
          </p:nvSpPr>
          <p:spPr>
            <a:xfrm rot="16200000">
              <a:off x="8848521" y="4091173"/>
              <a:ext cx="502631" cy="535942"/>
            </a:xfrm>
            <a:prstGeom prst="trapezoid">
              <a:avLst>
                <a:gd name="adj" fmla="val 39391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2000">
                  <a:srgbClr val="F0AB00">
                    <a:alpha val="55000"/>
                  </a:srgbClr>
                </a:gs>
              </a:gsLst>
              <a:lin ang="16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817707-0065-895B-E48B-7C53F1D8E4F7}"/>
                </a:ext>
              </a:extLst>
            </p:cNvPr>
            <p:cNvSpPr txBox="1"/>
            <p:nvPr/>
          </p:nvSpPr>
          <p:spPr>
            <a:xfrm>
              <a:off x="8953460" y="4273278"/>
              <a:ext cx="280452" cy="1742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sp>
          <p:nvSpPr>
            <p:cNvPr id="8" name="!!Mast down arrow">
              <a:extLst>
                <a:ext uri="{FF2B5EF4-FFF2-40B4-BE49-F238E27FC236}">
                  <a16:creationId xmlns:a16="http://schemas.microsoft.com/office/drawing/2014/main" id="{1B3F4C70-CB57-B7B6-3D0C-DD338E2CB64B}"/>
                </a:ext>
              </a:extLst>
            </p:cNvPr>
            <p:cNvSpPr/>
            <p:nvPr/>
          </p:nvSpPr>
          <p:spPr>
            <a:xfrm rot="20822583">
              <a:off x="9321702" y="4293681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!!Mast up arrow">
              <a:extLst>
                <a:ext uri="{FF2B5EF4-FFF2-40B4-BE49-F238E27FC236}">
                  <a16:creationId xmlns:a16="http://schemas.microsoft.com/office/drawing/2014/main" id="{C243F26B-E79B-4095-763E-3A0D26EF473C}"/>
                </a:ext>
              </a:extLst>
            </p:cNvPr>
            <p:cNvSpPr/>
            <p:nvPr/>
          </p:nvSpPr>
          <p:spPr>
            <a:xfrm rot="11270682">
              <a:off x="8893426" y="4081860"/>
              <a:ext cx="611526" cy="81974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!!TSLP T2">
              <a:extLst>
                <a:ext uri="{FF2B5EF4-FFF2-40B4-BE49-F238E27FC236}">
                  <a16:creationId xmlns:a16="http://schemas.microsoft.com/office/drawing/2014/main" id="{03CDE349-DCF3-7BD4-2323-50C85590C5DF}"/>
                </a:ext>
              </a:extLst>
            </p:cNvPr>
            <p:cNvSpPr/>
            <p:nvPr/>
          </p:nvSpPr>
          <p:spPr>
            <a:xfrm rot="16200000">
              <a:off x="8728614" y="3040103"/>
              <a:ext cx="794264" cy="610524"/>
            </a:xfrm>
            <a:prstGeom prst="trapezoid">
              <a:avLst>
                <a:gd name="adj" fmla="val 39391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2000">
                  <a:srgbClr val="F0AB00">
                    <a:alpha val="55000"/>
                  </a:srgbClr>
                </a:gs>
              </a:gsLst>
              <a:lin ang="16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!!TSLP BT2">
              <a:extLst>
                <a:ext uri="{FF2B5EF4-FFF2-40B4-BE49-F238E27FC236}">
                  <a16:creationId xmlns:a16="http://schemas.microsoft.com/office/drawing/2014/main" id="{4FFD3244-729B-EF17-3974-30E29D6EE4C0}"/>
                </a:ext>
              </a:extLst>
            </p:cNvPr>
            <p:cNvSpPr/>
            <p:nvPr/>
          </p:nvSpPr>
          <p:spPr>
            <a:xfrm rot="16200000">
              <a:off x="8706289" y="4845030"/>
              <a:ext cx="720538" cy="535942"/>
            </a:xfrm>
            <a:prstGeom prst="trapezoid">
              <a:avLst>
                <a:gd name="adj" fmla="val 39391"/>
              </a:avLst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72000">
                  <a:srgbClr val="F0AB00">
                    <a:alpha val="55000"/>
                  </a:srgbClr>
                </a:gs>
              </a:gsLst>
              <a:lin ang="16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43EB19B-FA28-FF9B-5CFD-DDE46040E58A}"/>
                </a:ext>
              </a:extLst>
            </p:cNvPr>
            <p:cNvSpPr txBox="1"/>
            <p:nvPr/>
          </p:nvSpPr>
          <p:spPr>
            <a:xfrm>
              <a:off x="6660829" y="3373636"/>
              <a:ext cx="904697" cy="21116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Insults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4D303C-D365-6DCE-AFE2-5E622F9892A6}"/>
                </a:ext>
              </a:extLst>
            </p:cNvPr>
            <p:cNvSpPr txBox="1"/>
            <p:nvPr/>
          </p:nvSpPr>
          <p:spPr>
            <a:xfrm>
              <a:off x="8882737" y="3127503"/>
              <a:ext cx="507747" cy="5226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TSLP/</a:t>
              </a:r>
              <a:b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</a:b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IL-25/</a:t>
              </a:r>
              <a:b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</a:b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IL-33</a:t>
              </a:r>
            </a:p>
          </p:txBody>
        </p:sp>
        <p:sp>
          <p:nvSpPr>
            <p:cNvPr id="14" name="!!IgE arrow up">
              <a:extLst>
                <a:ext uri="{FF2B5EF4-FFF2-40B4-BE49-F238E27FC236}">
                  <a16:creationId xmlns:a16="http://schemas.microsoft.com/office/drawing/2014/main" id="{62759F8E-8B15-8B91-DBFC-0D77861A8A0A}"/>
                </a:ext>
              </a:extLst>
            </p:cNvPr>
            <p:cNvSpPr/>
            <p:nvPr/>
          </p:nvSpPr>
          <p:spPr>
            <a:xfrm rot="10621672">
              <a:off x="8906245" y="2777112"/>
              <a:ext cx="791290" cy="7209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!!FeNO arrow up">
              <a:extLst>
                <a:ext uri="{FF2B5EF4-FFF2-40B4-BE49-F238E27FC236}">
                  <a16:creationId xmlns:a16="http://schemas.microsoft.com/office/drawing/2014/main" id="{E5FAAA15-189F-2C55-D36C-C3B44A33C7B9}"/>
                </a:ext>
              </a:extLst>
            </p:cNvPr>
            <p:cNvSpPr/>
            <p:nvPr/>
          </p:nvSpPr>
          <p:spPr>
            <a:xfrm rot="10154215">
              <a:off x="8897238" y="3765507"/>
              <a:ext cx="965983" cy="7209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!!IgE arrow down">
              <a:extLst>
                <a:ext uri="{FF2B5EF4-FFF2-40B4-BE49-F238E27FC236}">
                  <a16:creationId xmlns:a16="http://schemas.microsoft.com/office/drawing/2014/main" id="{0030D2F3-3EC7-8E2C-6C25-445C786FB2EE}"/>
                </a:ext>
              </a:extLst>
            </p:cNvPr>
            <p:cNvSpPr/>
            <p:nvPr/>
          </p:nvSpPr>
          <p:spPr>
            <a:xfrm rot="20680639">
              <a:off x="9399570" y="3050142"/>
              <a:ext cx="472624" cy="70404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42">
              <a:extLst>
                <a:ext uri="{FF2B5EF4-FFF2-40B4-BE49-F238E27FC236}">
                  <a16:creationId xmlns:a16="http://schemas.microsoft.com/office/drawing/2014/main" id="{8947A904-EE28-43D5-DBF7-30775ABD0667}"/>
                </a:ext>
              </a:extLst>
            </p:cNvPr>
            <p:cNvSpPr/>
            <p:nvPr/>
          </p:nvSpPr>
          <p:spPr>
            <a:xfrm rot="5296810">
              <a:off x="10583689" y="3530136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706189-E401-4D62-6D01-508DE4708B93}"/>
                </a:ext>
              </a:extLst>
            </p:cNvPr>
            <p:cNvSpPr/>
            <p:nvPr/>
          </p:nvSpPr>
          <p:spPr>
            <a:xfrm rot="5460000">
              <a:off x="10734267" y="3569972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CA4E1B23-B317-82DA-38E9-ABEE8956BE51}"/>
                </a:ext>
              </a:extLst>
            </p:cNvPr>
            <p:cNvSpPr/>
            <p:nvPr/>
          </p:nvSpPr>
          <p:spPr>
            <a:xfrm rot="5296810">
              <a:off x="10505795" y="3687701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D3D63CB-C6C3-56B6-71E1-F0E16FB8BA4E}"/>
                </a:ext>
              </a:extLst>
            </p:cNvPr>
            <p:cNvSpPr/>
            <p:nvPr/>
          </p:nvSpPr>
          <p:spPr>
            <a:xfrm rot="5460000">
              <a:off x="10656373" y="3727537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1" name="Oval 42">
              <a:extLst>
                <a:ext uri="{FF2B5EF4-FFF2-40B4-BE49-F238E27FC236}">
                  <a16:creationId xmlns:a16="http://schemas.microsoft.com/office/drawing/2014/main" id="{3FE9DB24-A1CB-8CBF-7902-E8FCCE4E9FBA}"/>
                </a:ext>
              </a:extLst>
            </p:cNvPr>
            <p:cNvSpPr/>
            <p:nvPr/>
          </p:nvSpPr>
          <p:spPr>
            <a:xfrm rot="5296810">
              <a:off x="10583689" y="3879608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CB1E3F-DC2C-11C2-309C-B929B177C93D}"/>
                </a:ext>
              </a:extLst>
            </p:cNvPr>
            <p:cNvSpPr/>
            <p:nvPr/>
          </p:nvSpPr>
          <p:spPr>
            <a:xfrm rot="5460000">
              <a:off x="10734267" y="3919443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Oval 42">
              <a:extLst>
                <a:ext uri="{FF2B5EF4-FFF2-40B4-BE49-F238E27FC236}">
                  <a16:creationId xmlns:a16="http://schemas.microsoft.com/office/drawing/2014/main" id="{B494666B-D9FB-72C7-E722-1C4D197BEC19}"/>
                </a:ext>
              </a:extLst>
            </p:cNvPr>
            <p:cNvSpPr/>
            <p:nvPr/>
          </p:nvSpPr>
          <p:spPr>
            <a:xfrm rot="5296810">
              <a:off x="10507969" y="4032173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FD4CCE-9232-12E4-9E48-12AE9C67BAE6}"/>
                </a:ext>
              </a:extLst>
            </p:cNvPr>
            <p:cNvSpPr/>
            <p:nvPr/>
          </p:nvSpPr>
          <p:spPr>
            <a:xfrm rot="5460000">
              <a:off x="10656373" y="4074895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!!IgE arrow down">
              <a:extLst>
                <a:ext uri="{FF2B5EF4-FFF2-40B4-BE49-F238E27FC236}">
                  <a16:creationId xmlns:a16="http://schemas.microsoft.com/office/drawing/2014/main" id="{100CC3DC-2BB3-4611-922B-10E471EE3348}"/>
                </a:ext>
              </a:extLst>
            </p:cNvPr>
            <p:cNvSpPr/>
            <p:nvPr/>
          </p:nvSpPr>
          <p:spPr>
            <a:xfrm>
              <a:off x="9425282" y="3310740"/>
              <a:ext cx="376203" cy="70404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!!IgE arrow down">
              <a:extLst>
                <a:ext uri="{FF2B5EF4-FFF2-40B4-BE49-F238E27FC236}">
                  <a16:creationId xmlns:a16="http://schemas.microsoft.com/office/drawing/2014/main" id="{DD278894-70A6-59A8-B16C-6FE5066AF3EF}"/>
                </a:ext>
              </a:extLst>
            </p:cNvPr>
            <p:cNvSpPr/>
            <p:nvPr/>
          </p:nvSpPr>
          <p:spPr>
            <a:xfrm rot="369645">
              <a:off x="9403196" y="3552880"/>
              <a:ext cx="473570" cy="70404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C647512-22A1-C290-C938-F454019E6232}"/>
                </a:ext>
              </a:extLst>
            </p:cNvPr>
            <p:cNvSpPr txBox="1"/>
            <p:nvPr/>
          </p:nvSpPr>
          <p:spPr>
            <a:xfrm>
              <a:off x="9356132" y="4616280"/>
              <a:ext cx="797397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Macrophage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6C7744B-AB59-340C-2230-EA3AAB197067}"/>
                </a:ext>
              </a:extLst>
            </p:cNvPr>
            <p:cNvGrpSpPr/>
            <p:nvPr/>
          </p:nvGrpSpPr>
          <p:grpSpPr>
            <a:xfrm>
              <a:off x="10689444" y="5123272"/>
              <a:ext cx="138423" cy="363711"/>
              <a:chOff x="4878610" y="3586224"/>
              <a:chExt cx="190586" cy="500768"/>
            </a:xfrm>
          </p:grpSpPr>
          <p:sp>
            <p:nvSpPr>
              <p:cNvPr id="29" name="Oval 42">
                <a:extLst>
                  <a:ext uri="{FF2B5EF4-FFF2-40B4-BE49-F238E27FC236}">
                    <a16:creationId xmlns:a16="http://schemas.microsoft.com/office/drawing/2014/main" id="{80FAA319-1CF0-3EC8-B8FD-90354FAFE7C2}"/>
                  </a:ext>
                </a:extLst>
              </p:cNvPr>
              <p:cNvSpPr/>
              <p:nvPr/>
            </p:nvSpPr>
            <p:spPr>
              <a:xfrm rot="5296810">
                <a:off x="4723519" y="3741315"/>
                <a:ext cx="500768" cy="190586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2839A65-BECB-EBE6-07A6-FA87911F1AB9}"/>
                  </a:ext>
                </a:extLst>
              </p:cNvPr>
              <p:cNvSpPr/>
              <p:nvPr/>
            </p:nvSpPr>
            <p:spPr>
              <a:xfrm rot="5460000">
                <a:off x="4930838" y="3796162"/>
                <a:ext cx="75091" cy="86199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8522A3-B13A-DC59-99D5-7C0BBB27D602}"/>
                </a:ext>
              </a:extLst>
            </p:cNvPr>
            <p:cNvGrpSpPr/>
            <p:nvPr/>
          </p:nvGrpSpPr>
          <p:grpSpPr>
            <a:xfrm>
              <a:off x="10608019" y="5246514"/>
              <a:ext cx="138423" cy="363711"/>
              <a:chOff x="4878610" y="3586224"/>
              <a:chExt cx="190586" cy="500768"/>
            </a:xfrm>
          </p:grpSpPr>
          <p:sp>
            <p:nvSpPr>
              <p:cNvPr id="32" name="Oval 42">
                <a:extLst>
                  <a:ext uri="{FF2B5EF4-FFF2-40B4-BE49-F238E27FC236}">
                    <a16:creationId xmlns:a16="http://schemas.microsoft.com/office/drawing/2014/main" id="{494F937D-02EE-4C9E-031E-ADA83DA51C19}"/>
                  </a:ext>
                </a:extLst>
              </p:cNvPr>
              <p:cNvSpPr/>
              <p:nvPr/>
            </p:nvSpPr>
            <p:spPr>
              <a:xfrm rot="5296810">
                <a:off x="4723519" y="3741315"/>
                <a:ext cx="500768" cy="190586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FC08765-675C-D195-34BA-62AC6037328C}"/>
                  </a:ext>
                </a:extLst>
              </p:cNvPr>
              <p:cNvSpPr/>
              <p:nvPr/>
            </p:nvSpPr>
            <p:spPr>
              <a:xfrm rot="5460000">
                <a:off x="4930838" y="3796162"/>
                <a:ext cx="75091" cy="86199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266AEB-6D40-435A-E3FA-7E71E5013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65D2D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9928990" y="1407704"/>
              <a:ext cx="236681" cy="22296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6D4648-1426-FA73-7EF3-327804CC0D08}"/>
                </a:ext>
              </a:extLst>
            </p:cNvPr>
            <p:cNvSpPr txBox="1"/>
            <p:nvPr/>
          </p:nvSpPr>
          <p:spPr>
            <a:xfrm>
              <a:off x="9768810" y="1610578"/>
              <a:ext cx="704652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Neutrophil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85AA73-9F20-DFE5-6FDA-FAE980C795C8}"/>
                </a:ext>
              </a:extLst>
            </p:cNvPr>
            <p:cNvGrpSpPr/>
            <p:nvPr/>
          </p:nvGrpSpPr>
          <p:grpSpPr>
            <a:xfrm>
              <a:off x="9113706" y="1461860"/>
              <a:ext cx="294091" cy="279505"/>
              <a:chOff x="5762390" y="1738456"/>
              <a:chExt cx="540383" cy="513580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F54AA9D-4517-F716-EC2A-088D7333546B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9E6066F-E2A6-E57B-7A4D-06A27110CCAC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8E8A853-A33F-5746-86BE-236F4F0ACAD9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9B0455-3FBB-239B-FBD4-AD1841B31433}"/>
                </a:ext>
              </a:extLst>
            </p:cNvPr>
            <p:cNvSpPr txBox="1"/>
            <p:nvPr/>
          </p:nvSpPr>
          <p:spPr>
            <a:xfrm>
              <a:off x="8977917" y="1355052"/>
              <a:ext cx="244428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DC</a:t>
              </a:r>
            </a:p>
          </p:txBody>
        </p:sp>
        <p:sp>
          <p:nvSpPr>
            <p:cNvPr id="41" name="!!Mast down arrow">
              <a:extLst>
                <a:ext uri="{FF2B5EF4-FFF2-40B4-BE49-F238E27FC236}">
                  <a16:creationId xmlns:a16="http://schemas.microsoft.com/office/drawing/2014/main" id="{855AE23C-F026-C429-1E71-907D76F9505B}"/>
                </a:ext>
              </a:extLst>
            </p:cNvPr>
            <p:cNvSpPr/>
            <p:nvPr/>
          </p:nvSpPr>
          <p:spPr>
            <a:xfrm>
              <a:off x="9506080" y="1549092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F2B3062-69E3-D71E-39F0-1C4926EF40E3}"/>
                </a:ext>
              </a:extLst>
            </p:cNvPr>
            <p:cNvGrpSpPr/>
            <p:nvPr/>
          </p:nvGrpSpPr>
          <p:grpSpPr>
            <a:xfrm>
              <a:off x="8971887" y="1972235"/>
              <a:ext cx="1487108" cy="500782"/>
              <a:chOff x="2856788" y="4739714"/>
              <a:chExt cx="2047494" cy="689490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9F1A99-251C-121E-950F-47E064F8DC5B}"/>
                  </a:ext>
                </a:extLst>
              </p:cNvPr>
              <p:cNvSpPr txBox="1"/>
              <p:nvPr/>
            </p:nvSpPr>
            <p:spPr>
              <a:xfrm>
                <a:off x="4094267" y="5158363"/>
                <a:ext cx="810015" cy="27084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defTabSz="685783"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 kumimoji="0" sz="1100" b="1" i="0" u="none" strike="noStrike" kern="0" cap="none" spc="0" normalizeH="0" baseline="0">
                    <a:ln>
                      <a:noFill/>
                    </a:ln>
                    <a:solidFill>
                      <a:srgbClr val="0D375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685783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ILC1</a:t>
                </a:r>
              </a:p>
            </p:txBody>
          </p:sp>
          <p:sp>
            <p:nvSpPr>
              <p:cNvPr id="44" name="!!Mast down arrow">
                <a:extLst>
                  <a:ext uri="{FF2B5EF4-FFF2-40B4-BE49-F238E27FC236}">
                    <a16:creationId xmlns:a16="http://schemas.microsoft.com/office/drawing/2014/main" id="{FCD2133D-CB23-578B-66CC-14F8E4AEAC5A}"/>
                  </a:ext>
                </a:extLst>
              </p:cNvPr>
              <p:cNvSpPr/>
              <p:nvPr/>
            </p:nvSpPr>
            <p:spPr>
              <a:xfrm>
                <a:off x="3604841" y="4933006"/>
                <a:ext cx="213277" cy="106068"/>
              </a:xfrm>
              <a:prstGeom prst="rightArrow">
                <a:avLst>
                  <a:gd name="adj1" fmla="val 25390"/>
                  <a:gd name="adj2" fmla="val 65381"/>
                </a:avLst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FEFC464-1B4B-B299-14F3-847FFE24AC64}"/>
                  </a:ext>
                </a:extLst>
              </p:cNvPr>
              <p:cNvGrpSpPr/>
              <p:nvPr/>
            </p:nvGrpSpPr>
            <p:grpSpPr>
              <a:xfrm>
                <a:off x="3072348" y="4895945"/>
                <a:ext cx="404913" cy="384830"/>
                <a:chOff x="5762390" y="1738456"/>
                <a:chExt cx="540383" cy="51358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EE6D07D-1C0D-B83C-B9E4-148A850E580A}"/>
                    </a:ext>
                  </a:extLst>
                </p:cNvPr>
                <p:cNvSpPr/>
                <p:nvPr/>
              </p:nvSpPr>
              <p:spPr>
                <a:xfrm rot="13569178">
                  <a:off x="5775792" y="1725054"/>
                  <a:ext cx="513580" cy="540383"/>
                </a:xfrm>
                <a:custGeom>
                  <a:avLst/>
                  <a:gdLst>
                    <a:gd name="connsiteX0" fmla="*/ 1536948 w 1828515"/>
                    <a:gd name="connsiteY0" fmla="*/ 1063761 h 1923941"/>
                    <a:gd name="connsiteX1" fmla="*/ 1818031 w 1828515"/>
                    <a:gd name="connsiteY1" fmla="*/ 856783 h 1923941"/>
                    <a:gd name="connsiteX2" fmla="*/ 1533519 w 1828515"/>
                    <a:gd name="connsiteY2" fmla="*/ 893168 h 1923941"/>
                    <a:gd name="connsiteX3" fmla="*/ 1229862 w 1828515"/>
                    <a:gd name="connsiteY3" fmla="*/ 817540 h 1923941"/>
                    <a:gd name="connsiteX4" fmla="*/ 1665726 w 1828515"/>
                    <a:gd name="connsiteY4" fmla="*/ 448351 h 1923941"/>
                    <a:gd name="connsiteX5" fmla="*/ 1568190 w 1828515"/>
                    <a:gd name="connsiteY5" fmla="*/ 333574 h 1923941"/>
                    <a:gd name="connsiteX6" fmla="*/ 1120515 w 1828515"/>
                    <a:gd name="connsiteY6" fmla="*/ 652186 h 1923941"/>
                    <a:gd name="connsiteX7" fmla="*/ 1165378 w 1828515"/>
                    <a:gd name="connsiteY7" fmla="*/ 368436 h 1923941"/>
                    <a:gd name="connsiteX8" fmla="*/ 900869 w 1828515"/>
                    <a:gd name="connsiteY8" fmla="*/ 118976 h 1923941"/>
                    <a:gd name="connsiteX9" fmla="*/ 923443 w 1828515"/>
                    <a:gd name="connsiteY9" fmla="*/ 560079 h 1923941"/>
                    <a:gd name="connsiteX10" fmla="*/ 365850 w 1828515"/>
                    <a:gd name="connsiteY10" fmla="*/ 133740 h 1923941"/>
                    <a:gd name="connsiteX11" fmla="*/ 519774 w 1828515"/>
                    <a:gd name="connsiteY11" fmla="*/ 523693 h 1923941"/>
                    <a:gd name="connsiteX12" fmla="*/ 601974 w 1828515"/>
                    <a:gd name="connsiteY12" fmla="*/ 824017 h 1923941"/>
                    <a:gd name="connsiteX13" fmla="*/ 365945 w 1828515"/>
                    <a:gd name="connsiteY13" fmla="*/ 786869 h 1923941"/>
                    <a:gd name="connsiteX14" fmla="*/ 6757 w 1828515"/>
                    <a:gd name="connsiteY14" fmla="*/ 710383 h 1923941"/>
                    <a:gd name="connsiteX15" fmla="*/ 443955 w 1828515"/>
                    <a:gd name="connsiteY15" fmla="*/ 1060332 h 1923941"/>
                    <a:gd name="connsiteX16" fmla="*/ 160681 w 1828515"/>
                    <a:gd name="connsiteY16" fmla="*/ 1302362 h 1923941"/>
                    <a:gd name="connsiteX17" fmla="*/ 52287 w 1828515"/>
                    <a:gd name="connsiteY17" fmla="*/ 1502006 h 1923941"/>
                    <a:gd name="connsiteX18" fmla="*/ 424714 w 1828515"/>
                    <a:gd name="connsiteY18" fmla="*/ 1246641 h 1923941"/>
                    <a:gd name="connsiteX19" fmla="*/ 425571 w 1828515"/>
                    <a:gd name="connsiteY19" fmla="*/ 1245879 h 1923941"/>
                    <a:gd name="connsiteX20" fmla="*/ 440716 w 1828515"/>
                    <a:gd name="connsiteY20" fmla="*/ 1234639 h 1923941"/>
                    <a:gd name="connsiteX21" fmla="*/ 655695 w 1828515"/>
                    <a:gd name="connsiteY21" fmla="*/ 1275978 h 1923941"/>
                    <a:gd name="connsiteX22" fmla="*/ 646932 w 1828515"/>
                    <a:gd name="connsiteY22" fmla="*/ 1421330 h 1923941"/>
                    <a:gd name="connsiteX23" fmla="*/ 856768 w 1828515"/>
                    <a:gd name="connsiteY23" fmla="*/ 1923106 h 1923941"/>
                    <a:gd name="connsiteX24" fmla="*/ 850196 w 1828515"/>
                    <a:gd name="connsiteY24" fmla="*/ 1587922 h 1923941"/>
                    <a:gd name="connsiteX25" fmla="*/ 843719 w 1828515"/>
                    <a:gd name="connsiteY25" fmla="*/ 1391802 h 1923941"/>
                    <a:gd name="connsiteX26" fmla="*/ 843719 w 1828515"/>
                    <a:gd name="connsiteY26" fmla="*/ 1391802 h 1923941"/>
                    <a:gd name="connsiteX27" fmla="*/ 954495 w 1828515"/>
                    <a:gd name="connsiteY27" fmla="*/ 1279216 h 1923941"/>
                    <a:gd name="connsiteX28" fmla="*/ 1614672 w 1828515"/>
                    <a:gd name="connsiteY28" fmla="*/ 1670694 h 1923941"/>
                    <a:gd name="connsiteX29" fmla="*/ 1536948 w 1828515"/>
                    <a:gd name="connsiteY29" fmla="*/ 1063666 h 1923941"/>
                    <a:gd name="connsiteX30" fmla="*/ 1427125 w 1828515"/>
                    <a:gd name="connsiteY30" fmla="*/ 962224 h 1923941"/>
                    <a:gd name="connsiteX31" fmla="*/ 1425696 w 1828515"/>
                    <a:gd name="connsiteY31" fmla="*/ 962796 h 1923941"/>
                    <a:gd name="connsiteX32" fmla="*/ 1427125 w 1828515"/>
                    <a:gd name="connsiteY32" fmla="*/ 962224 h 1923941"/>
                    <a:gd name="connsiteX33" fmla="*/ 1365975 w 1828515"/>
                    <a:gd name="connsiteY33" fmla="*/ 581034 h 1923941"/>
                    <a:gd name="connsiteX34" fmla="*/ 1365213 w 1828515"/>
                    <a:gd name="connsiteY34" fmla="*/ 581034 h 1923941"/>
                    <a:gd name="connsiteX35" fmla="*/ 1365975 w 1828515"/>
                    <a:gd name="connsiteY35" fmla="*/ 581034 h 1923941"/>
                    <a:gd name="connsiteX36" fmla="*/ 543777 w 1828515"/>
                    <a:gd name="connsiteY36" fmla="*/ 402345 h 1923941"/>
                    <a:gd name="connsiteX37" fmla="*/ 543300 w 1828515"/>
                    <a:gd name="connsiteY37" fmla="*/ 406155 h 1923941"/>
                    <a:gd name="connsiteX38" fmla="*/ 543777 w 1828515"/>
                    <a:gd name="connsiteY38" fmla="*/ 402345 h 1923941"/>
                    <a:gd name="connsiteX39" fmla="*/ 1408932 w 1828515"/>
                    <a:gd name="connsiteY39" fmla="*/ 1402089 h 1923941"/>
                    <a:gd name="connsiteX40" fmla="*/ 1406265 w 1828515"/>
                    <a:gd name="connsiteY40" fmla="*/ 1398660 h 1923941"/>
                    <a:gd name="connsiteX41" fmla="*/ 1408932 w 1828515"/>
                    <a:gd name="connsiteY41" fmla="*/ 1402089 h 1923941"/>
                    <a:gd name="connsiteX0" fmla="*/ 1536948 w 2296241"/>
                    <a:gd name="connsiteY0" fmla="*/ 1063761 h 2308314"/>
                    <a:gd name="connsiteX1" fmla="*/ 1818031 w 2296241"/>
                    <a:gd name="connsiteY1" fmla="*/ 856783 h 2308314"/>
                    <a:gd name="connsiteX2" fmla="*/ 1533519 w 2296241"/>
                    <a:gd name="connsiteY2" fmla="*/ 893168 h 2308314"/>
                    <a:gd name="connsiteX3" fmla="*/ 1229862 w 2296241"/>
                    <a:gd name="connsiteY3" fmla="*/ 817540 h 2308314"/>
                    <a:gd name="connsiteX4" fmla="*/ 1665726 w 2296241"/>
                    <a:gd name="connsiteY4" fmla="*/ 448351 h 2308314"/>
                    <a:gd name="connsiteX5" fmla="*/ 1568190 w 2296241"/>
                    <a:gd name="connsiteY5" fmla="*/ 333574 h 2308314"/>
                    <a:gd name="connsiteX6" fmla="*/ 1120515 w 2296241"/>
                    <a:gd name="connsiteY6" fmla="*/ 652186 h 2308314"/>
                    <a:gd name="connsiteX7" fmla="*/ 1165378 w 2296241"/>
                    <a:gd name="connsiteY7" fmla="*/ 368436 h 2308314"/>
                    <a:gd name="connsiteX8" fmla="*/ 900869 w 2296241"/>
                    <a:gd name="connsiteY8" fmla="*/ 118976 h 2308314"/>
                    <a:gd name="connsiteX9" fmla="*/ 923443 w 2296241"/>
                    <a:gd name="connsiteY9" fmla="*/ 560079 h 2308314"/>
                    <a:gd name="connsiteX10" fmla="*/ 365850 w 2296241"/>
                    <a:gd name="connsiteY10" fmla="*/ 133740 h 2308314"/>
                    <a:gd name="connsiteX11" fmla="*/ 519774 w 2296241"/>
                    <a:gd name="connsiteY11" fmla="*/ 523693 h 2308314"/>
                    <a:gd name="connsiteX12" fmla="*/ 601974 w 2296241"/>
                    <a:gd name="connsiteY12" fmla="*/ 824017 h 2308314"/>
                    <a:gd name="connsiteX13" fmla="*/ 365945 w 2296241"/>
                    <a:gd name="connsiteY13" fmla="*/ 786869 h 2308314"/>
                    <a:gd name="connsiteX14" fmla="*/ 6757 w 2296241"/>
                    <a:gd name="connsiteY14" fmla="*/ 710383 h 2308314"/>
                    <a:gd name="connsiteX15" fmla="*/ 443955 w 2296241"/>
                    <a:gd name="connsiteY15" fmla="*/ 1060332 h 2308314"/>
                    <a:gd name="connsiteX16" fmla="*/ 160681 w 2296241"/>
                    <a:gd name="connsiteY16" fmla="*/ 1302362 h 2308314"/>
                    <a:gd name="connsiteX17" fmla="*/ 52287 w 2296241"/>
                    <a:gd name="connsiteY17" fmla="*/ 1502006 h 2308314"/>
                    <a:gd name="connsiteX18" fmla="*/ 424714 w 2296241"/>
                    <a:gd name="connsiteY18" fmla="*/ 1246641 h 2308314"/>
                    <a:gd name="connsiteX19" fmla="*/ 425571 w 2296241"/>
                    <a:gd name="connsiteY19" fmla="*/ 1245879 h 2308314"/>
                    <a:gd name="connsiteX20" fmla="*/ 440716 w 2296241"/>
                    <a:gd name="connsiteY20" fmla="*/ 1234639 h 2308314"/>
                    <a:gd name="connsiteX21" fmla="*/ 655695 w 2296241"/>
                    <a:gd name="connsiteY21" fmla="*/ 1275978 h 2308314"/>
                    <a:gd name="connsiteX22" fmla="*/ 646932 w 2296241"/>
                    <a:gd name="connsiteY22" fmla="*/ 1421330 h 2308314"/>
                    <a:gd name="connsiteX23" fmla="*/ 856768 w 2296241"/>
                    <a:gd name="connsiteY23" fmla="*/ 1923106 h 2308314"/>
                    <a:gd name="connsiteX24" fmla="*/ 850196 w 2296241"/>
                    <a:gd name="connsiteY24" fmla="*/ 1587922 h 2308314"/>
                    <a:gd name="connsiteX25" fmla="*/ 843719 w 2296241"/>
                    <a:gd name="connsiteY25" fmla="*/ 1391802 h 2308314"/>
                    <a:gd name="connsiteX26" fmla="*/ 843719 w 2296241"/>
                    <a:gd name="connsiteY26" fmla="*/ 1391802 h 2308314"/>
                    <a:gd name="connsiteX27" fmla="*/ 954495 w 2296241"/>
                    <a:gd name="connsiteY27" fmla="*/ 1279216 h 2308314"/>
                    <a:gd name="connsiteX28" fmla="*/ 2283016 w 2296241"/>
                    <a:gd name="connsiteY28" fmla="*/ 2302544 h 2308314"/>
                    <a:gd name="connsiteX29" fmla="*/ 1536948 w 2296241"/>
                    <a:gd name="connsiteY29" fmla="*/ 1063666 h 2308314"/>
                    <a:gd name="connsiteX30" fmla="*/ 1536948 w 2296241"/>
                    <a:gd name="connsiteY30" fmla="*/ 1063761 h 2308314"/>
                    <a:gd name="connsiteX31" fmla="*/ 1427125 w 2296241"/>
                    <a:gd name="connsiteY31" fmla="*/ 962224 h 2308314"/>
                    <a:gd name="connsiteX32" fmla="*/ 1425696 w 2296241"/>
                    <a:gd name="connsiteY32" fmla="*/ 962796 h 2308314"/>
                    <a:gd name="connsiteX33" fmla="*/ 1427125 w 2296241"/>
                    <a:gd name="connsiteY33" fmla="*/ 962224 h 2308314"/>
                    <a:gd name="connsiteX34" fmla="*/ 1365975 w 2296241"/>
                    <a:gd name="connsiteY34" fmla="*/ 581034 h 2308314"/>
                    <a:gd name="connsiteX35" fmla="*/ 1365213 w 2296241"/>
                    <a:gd name="connsiteY35" fmla="*/ 581034 h 2308314"/>
                    <a:gd name="connsiteX36" fmla="*/ 1365975 w 2296241"/>
                    <a:gd name="connsiteY36" fmla="*/ 581034 h 2308314"/>
                    <a:gd name="connsiteX37" fmla="*/ 543777 w 2296241"/>
                    <a:gd name="connsiteY37" fmla="*/ 402345 h 2308314"/>
                    <a:gd name="connsiteX38" fmla="*/ 543300 w 2296241"/>
                    <a:gd name="connsiteY38" fmla="*/ 406155 h 2308314"/>
                    <a:gd name="connsiteX39" fmla="*/ 543777 w 2296241"/>
                    <a:gd name="connsiteY39" fmla="*/ 402345 h 2308314"/>
                    <a:gd name="connsiteX40" fmla="*/ 1408932 w 2296241"/>
                    <a:gd name="connsiteY40" fmla="*/ 1402089 h 2308314"/>
                    <a:gd name="connsiteX41" fmla="*/ 1406265 w 2296241"/>
                    <a:gd name="connsiteY41" fmla="*/ 1398660 h 2308314"/>
                    <a:gd name="connsiteX42" fmla="*/ 1408932 w 2296241"/>
                    <a:gd name="connsiteY42" fmla="*/ 1402089 h 2308314"/>
                    <a:gd name="connsiteX0" fmla="*/ 1536948 w 2563438"/>
                    <a:gd name="connsiteY0" fmla="*/ 1063761 h 2585786"/>
                    <a:gd name="connsiteX1" fmla="*/ 1818031 w 2563438"/>
                    <a:gd name="connsiteY1" fmla="*/ 856783 h 2585786"/>
                    <a:gd name="connsiteX2" fmla="*/ 1533519 w 2563438"/>
                    <a:gd name="connsiteY2" fmla="*/ 893168 h 2585786"/>
                    <a:gd name="connsiteX3" fmla="*/ 1229862 w 2563438"/>
                    <a:gd name="connsiteY3" fmla="*/ 817540 h 2585786"/>
                    <a:gd name="connsiteX4" fmla="*/ 1665726 w 2563438"/>
                    <a:gd name="connsiteY4" fmla="*/ 448351 h 2585786"/>
                    <a:gd name="connsiteX5" fmla="*/ 1568190 w 2563438"/>
                    <a:gd name="connsiteY5" fmla="*/ 333574 h 2585786"/>
                    <a:gd name="connsiteX6" fmla="*/ 1120515 w 2563438"/>
                    <a:gd name="connsiteY6" fmla="*/ 652186 h 2585786"/>
                    <a:gd name="connsiteX7" fmla="*/ 1165378 w 2563438"/>
                    <a:gd name="connsiteY7" fmla="*/ 368436 h 2585786"/>
                    <a:gd name="connsiteX8" fmla="*/ 900869 w 2563438"/>
                    <a:gd name="connsiteY8" fmla="*/ 118976 h 2585786"/>
                    <a:gd name="connsiteX9" fmla="*/ 923443 w 2563438"/>
                    <a:gd name="connsiteY9" fmla="*/ 560079 h 2585786"/>
                    <a:gd name="connsiteX10" fmla="*/ 365850 w 2563438"/>
                    <a:gd name="connsiteY10" fmla="*/ 133740 h 2585786"/>
                    <a:gd name="connsiteX11" fmla="*/ 519774 w 2563438"/>
                    <a:gd name="connsiteY11" fmla="*/ 523693 h 2585786"/>
                    <a:gd name="connsiteX12" fmla="*/ 601974 w 2563438"/>
                    <a:gd name="connsiteY12" fmla="*/ 824017 h 2585786"/>
                    <a:gd name="connsiteX13" fmla="*/ 365945 w 2563438"/>
                    <a:gd name="connsiteY13" fmla="*/ 786869 h 2585786"/>
                    <a:gd name="connsiteX14" fmla="*/ 6757 w 2563438"/>
                    <a:gd name="connsiteY14" fmla="*/ 710383 h 2585786"/>
                    <a:gd name="connsiteX15" fmla="*/ 443955 w 2563438"/>
                    <a:gd name="connsiteY15" fmla="*/ 1060332 h 2585786"/>
                    <a:gd name="connsiteX16" fmla="*/ 160681 w 2563438"/>
                    <a:gd name="connsiteY16" fmla="*/ 1302362 h 2585786"/>
                    <a:gd name="connsiteX17" fmla="*/ 52287 w 2563438"/>
                    <a:gd name="connsiteY17" fmla="*/ 1502006 h 2585786"/>
                    <a:gd name="connsiteX18" fmla="*/ 424714 w 2563438"/>
                    <a:gd name="connsiteY18" fmla="*/ 1246641 h 2585786"/>
                    <a:gd name="connsiteX19" fmla="*/ 425571 w 2563438"/>
                    <a:gd name="connsiteY19" fmla="*/ 1245879 h 2585786"/>
                    <a:gd name="connsiteX20" fmla="*/ 440716 w 2563438"/>
                    <a:gd name="connsiteY20" fmla="*/ 1234639 h 2585786"/>
                    <a:gd name="connsiteX21" fmla="*/ 655695 w 2563438"/>
                    <a:gd name="connsiteY21" fmla="*/ 1275978 h 2585786"/>
                    <a:gd name="connsiteX22" fmla="*/ 646932 w 2563438"/>
                    <a:gd name="connsiteY22" fmla="*/ 1421330 h 2585786"/>
                    <a:gd name="connsiteX23" fmla="*/ 856768 w 2563438"/>
                    <a:gd name="connsiteY23" fmla="*/ 1923106 h 2585786"/>
                    <a:gd name="connsiteX24" fmla="*/ 850196 w 2563438"/>
                    <a:gd name="connsiteY24" fmla="*/ 1587922 h 2585786"/>
                    <a:gd name="connsiteX25" fmla="*/ 843719 w 2563438"/>
                    <a:gd name="connsiteY25" fmla="*/ 1391802 h 2585786"/>
                    <a:gd name="connsiteX26" fmla="*/ 843719 w 2563438"/>
                    <a:gd name="connsiteY26" fmla="*/ 1391802 h 2585786"/>
                    <a:gd name="connsiteX27" fmla="*/ 954495 w 2563438"/>
                    <a:gd name="connsiteY27" fmla="*/ 1279216 h 2585786"/>
                    <a:gd name="connsiteX28" fmla="*/ 2551905 w 2563438"/>
                    <a:gd name="connsiteY28" fmla="*/ 2581065 h 2585786"/>
                    <a:gd name="connsiteX29" fmla="*/ 1536948 w 2563438"/>
                    <a:gd name="connsiteY29" fmla="*/ 1063666 h 2585786"/>
                    <a:gd name="connsiteX30" fmla="*/ 1536948 w 2563438"/>
                    <a:gd name="connsiteY30" fmla="*/ 1063761 h 2585786"/>
                    <a:gd name="connsiteX31" fmla="*/ 1427125 w 2563438"/>
                    <a:gd name="connsiteY31" fmla="*/ 962224 h 2585786"/>
                    <a:gd name="connsiteX32" fmla="*/ 1425696 w 2563438"/>
                    <a:gd name="connsiteY32" fmla="*/ 962796 h 2585786"/>
                    <a:gd name="connsiteX33" fmla="*/ 1427125 w 2563438"/>
                    <a:gd name="connsiteY33" fmla="*/ 962224 h 2585786"/>
                    <a:gd name="connsiteX34" fmla="*/ 1365975 w 2563438"/>
                    <a:gd name="connsiteY34" fmla="*/ 581034 h 2585786"/>
                    <a:gd name="connsiteX35" fmla="*/ 1365213 w 2563438"/>
                    <a:gd name="connsiteY35" fmla="*/ 581034 h 2585786"/>
                    <a:gd name="connsiteX36" fmla="*/ 1365975 w 2563438"/>
                    <a:gd name="connsiteY36" fmla="*/ 581034 h 2585786"/>
                    <a:gd name="connsiteX37" fmla="*/ 543777 w 2563438"/>
                    <a:gd name="connsiteY37" fmla="*/ 402345 h 2585786"/>
                    <a:gd name="connsiteX38" fmla="*/ 543300 w 2563438"/>
                    <a:gd name="connsiteY38" fmla="*/ 406155 h 2585786"/>
                    <a:gd name="connsiteX39" fmla="*/ 543777 w 2563438"/>
                    <a:gd name="connsiteY39" fmla="*/ 402345 h 2585786"/>
                    <a:gd name="connsiteX40" fmla="*/ 1408932 w 2563438"/>
                    <a:gd name="connsiteY40" fmla="*/ 1402089 h 2585786"/>
                    <a:gd name="connsiteX41" fmla="*/ 1406265 w 2563438"/>
                    <a:gd name="connsiteY41" fmla="*/ 1398660 h 2585786"/>
                    <a:gd name="connsiteX42" fmla="*/ 1408932 w 2563438"/>
                    <a:gd name="connsiteY42" fmla="*/ 1402089 h 2585786"/>
                    <a:gd name="connsiteX0" fmla="*/ 1536948 w 1828515"/>
                    <a:gd name="connsiteY0" fmla="*/ 1063761 h 1923939"/>
                    <a:gd name="connsiteX1" fmla="*/ 1818031 w 1828515"/>
                    <a:gd name="connsiteY1" fmla="*/ 856783 h 1923939"/>
                    <a:gd name="connsiteX2" fmla="*/ 1533519 w 1828515"/>
                    <a:gd name="connsiteY2" fmla="*/ 893168 h 1923939"/>
                    <a:gd name="connsiteX3" fmla="*/ 1229862 w 1828515"/>
                    <a:gd name="connsiteY3" fmla="*/ 817540 h 1923939"/>
                    <a:gd name="connsiteX4" fmla="*/ 1665726 w 1828515"/>
                    <a:gd name="connsiteY4" fmla="*/ 448351 h 1923939"/>
                    <a:gd name="connsiteX5" fmla="*/ 1568190 w 1828515"/>
                    <a:gd name="connsiteY5" fmla="*/ 333574 h 1923939"/>
                    <a:gd name="connsiteX6" fmla="*/ 1120515 w 1828515"/>
                    <a:gd name="connsiteY6" fmla="*/ 652186 h 1923939"/>
                    <a:gd name="connsiteX7" fmla="*/ 1165378 w 1828515"/>
                    <a:gd name="connsiteY7" fmla="*/ 368436 h 1923939"/>
                    <a:gd name="connsiteX8" fmla="*/ 900869 w 1828515"/>
                    <a:gd name="connsiteY8" fmla="*/ 118976 h 1923939"/>
                    <a:gd name="connsiteX9" fmla="*/ 923443 w 1828515"/>
                    <a:gd name="connsiteY9" fmla="*/ 560079 h 1923939"/>
                    <a:gd name="connsiteX10" fmla="*/ 365850 w 1828515"/>
                    <a:gd name="connsiteY10" fmla="*/ 133740 h 1923939"/>
                    <a:gd name="connsiteX11" fmla="*/ 519774 w 1828515"/>
                    <a:gd name="connsiteY11" fmla="*/ 523693 h 1923939"/>
                    <a:gd name="connsiteX12" fmla="*/ 601974 w 1828515"/>
                    <a:gd name="connsiteY12" fmla="*/ 824017 h 1923939"/>
                    <a:gd name="connsiteX13" fmla="*/ 365945 w 1828515"/>
                    <a:gd name="connsiteY13" fmla="*/ 786869 h 1923939"/>
                    <a:gd name="connsiteX14" fmla="*/ 6757 w 1828515"/>
                    <a:gd name="connsiteY14" fmla="*/ 710383 h 1923939"/>
                    <a:gd name="connsiteX15" fmla="*/ 443955 w 1828515"/>
                    <a:gd name="connsiteY15" fmla="*/ 1060332 h 1923939"/>
                    <a:gd name="connsiteX16" fmla="*/ 160681 w 1828515"/>
                    <a:gd name="connsiteY16" fmla="*/ 1302362 h 1923939"/>
                    <a:gd name="connsiteX17" fmla="*/ 52287 w 1828515"/>
                    <a:gd name="connsiteY17" fmla="*/ 1502006 h 1923939"/>
                    <a:gd name="connsiteX18" fmla="*/ 424714 w 1828515"/>
                    <a:gd name="connsiteY18" fmla="*/ 1246641 h 1923939"/>
                    <a:gd name="connsiteX19" fmla="*/ 425571 w 1828515"/>
                    <a:gd name="connsiteY19" fmla="*/ 1245879 h 1923939"/>
                    <a:gd name="connsiteX20" fmla="*/ 440716 w 1828515"/>
                    <a:gd name="connsiteY20" fmla="*/ 1234639 h 1923939"/>
                    <a:gd name="connsiteX21" fmla="*/ 655695 w 1828515"/>
                    <a:gd name="connsiteY21" fmla="*/ 1275978 h 1923939"/>
                    <a:gd name="connsiteX22" fmla="*/ 646932 w 1828515"/>
                    <a:gd name="connsiteY22" fmla="*/ 1421330 h 1923939"/>
                    <a:gd name="connsiteX23" fmla="*/ 856768 w 1828515"/>
                    <a:gd name="connsiteY23" fmla="*/ 1923106 h 1923939"/>
                    <a:gd name="connsiteX24" fmla="*/ 850196 w 1828515"/>
                    <a:gd name="connsiteY24" fmla="*/ 1587922 h 1923939"/>
                    <a:gd name="connsiteX25" fmla="*/ 843719 w 1828515"/>
                    <a:gd name="connsiteY25" fmla="*/ 1391802 h 1923939"/>
                    <a:gd name="connsiteX26" fmla="*/ 843719 w 1828515"/>
                    <a:gd name="connsiteY26" fmla="*/ 1391802 h 1923939"/>
                    <a:gd name="connsiteX27" fmla="*/ 954495 w 1828515"/>
                    <a:gd name="connsiteY27" fmla="*/ 1279216 h 1923939"/>
                    <a:gd name="connsiteX28" fmla="*/ 1510160 w 1828515"/>
                    <a:gd name="connsiteY28" fmla="*/ 1572079 h 1923939"/>
                    <a:gd name="connsiteX29" fmla="*/ 1536948 w 1828515"/>
                    <a:gd name="connsiteY29" fmla="*/ 1063666 h 1923939"/>
                    <a:gd name="connsiteX30" fmla="*/ 1536948 w 1828515"/>
                    <a:gd name="connsiteY30" fmla="*/ 1063761 h 1923939"/>
                    <a:gd name="connsiteX31" fmla="*/ 1427125 w 1828515"/>
                    <a:gd name="connsiteY31" fmla="*/ 962224 h 1923939"/>
                    <a:gd name="connsiteX32" fmla="*/ 1425696 w 1828515"/>
                    <a:gd name="connsiteY32" fmla="*/ 962796 h 1923939"/>
                    <a:gd name="connsiteX33" fmla="*/ 1427125 w 1828515"/>
                    <a:gd name="connsiteY33" fmla="*/ 962224 h 1923939"/>
                    <a:gd name="connsiteX34" fmla="*/ 1365975 w 1828515"/>
                    <a:gd name="connsiteY34" fmla="*/ 581034 h 1923939"/>
                    <a:gd name="connsiteX35" fmla="*/ 1365213 w 1828515"/>
                    <a:gd name="connsiteY35" fmla="*/ 581034 h 1923939"/>
                    <a:gd name="connsiteX36" fmla="*/ 1365975 w 1828515"/>
                    <a:gd name="connsiteY36" fmla="*/ 581034 h 1923939"/>
                    <a:gd name="connsiteX37" fmla="*/ 543777 w 1828515"/>
                    <a:gd name="connsiteY37" fmla="*/ 402345 h 1923939"/>
                    <a:gd name="connsiteX38" fmla="*/ 543300 w 1828515"/>
                    <a:gd name="connsiteY38" fmla="*/ 406155 h 1923939"/>
                    <a:gd name="connsiteX39" fmla="*/ 543777 w 1828515"/>
                    <a:gd name="connsiteY39" fmla="*/ 402345 h 1923939"/>
                    <a:gd name="connsiteX40" fmla="*/ 1408932 w 1828515"/>
                    <a:gd name="connsiteY40" fmla="*/ 1402089 h 1923939"/>
                    <a:gd name="connsiteX41" fmla="*/ 1406265 w 1828515"/>
                    <a:gd name="connsiteY41" fmla="*/ 1398660 h 1923939"/>
                    <a:gd name="connsiteX42" fmla="*/ 1408932 w 1828515"/>
                    <a:gd name="connsiteY42" fmla="*/ 1402089 h 1923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1828515" h="1923939">
                      <a:moveTo>
                        <a:pt x="1536948" y="1063761"/>
                      </a:moveTo>
                      <a:cubicBezTo>
                        <a:pt x="1613815" y="1055284"/>
                        <a:pt x="1884801" y="974131"/>
                        <a:pt x="1818031" y="856783"/>
                      </a:cubicBezTo>
                      <a:cubicBezTo>
                        <a:pt x="1770311" y="772867"/>
                        <a:pt x="1607529" y="871070"/>
                        <a:pt x="1533519" y="893168"/>
                      </a:cubicBezTo>
                      <a:cubicBezTo>
                        <a:pt x="1142328" y="1010230"/>
                        <a:pt x="1165759" y="844876"/>
                        <a:pt x="1229862" y="817540"/>
                      </a:cubicBezTo>
                      <a:cubicBezTo>
                        <a:pt x="1549902" y="681237"/>
                        <a:pt x="1620292" y="542267"/>
                        <a:pt x="1665726" y="448351"/>
                      </a:cubicBezTo>
                      <a:cubicBezTo>
                        <a:pt x="1788218" y="195176"/>
                        <a:pt x="1676585" y="110689"/>
                        <a:pt x="1568190" y="333574"/>
                      </a:cubicBezTo>
                      <a:cubicBezTo>
                        <a:pt x="1530281" y="411394"/>
                        <a:pt x="1297299" y="686380"/>
                        <a:pt x="1120515" y="652186"/>
                      </a:cubicBezTo>
                      <a:cubicBezTo>
                        <a:pt x="1018217" y="632374"/>
                        <a:pt x="1150043" y="560079"/>
                        <a:pt x="1165378" y="368436"/>
                      </a:cubicBezTo>
                      <a:cubicBezTo>
                        <a:pt x="1217194" y="29917"/>
                        <a:pt x="728085" y="-124959"/>
                        <a:pt x="900869" y="118976"/>
                      </a:cubicBezTo>
                      <a:cubicBezTo>
                        <a:pt x="1077462" y="368436"/>
                        <a:pt x="979641" y="511120"/>
                        <a:pt x="923443" y="560079"/>
                      </a:cubicBezTo>
                      <a:cubicBezTo>
                        <a:pt x="782664" y="682570"/>
                        <a:pt x="743040" y="556364"/>
                        <a:pt x="365850" y="133740"/>
                      </a:cubicBezTo>
                      <a:cubicBezTo>
                        <a:pt x="298222" y="58016"/>
                        <a:pt x="160681" y="202891"/>
                        <a:pt x="519774" y="523693"/>
                      </a:cubicBezTo>
                      <a:cubicBezTo>
                        <a:pt x="585115" y="582082"/>
                        <a:pt x="690938" y="737434"/>
                        <a:pt x="601974" y="824017"/>
                      </a:cubicBezTo>
                      <a:cubicBezTo>
                        <a:pt x="529489" y="894502"/>
                        <a:pt x="427667" y="835161"/>
                        <a:pt x="365945" y="786869"/>
                      </a:cubicBezTo>
                      <a:cubicBezTo>
                        <a:pt x="102960" y="581034"/>
                        <a:pt x="-32772" y="632945"/>
                        <a:pt x="6757" y="710383"/>
                      </a:cubicBezTo>
                      <a:cubicBezTo>
                        <a:pt x="60954" y="816778"/>
                        <a:pt x="559779" y="913266"/>
                        <a:pt x="443955" y="1060332"/>
                      </a:cubicBezTo>
                      <a:cubicBezTo>
                        <a:pt x="356991" y="1170631"/>
                        <a:pt x="275838" y="1215875"/>
                        <a:pt x="160681" y="1302362"/>
                      </a:cubicBezTo>
                      <a:cubicBezTo>
                        <a:pt x="134487" y="1322079"/>
                        <a:pt x="-94017" y="1433807"/>
                        <a:pt x="52287" y="1502006"/>
                      </a:cubicBezTo>
                      <a:cubicBezTo>
                        <a:pt x="222689" y="1581349"/>
                        <a:pt x="317653" y="1335128"/>
                        <a:pt x="424714" y="1246641"/>
                      </a:cubicBezTo>
                      <a:cubicBezTo>
                        <a:pt x="425000" y="1246355"/>
                        <a:pt x="425286" y="1246165"/>
                        <a:pt x="425571" y="1245879"/>
                      </a:cubicBezTo>
                      <a:cubicBezTo>
                        <a:pt x="430620" y="1241783"/>
                        <a:pt x="435668" y="1237973"/>
                        <a:pt x="440716" y="1234639"/>
                      </a:cubicBezTo>
                      <a:cubicBezTo>
                        <a:pt x="511011" y="1188157"/>
                        <a:pt x="628168" y="1196254"/>
                        <a:pt x="655695" y="1275978"/>
                      </a:cubicBezTo>
                      <a:cubicBezTo>
                        <a:pt x="671697" y="1322365"/>
                        <a:pt x="651219" y="1372466"/>
                        <a:pt x="646932" y="1421330"/>
                      </a:cubicBezTo>
                      <a:cubicBezTo>
                        <a:pt x="633216" y="1578587"/>
                        <a:pt x="754470" y="1943680"/>
                        <a:pt x="856768" y="1923106"/>
                      </a:cubicBezTo>
                      <a:cubicBezTo>
                        <a:pt x="923348" y="1909676"/>
                        <a:pt x="878676" y="1671932"/>
                        <a:pt x="850196" y="1587922"/>
                      </a:cubicBezTo>
                      <a:cubicBezTo>
                        <a:pt x="827336" y="1520485"/>
                        <a:pt x="822764" y="1450190"/>
                        <a:pt x="843719" y="1391802"/>
                      </a:cubicBezTo>
                      <a:lnTo>
                        <a:pt x="843719" y="1391802"/>
                      </a:lnTo>
                      <a:cubicBezTo>
                        <a:pt x="861340" y="1343034"/>
                        <a:pt x="896773" y="1302553"/>
                        <a:pt x="954495" y="1279216"/>
                      </a:cubicBezTo>
                      <a:cubicBezTo>
                        <a:pt x="1178427" y="1212160"/>
                        <a:pt x="1288514" y="1670282"/>
                        <a:pt x="1510160" y="1572079"/>
                      </a:cubicBezTo>
                      <a:cubicBezTo>
                        <a:pt x="1690659" y="1503975"/>
                        <a:pt x="722656" y="1013183"/>
                        <a:pt x="1536948" y="1063666"/>
                      </a:cubicBezTo>
                      <a:lnTo>
                        <a:pt x="1536948" y="1063761"/>
                      </a:lnTo>
                      <a:close/>
                      <a:moveTo>
                        <a:pt x="1427125" y="962224"/>
                      </a:moveTo>
                      <a:cubicBezTo>
                        <a:pt x="1426554" y="962510"/>
                        <a:pt x="1425982" y="962701"/>
                        <a:pt x="1425696" y="962796"/>
                      </a:cubicBezTo>
                      <a:cubicBezTo>
                        <a:pt x="1425982" y="962701"/>
                        <a:pt x="1426458" y="962510"/>
                        <a:pt x="1427125" y="962224"/>
                      </a:cubicBezTo>
                      <a:close/>
                      <a:moveTo>
                        <a:pt x="1365975" y="581034"/>
                      </a:moveTo>
                      <a:lnTo>
                        <a:pt x="1365213" y="581034"/>
                      </a:lnTo>
                      <a:lnTo>
                        <a:pt x="1365975" y="581034"/>
                      </a:lnTo>
                      <a:close/>
                      <a:moveTo>
                        <a:pt x="543777" y="402345"/>
                      </a:moveTo>
                      <a:cubicBezTo>
                        <a:pt x="543777" y="402345"/>
                        <a:pt x="543777" y="404155"/>
                        <a:pt x="543300" y="406155"/>
                      </a:cubicBezTo>
                      <a:cubicBezTo>
                        <a:pt x="543300" y="404250"/>
                        <a:pt x="543491" y="402535"/>
                        <a:pt x="543777" y="402345"/>
                      </a:cubicBezTo>
                      <a:close/>
                      <a:moveTo>
                        <a:pt x="1408932" y="1402089"/>
                      </a:moveTo>
                      <a:cubicBezTo>
                        <a:pt x="1408932" y="1402089"/>
                        <a:pt x="1407408" y="1400565"/>
                        <a:pt x="1406265" y="1398660"/>
                      </a:cubicBezTo>
                      <a:cubicBezTo>
                        <a:pt x="1407694" y="1400184"/>
                        <a:pt x="1409028" y="1401708"/>
                        <a:pt x="1408932" y="1402089"/>
                      </a:cubicBezTo>
                      <a:close/>
                    </a:path>
                  </a:pathLst>
                </a:custGeom>
                <a:solidFill>
                  <a:srgbClr val="009EB0">
                    <a:alpha val="61176"/>
                  </a:srgbClr>
                </a:solidFill>
                <a:ln w="9525" cap="flat">
                  <a:solidFill>
                    <a:srgbClr val="00798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9E5E843-78F8-3EFD-219F-76B6D898682E}"/>
                    </a:ext>
                  </a:extLst>
                </p:cNvPr>
                <p:cNvSpPr/>
                <p:nvPr/>
              </p:nvSpPr>
              <p:spPr>
                <a:xfrm rot="2933793">
                  <a:off x="5986946" y="1938735"/>
                  <a:ext cx="101225" cy="116923"/>
                </a:xfrm>
                <a:custGeom>
                  <a:avLst/>
                  <a:gdLst>
                    <a:gd name="connsiteX0" fmla="*/ 17236 w 196766"/>
                    <a:gd name="connsiteY0" fmla="*/ 47284 h 228357"/>
                    <a:gd name="connsiteX1" fmla="*/ 111446 w 196766"/>
                    <a:gd name="connsiteY1" fmla="*/ 228350 h 228357"/>
                    <a:gd name="connsiteX2" fmla="*/ 158352 w 196766"/>
                    <a:gd name="connsiteY2" fmla="*/ 22241 h 228357"/>
                    <a:gd name="connsiteX3" fmla="*/ 17236 w 196766"/>
                    <a:gd name="connsiteY3" fmla="*/ 47284 h 228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6766" h="228357">
                      <a:moveTo>
                        <a:pt x="17236" y="47284"/>
                      </a:moveTo>
                      <a:cubicBezTo>
                        <a:pt x="-18738" y="97967"/>
                        <a:pt x="-3434" y="229542"/>
                        <a:pt x="111446" y="228350"/>
                      </a:cubicBezTo>
                      <a:cubicBezTo>
                        <a:pt x="226327" y="226959"/>
                        <a:pt x="207246" y="52849"/>
                        <a:pt x="158352" y="22241"/>
                      </a:cubicBezTo>
                      <a:cubicBezTo>
                        <a:pt x="109459" y="-8367"/>
                        <a:pt x="60565" y="-13734"/>
                        <a:pt x="17236" y="47284"/>
                      </a:cubicBezTo>
                      <a:close/>
                    </a:path>
                  </a:pathLst>
                </a:custGeom>
                <a:solidFill>
                  <a:srgbClr val="007986"/>
                </a:solidFill>
                <a:ln w="1981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33C6CE8-C90D-2F34-E04B-F17E3FC7EE6A}"/>
                    </a:ext>
                  </a:extLst>
                </p:cNvPr>
                <p:cNvSpPr/>
                <p:nvPr/>
              </p:nvSpPr>
              <p:spPr>
                <a:xfrm rot="13569178">
                  <a:off x="6013297" y="1939708"/>
                  <a:ext cx="32726" cy="70495"/>
                </a:xfrm>
                <a:custGeom>
                  <a:avLst/>
                  <a:gdLst>
                    <a:gd name="connsiteX0" fmla="*/ 21670 w 116516"/>
                    <a:gd name="connsiteY0" fmla="*/ 83698 h 191264"/>
                    <a:gd name="connsiteX1" fmla="*/ 111491 w 116516"/>
                    <a:gd name="connsiteY1" fmla="*/ 92938 h 191264"/>
                    <a:gd name="connsiteX2" fmla="*/ 620 w 116516"/>
                    <a:gd name="connsiteY2" fmla="*/ 183901 h 191264"/>
                    <a:gd name="connsiteX3" fmla="*/ 21670 w 116516"/>
                    <a:gd name="connsiteY3" fmla="*/ 83794 h 191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6516" h="191264">
                      <a:moveTo>
                        <a:pt x="21670" y="83698"/>
                      </a:moveTo>
                      <a:cubicBezTo>
                        <a:pt x="11002" y="-45842"/>
                        <a:pt x="143590" y="-10980"/>
                        <a:pt x="111491" y="92938"/>
                      </a:cubicBezTo>
                      <a:cubicBezTo>
                        <a:pt x="98251" y="135800"/>
                        <a:pt x="9764" y="215905"/>
                        <a:pt x="620" y="183901"/>
                      </a:cubicBezTo>
                      <a:cubicBezTo>
                        <a:pt x="-4810" y="165042"/>
                        <a:pt x="27385" y="152564"/>
                        <a:pt x="21670" y="83794"/>
                      </a:cubicBezTo>
                      <a:close/>
                    </a:path>
                  </a:pathLst>
                </a:custGeom>
                <a:solidFill>
                  <a:srgbClr val="FBF9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5C78885-9897-0F5F-7DDE-404F0744D653}"/>
                  </a:ext>
                </a:extLst>
              </p:cNvPr>
              <p:cNvSpPr txBox="1"/>
              <p:nvPr/>
            </p:nvSpPr>
            <p:spPr>
              <a:xfrm>
                <a:off x="2856788" y="4739714"/>
                <a:ext cx="336536" cy="27084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defTabSz="685783"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 kumimoji="0" sz="1100" b="1" i="0" u="none" strike="noStrike" kern="0" cap="none" spc="0" normalizeH="0" baseline="0">
                    <a:ln>
                      <a:noFill/>
                    </a:ln>
                    <a:solidFill>
                      <a:srgbClr val="0D375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685783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DC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460D84-53A6-C607-BACC-D873AC5F5E5B}"/>
                </a:ext>
              </a:extLst>
            </p:cNvPr>
            <p:cNvSpPr txBox="1"/>
            <p:nvPr/>
          </p:nvSpPr>
          <p:spPr>
            <a:xfrm>
              <a:off x="8906498" y="4933956"/>
              <a:ext cx="343143" cy="3484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TSLP/</a:t>
              </a:r>
              <a:b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</a:b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IL-33</a:t>
              </a:r>
            </a:p>
          </p:txBody>
        </p:sp>
        <p:sp>
          <p:nvSpPr>
            <p:cNvPr id="51" name="!!Mast down arrow">
              <a:extLst>
                <a:ext uri="{FF2B5EF4-FFF2-40B4-BE49-F238E27FC236}">
                  <a16:creationId xmlns:a16="http://schemas.microsoft.com/office/drawing/2014/main" id="{BB1F855B-F4FB-7D89-7DFF-FD59E1DEA72C}"/>
                </a:ext>
              </a:extLst>
            </p:cNvPr>
            <p:cNvSpPr/>
            <p:nvPr/>
          </p:nvSpPr>
          <p:spPr>
            <a:xfrm rot="19944570">
              <a:off x="9287313" y="4865208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41D430EA-A285-E32C-FC23-D44990863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65D2D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033098" y="5025760"/>
              <a:ext cx="236681" cy="222961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5DD18C-AD4C-0130-8B37-87882EB84AE6}"/>
                </a:ext>
              </a:extLst>
            </p:cNvPr>
            <p:cNvSpPr txBox="1"/>
            <p:nvPr/>
          </p:nvSpPr>
          <p:spPr>
            <a:xfrm>
              <a:off x="9903874" y="5227622"/>
              <a:ext cx="704651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Neutrophil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1052C97-58F9-9A3B-754E-4BD0EF12097A}"/>
                </a:ext>
              </a:extLst>
            </p:cNvPr>
            <p:cNvGrpSpPr/>
            <p:nvPr/>
          </p:nvGrpSpPr>
          <p:grpSpPr>
            <a:xfrm>
              <a:off x="9390483" y="5094170"/>
              <a:ext cx="294091" cy="279505"/>
              <a:chOff x="5762390" y="1738456"/>
              <a:chExt cx="540383" cy="513580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D183BBF-95BA-3BB2-ADD2-0A834F379B07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A25F62F-6D38-3C17-E600-8DF1DC73BE41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210B1FE-CDF0-4C1D-A201-C60BA62A7979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3">
              <a:extLst>
                <a:ext uri="{FF2B5EF4-FFF2-40B4-BE49-F238E27FC236}">
                  <a16:creationId xmlns:a16="http://schemas.microsoft.com/office/drawing/2014/main" id="{D434AECA-F110-EB73-A9E1-85E4DB3342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58398" y="4840245"/>
              <a:ext cx="245869" cy="243284"/>
              <a:chOff x="4432452" y="1720199"/>
              <a:chExt cx="661010" cy="654057"/>
            </a:xfrm>
          </p:grpSpPr>
          <p:sp>
            <p:nvSpPr>
              <p:cNvPr id="59" name="Freeform 21">
                <a:extLst>
                  <a:ext uri="{FF2B5EF4-FFF2-40B4-BE49-F238E27FC236}">
                    <a16:creationId xmlns:a16="http://schemas.microsoft.com/office/drawing/2014/main" id="{F43F2181-4D76-D079-2757-3FCCC7B34232}"/>
                  </a:ext>
                </a:extLst>
              </p:cNvPr>
              <p:cNvSpPr/>
              <p:nvPr/>
            </p:nvSpPr>
            <p:spPr>
              <a:xfrm>
                <a:off x="4432452" y="1720199"/>
                <a:ext cx="661010" cy="654057"/>
              </a:xfrm>
              <a:custGeom>
                <a:avLst/>
                <a:gdLst>
                  <a:gd name="connsiteX0" fmla="*/ 468066 w 661010"/>
                  <a:gd name="connsiteY0" fmla="*/ 638138 h 654057"/>
                  <a:gd name="connsiteX1" fmla="*/ 534539 w 661010"/>
                  <a:gd name="connsiteY1" fmla="*/ 580826 h 654057"/>
                  <a:gd name="connsiteX2" fmla="*/ 633154 w 661010"/>
                  <a:gd name="connsiteY2" fmla="*/ 503748 h 654057"/>
                  <a:gd name="connsiteX3" fmla="*/ 660732 w 661010"/>
                  <a:gd name="connsiteY3" fmla="*/ 455515 h 654057"/>
                  <a:gd name="connsiteX4" fmla="*/ 657879 w 661010"/>
                  <a:gd name="connsiteY4" fmla="*/ 426480 h 654057"/>
                  <a:gd name="connsiteX5" fmla="*/ 622883 w 661010"/>
                  <a:gd name="connsiteY5" fmla="*/ 250761 h 654057"/>
                  <a:gd name="connsiteX6" fmla="*/ 586842 w 661010"/>
                  <a:gd name="connsiteY6" fmla="*/ 168481 h 654057"/>
                  <a:gd name="connsiteX7" fmla="*/ 542622 w 661010"/>
                  <a:gd name="connsiteY7" fmla="*/ 138312 h 654057"/>
                  <a:gd name="connsiteX8" fmla="*/ 494218 w 661010"/>
                  <a:gd name="connsiteY8" fmla="*/ 67286 h 654057"/>
                  <a:gd name="connsiteX9" fmla="*/ 404161 w 661010"/>
                  <a:gd name="connsiteY9" fmla="*/ 22364 h 654057"/>
                  <a:gd name="connsiteX10" fmla="*/ 220339 w 661010"/>
                  <a:gd name="connsiteY10" fmla="*/ 9312 h 654057"/>
                  <a:gd name="connsiteX11" fmla="*/ 182966 w 661010"/>
                  <a:gd name="connsiteY11" fmla="*/ 32199 h 654057"/>
                  <a:gd name="connsiteX12" fmla="*/ 167656 w 661010"/>
                  <a:gd name="connsiteY12" fmla="*/ 50358 h 654057"/>
                  <a:gd name="connsiteX13" fmla="*/ 96809 w 661010"/>
                  <a:gd name="connsiteY13" fmla="*/ 81189 h 654057"/>
                  <a:gd name="connsiteX14" fmla="*/ 72749 w 661010"/>
                  <a:gd name="connsiteY14" fmla="*/ 157416 h 654057"/>
                  <a:gd name="connsiteX15" fmla="*/ 3424 w 661010"/>
                  <a:gd name="connsiteY15" fmla="*/ 188909 h 654057"/>
                  <a:gd name="connsiteX16" fmla="*/ 761 w 661010"/>
                  <a:gd name="connsiteY16" fmla="*/ 216809 h 654057"/>
                  <a:gd name="connsiteX17" fmla="*/ 11602 w 661010"/>
                  <a:gd name="connsiteY17" fmla="*/ 319989 h 654057"/>
                  <a:gd name="connsiteX18" fmla="*/ 19020 w 661010"/>
                  <a:gd name="connsiteY18" fmla="*/ 350915 h 654057"/>
                  <a:gd name="connsiteX19" fmla="*/ 56963 w 661010"/>
                  <a:gd name="connsiteY19" fmla="*/ 398203 h 654057"/>
                  <a:gd name="connsiteX20" fmla="*/ 39751 w 661010"/>
                  <a:gd name="connsiteY20" fmla="*/ 476321 h 654057"/>
                  <a:gd name="connsiteX21" fmla="*/ 42699 w 661010"/>
                  <a:gd name="connsiteY21" fmla="*/ 534390 h 654057"/>
                  <a:gd name="connsiteX22" fmla="*/ 29956 w 661010"/>
                  <a:gd name="connsiteY22" fmla="*/ 552548 h 654057"/>
                  <a:gd name="connsiteX23" fmla="*/ 34616 w 661010"/>
                  <a:gd name="connsiteY23" fmla="*/ 562195 h 654057"/>
                  <a:gd name="connsiteX24" fmla="*/ 188957 w 661010"/>
                  <a:gd name="connsiteY24" fmla="*/ 639746 h 654057"/>
                  <a:gd name="connsiteX25" fmla="*/ 267222 w 661010"/>
                  <a:gd name="connsiteY25" fmla="*/ 635774 h 654057"/>
                  <a:gd name="connsiteX26" fmla="*/ 468066 w 661010"/>
                  <a:gd name="connsiteY26" fmla="*/ 638138 h 65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1010" h="654057">
                    <a:moveTo>
                      <a:pt x="468066" y="638138"/>
                    </a:moveTo>
                    <a:cubicBezTo>
                      <a:pt x="492886" y="622439"/>
                      <a:pt x="512286" y="599930"/>
                      <a:pt x="534539" y="580826"/>
                    </a:cubicBezTo>
                    <a:cubicBezTo>
                      <a:pt x="566206" y="553588"/>
                      <a:pt x="603484" y="533066"/>
                      <a:pt x="633154" y="503748"/>
                    </a:cubicBezTo>
                    <a:cubicBezTo>
                      <a:pt x="646658" y="490413"/>
                      <a:pt x="658925" y="474335"/>
                      <a:pt x="660732" y="455515"/>
                    </a:cubicBezTo>
                    <a:cubicBezTo>
                      <a:pt x="661683" y="445773"/>
                      <a:pt x="660066" y="435938"/>
                      <a:pt x="657879" y="426480"/>
                    </a:cubicBezTo>
                    <a:cubicBezTo>
                      <a:pt x="644280" y="368695"/>
                      <a:pt x="627163" y="312234"/>
                      <a:pt x="622883" y="250761"/>
                    </a:cubicBezTo>
                    <a:cubicBezTo>
                      <a:pt x="620696" y="220308"/>
                      <a:pt x="609760" y="188720"/>
                      <a:pt x="586842" y="168481"/>
                    </a:cubicBezTo>
                    <a:cubicBezTo>
                      <a:pt x="573433" y="156659"/>
                      <a:pt x="555935" y="150134"/>
                      <a:pt x="542622" y="138312"/>
                    </a:cubicBezTo>
                    <a:cubicBezTo>
                      <a:pt x="521130" y="119208"/>
                      <a:pt x="513237" y="88849"/>
                      <a:pt x="494218" y="67286"/>
                    </a:cubicBezTo>
                    <a:cubicBezTo>
                      <a:pt x="471775" y="41751"/>
                      <a:pt x="436969" y="31443"/>
                      <a:pt x="404161" y="22364"/>
                    </a:cubicBezTo>
                    <a:cubicBezTo>
                      <a:pt x="344060" y="5718"/>
                      <a:pt x="279394" y="-10927"/>
                      <a:pt x="220339" y="9312"/>
                    </a:cubicBezTo>
                    <a:cubicBezTo>
                      <a:pt x="206360" y="14136"/>
                      <a:pt x="192761" y="21134"/>
                      <a:pt x="182966" y="32199"/>
                    </a:cubicBezTo>
                    <a:cubicBezTo>
                      <a:pt x="177736" y="38157"/>
                      <a:pt x="173647" y="45061"/>
                      <a:pt x="167656" y="50358"/>
                    </a:cubicBezTo>
                    <a:cubicBezTo>
                      <a:pt x="147971" y="67570"/>
                      <a:pt x="113641" y="61234"/>
                      <a:pt x="96809" y="81189"/>
                    </a:cubicBezTo>
                    <a:cubicBezTo>
                      <a:pt x="79216" y="101995"/>
                      <a:pt x="92339" y="138501"/>
                      <a:pt x="72749" y="157416"/>
                    </a:cubicBezTo>
                    <a:cubicBezTo>
                      <a:pt x="54015" y="175480"/>
                      <a:pt x="15787" y="166022"/>
                      <a:pt x="3424" y="188909"/>
                    </a:cubicBezTo>
                    <a:cubicBezTo>
                      <a:pt x="-1046" y="197232"/>
                      <a:pt x="-190" y="207351"/>
                      <a:pt x="761" y="216809"/>
                    </a:cubicBezTo>
                    <a:cubicBezTo>
                      <a:pt x="4375" y="251234"/>
                      <a:pt x="7989" y="285659"/>
                      <a:pt x="11602" y="319989"/>
                    </a:cubicBezTo>
                    <a:cubicBezTo>
                      <a:pt x="12743" y="330582"/>
                      <a:pt x="13885" y="341458"/>
                      <a:pt x="19020" y="350915"/>
                    </a:cubicBezTo>
                    <a:cubicBezTo>
                      <a:pt x="28720" y="368884"/>
                      <a:pt x="51067" y="378720"/>
                      <a:pt x="56963" y="398203"/>
                    </a:cubicBezTo>
                    <a:cubicBezTo>
                      <a:pt x="64761" y="424210"/>
                      <a:pt x="38895" y="449273"/>
                      <a:pt x="39751" y="476321"/>
                    </a:cubicBezTo>
                    <a:cubicBezTo>
                      <a:pt x="40417" y="496371"/>
                      <a:pt x="55061" y="518596"/>
                      <a:pt x="42699" y="534390"/>
                    </a:cubicBezTo>
                    <a:cubicBezTo>
                      <a:pt x="38039" y="540348"/>
                      <a:pt x="29671" y="544982"/>
                      <a:pt x="29956" y="552548"/>
                    </a:cubicBezTo>
                    <a:cubicBezTo>
                      <a:pt x="30146" y="556142"/>
                      <a:pt x="32333" y="559357"/>
                      <a:pt x="34616" y="562195"/>
                    </a:cubicBezTo>
                    <a:cubicBezTo>
                      <a:pt x="71228" y="608914"/>
                      <a:pt x="129427" y="638138"/>
                      <a:pt x="188957" y="639746"/>
                    </a:cubicBezTo>
                    <a:cubicBezTo>
                      <a:pt x="215109" y="640502"/>
                      <a:pt x="241070" y="636152"/>
                      <a:pt x="267222" y="635774"/>
                    </a:cubicBezTo>
                    <a:cubicBezTo>
                      <a:pt x="331793" y="634922"/>
                      <a:pt x="408631" y="675684"/>
                      <a:pt x="468066" y="638138"/>
                    </a:cubicBezTo>
                    <a:close/>
                  </a:path>
                </a:pathLst>
              </a:custGeom>
              <a:solidFill>
                <a:srgbClr val="B3B3B3"/>
              </a:solidFill>
              <a:ln w="19004" cap="flat">
                <a:solidFill>
                  <a:srgbClr val="79929B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F04CCFF0-C5E6-D6D8-F085-1F13EF297CEA}"/>
                  </a:ext>
                </a:extLst>
              </p:cNvPr>
              <p:cNvSpPr/>
              <p:nvPr/>
            </p:nvSpPr>
            <p:spPr>
              <a:xfrm>
                <a:off x="4527855" y="1720199"/>
                <a:ext cx="565607" cy="653311"/>
              </a:xfrm>
              <a:custGeom>
                <a:avLst/>
                <a:gdLst>
                  <a:gd name="connsiteX0" fmla="*/ 372664 w 565608"/>
                  <a:gd name="connsiteY0" fmla="*/ 638138 h 653311"/>
                  <a:gd name="connsiteX1" fmla="*/ 439137 w 565608"/>
                  <a:gd name="connsiteY1" fmla="*/ 580826 h 653311"/>
                  <a:gd name="connsiteX2" fmla="*/ 537752 w 565608"/>
                  <a:gd name="connsiteY2" fmla="*/ 503748 h 653311"/>
                  <a:gd name="connsiteX3" fmla="*/ 565330 w 565608"/>
                  <a:gd name="connsiteY3" fmla="*/ 455515 h 653311"/>
                  <a:gd name="connsiteX4" fmla="*/ 562477 w 565608"/>
                  <a:gd name="connsiteY4" fmla="*/ 426480 h 653311"/>
                  <a:gd name="connsiteX5" fmla="*/ 527482 w 565608"/>
                  <a:gd name="connsiteY5" fmla="*/ 250761 h 653311"/>
                  <a:gd name="connsiteX6" fmla="*/ 491440 w 565608"/>
                  <a:gd name="connsiteY6" fmla="*/ 168481 h 653311"/>
                  <a:gd name="connsiteX7" fmla="*/ 447220 w 565608"/>
                  <a:gd name="connsiteY7" fmla="*/ 138312 h 653311"/>
                  <a:gd name="connsiteX8" fmla="*/ 398816 w 565608"/>
                  <a:gd name="connsiteY8" fmla="*/ 67286 h 653311"/>
                  <a:gd name="connsiteX9" fmla="*/ 308759 w 565608"/>
                  <a:gd name="connsiteY9" fmla="*/ 22364 h 653311"/>
                  <a:gd name="connsiteX10" fmla="*/ 124938 w 565608"/>
                  <a:gd name="connsiteY10" fmla="*/ 9312 h 653311"/>
                  <a:gd name="connsiteX11" fmla="*/ 87565 w 565608"/>
                  <a:gd name="connsiteY11" fmla="*/ 32199 h 653311"/>
                  <a:gd name="connsiteX12" fmla="*/ 72254 w 565608"/>
                  <a:gd name="connsiteY12" fmla="*/ 50358 h 653311"/>
                  <a:gd name="connsiteX13" fmla="*/ 1407 w 565608"/>
                  <a:gd name="connsiteY13" fmla="*/ 81189 h 653311"/>
                  <a:gd name="connsiteX14" fmla="*/ 261686 w 565608"/>
                  <a:gd name="connsiteY14" fmla="*/ 256530 h 653311"/>
                  <a:gd name="connsiteX15" fmla="*/ 66073 w 565608"/>
                  <a:gd name="connsiteY15" fmla="*/ 631139 h 653311"/>
                  <a:gd name="connsiteX16" fmla="*/ 169728 w 565608"/>
                  <a:gd name="connsiteY16" fmla="*/ 632558 h 653311"/>
                  <a:gd name="connsiteX17" fmla="*/ 372664 w 565608"/>
                  <a:gd name="connsiteY17" fmla="*/ 638138 h 65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608" h="653311">
                    <a:moveTo>
                      <a:pt x="372664" y="638138"/>
                    </a:moveTo>
                    <a:cubicBezTo>
                      <a:pt x="397484" y="622439"/>
                      <a:pt x="416884" y="599930"/>
                      <a:pt x="439137" y="580826"/>
                    </a:cubicBezTo>
                    <a:cubicBezTo>
                      <a:pt x="470804" y="553588"/>
                      <a:pt x="508082" y="533066"/>
                      <a:pt x="537752" y="503748"/>
                    </a:cubicBezTo>
                    <a:cubicBezTo>
                      <a:pt x="551256" y="490413"/>
                      <a:pt x="563523" y="474335"/>
                      <a:pt x="565330" y="455515"/>
                    </a:cubicBezTo>
                    <a:cubicBezTo>
                      <a:pt x="566281" y="445773"/>
                      <a:pt x="564664" y="435938"/>
                      <a:pt x="562477" y="426480"/>
                    </a:cubicBezTo>
                    <a:cubicBezTo>
                      <a:pt x="548878" y="368695"/>
                      <a:pt x="531761" y="312234"/>
                      <a:pt x="527482" y="250761"/>
                    </a:cubicBezTo>
                    <a:cubicBezTo>
                      <a:pt x="525294" y="220308"/>
                      <a:pt x="514358" y="188720"/>
                      <a:pt x="491440" y="168481"/>
                    </a:cubicBezTo>
                    <a:cubicBezTo>
                      <a:pt x="478031" y="156659"/>
                      <a:pt x="460534" y="150134"/>
                      <a:pt x="447220" y="138312"/>
                    </a:cubicBezTo>
                    <a:cubicBezTo>
                      <a:pt x="425728" y="119208"/>
                      <a:pt x="417835" y="88849"/>
                      <a:pt x="398816" y="67286"/>
                    </a:cubicBezTo>
                    <a:cubicBezTo>
                      <a:pt x="376373" y="41751"/>
                      <a:pt x="341568" y="31443"/>
                      <a:pt x="308759" y="22364"/>
                    </a:cubicBezTo>
                    <a:cubicBezTo>
                      <a:pt x="248658" y="5718"/>
                      <a:pt x="183993" y="-10927"/>
                      <a:pt x="124938" y="9312"/>
                    </a:cubicBezTo>
                    <a:cubicBezTo>
                      <a:pt x="110958" y="14136"/>
                      <a:pt x="97359" y="21134"/>
                      <a:pt x="87565" y="32199"/>
                    </a:cubicBezTo>
                    <a:cubicBezTo>
                      <a:pt x="82334" y="38157"/>
                      <a:pt x="78245" y="45061"/>
                      <a:pt x="72254" y="50358"/>
                    </a:cubicBezTo>
                    <a:cubicBezTo>
                      <a:pt x="52569" y="67570"/>
                      <a:pt x="18239" y="61234"/>
                      <a:pt x="1407" y="81189"/>
                    </a:cubicBezTo>
                    <a:cubicBezTo>
                      <a:pt x="-16186" y="101995"/>
                      <a:pt x="134637" y="38725"/>
                      <a:pt x="261686" y="256530"/>
                    </a:cubicBezTo>
                    <a:cubicBezTo>
                      <a:pt x="334721" y="381747"/>
                      <a:pt x="204724" y="552737"/>
                      <a:pt x="66073" y="631139"/>
                    </a:cubicBezTo>
                    <a:cubicBezTo>
                      <a:pt x="51238" y="639462"/>
                      <a:pt x="160599" y="632747"/>
                      <a:pt x="169728" y="632558"/>
                    </a:cubicBezTo>
                    <a:cubicBezTo>
                      <a:pt x="234299" y="631612"/>
                      <a:pt x="313229" y="675684"/>
                      <a:pt x="372664" y="638138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F63F2195-32EA-B24E-7E15-30961CFFC95B}"/>
                  </a:ext>
                </a:extLst>
              </p:cNvPr>
              <p:cNvSpPr/>
              <p:nvPr/>
            </p:nvSpPr>
            <p:spPr>
              <a:xfrm rot="-679607">
                <a:off x="4524112" y="1908439"/>
                <a:ext cx="213391" cy="321167"/>
              </a:xfrm>
              <a:custGeom>
                <a:avLst/>
                <a:gdLst>
                  <a:gd name="connsiteX0" fmla="*/ 213392 w 213391"/>
                  <a:gd name="connsiteY0" fmla="*/ 160584 h 321167"/>
                  <a:gd name="connsiteX1" fmla="*/ 106696 w 213391"/>
                  <a:gd name="connsiteY1" fmla="*/ 321167 h 321167"/>
                  <a:gd name="connsiteX2" fmla="*/ 0 w 213391"/>
                  <a:gd name="connsiteY2" fmla="*/ 160584 h 321167"/>
                  <a:gd name="connsiteX3" fmla="*/ 106696 w 213391"/>
                  <a:gd name="connsiteY3" fmla="*/ 0 h 321167"/>
                  <a:gd name="connsiteX4" fmla="*/ 213392 w 213391"/>
                  <a:gd name="connsiteY4" fmla="*/ 160584 h 32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391" h="321167">
                    <a:moveTo>
                      <a:pt x="213392" y="160584"/>
                    </a:moveTo>
                    <a:cubicBezTo>
                      <a:pt x="213392" y="249272"/>
                      <a:pt x="165622" y="321167"/>
                      <a:pt x="106696" y="321167"/>
                    </a:cubicBezTo>
                    <a:cubicBezTo>
                      <a:pt x="47769" y="321167"/>
                      <a:pt x="0" y="249272"/>
                      <a:pt x="0" y="160584"/>
                    </a:cubicBezTo>
                    <a:cubicBezTo>
                      <a:pt x="0" y="71896"/>
                      <a:pt x="47769" y="0"/>
                      <a:pt x="106696" y="0"/>
                    </a:cubicBezTo>
                    <a:cubicBezTo>
                      <a:pt x="165622" y="0"/>
                      <a:pt x="213392" y="71896"/>
                      <a:pt x="213392" y="160584"/>
                    </a:cubicBezTo>
                    <a:close/>
                  </a:path>
                </a:pathLst>
              </a:custGeom>
              <a:solidFill>
                <a:srgbClr val="666666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30">
                <a:extLst>
                  <a:ext uri="{FF2B5EF4-FFF2-40B4-BE49-F238E27FC236}">
                    <a16:creationId xmlns:a16="http://schemas.microsoft.com/office/drawing/2014/main" id="{7FE1E9E8-F0E8-0758-7D83-E8332DF0737D}"/>
                  </a:ext>
                </a:extLst>
              </p:cNvPr>
              <p:cNvSpPr/>
              <p:nvPr/>
            </p:nvSpPr>
            <p:spPr>
              <a:xfrm>
                <a:off x="4759232" y="1776979"/>
                <a:ext cx="57438" cy="60311"/>
              </a:xfrm>
              <a:custGeom>
                <a:avLst/>
                <a:gdLst>
                  <a:gd name="connsiteX0" fmla="*/ 258 w 57438"/>
                  <a:gd name="connsiteY0" fmla="*/ 23368 h 60311"/>
                  <a:gd name="connsiteX1" fmla="*/ 4537 w 57438"/>
                  <a:gd name="connsiteY1" fmla="*/ 43418 h 60311"/>
                  <a:gd name="connsiteX2" fmla="*/ 9482 w 57438"/>
                  <a:gd name="connsiteY2" fmla="*/ 49187 h 60311"/>
                  <a:gd name="connsiteX3" fmla="*/ 11289 w 57438"/>
                  <a:gd name="connsiteY3" fmla="*/ 53726 h 60311"/>
                  <a:gd name="connsiteX4" fmla="*/ 20038 w 57438"/>
                  <a:gd name="connsiteY4" fmla="*/ 59874 h 60311"/>
                  <a:gd name="connsiteX5" fmla="*/ 49898 w 57438"/>
                  <a:gd name="connsiteY5" fmla="*/ 49376 h 60311"/>
                  <a:gd name="connsiteX6" fmla="*/ 57126 w 57438"/>
                  <a:gd name="connsiteY6" fmla="*/ 34433 h 60311"/>
                  <a:gd name="connsiteX7" fmla="*/ 53702 w 57438"/>
                  <a:gd name="connsiteY7" fmla="*/ 15045 h 60311"/>
                  <a:gd name="connsiteX8" fmla="*/ 41815 w 57438"/>
                  <a:gd name="connsiteY8" fmla="*/ 3034 h 60311"/>
                  <a:gd name="connsiteX9" fmla="*/ 22320 w 57438"/>
                  <a:gd name="connsiteY9" fmla="*/ 670 h 60311"/>
                  <a:gd name="connsiteX10" fmla="*/ 258 w 57438"/>
                  <a:gd name="connsiteY10" fmla="*/ 23368 h 6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38" h="60311">
                    <a:moveTo>
                      <a:pt x="258" y="23368"/>
                    </a:moveTo>
                    <a:cubicBezTo>
                      <a:pt x="-598" y="30366"/>
                      <a:pt x="638" y="37365"/>
                      <a:pt x="4537" y="43418"/>
                    </a:cubicBezTo>
                    <a:cubicBezTo>
                      <a:pt x="5869" y="45498"/>
                      <a:pt x="7580" y="47484"/>
                      <a:pt x="9482" y="49187"/>
                    </a:cubicBezTo>
                    <a:cubicBezTo>
                      <a:pt x="9768" y="50795"/>
                      <a:pt x="10338" y="52308"/>
                      <a:pt x="11289" y="53726"/>
                    </a:cubicBezTo>
                    <a:cubicBezTo>
                      <a:pt x="13381" y="56658"/>
                      <a:pt x="16424" y="59212"/>
                      <a:pt x="20038" y="59874"/>
                    </a:cubicBezTo>
                    <a:cubicBezTo>
                      <a:pt x="30974" y="61671"/>
                      <a:pt x="42671" y="57888"/>
                      <a:pt x="49898" y="49376"/>
                    </a:cubicBezTo>
                    <a:cubicBezTo>
                      <a:pt x="53512" y="45120"/>
                      <a:pt x="56365" y="39918"/>
                      <a:pt x="57126" y="34433"/>
                    </a:cubicBezTo>
                    <a:cubicBezTo>
                      <a:pt x="58077" y="27529"/>
                      <a:pt x="56840" y="21193"/>
                      <a:pt x="53702" y="15045"/>
                    </a:cubicBezTo>
                    <a:cubicBezTo>
                      <a:pt x="51135" y="10033"/>
                      <a:pt x="46760" y="5777"/>
                      <a:pt x="41815" y="3034"/>
                    </a:cubicBezTo>
                    <a:cubicBezTo>
                      <a:pt x="35729" y="-276"/>
                      <a:pt x="29072" y="-559"/>
                      <a:pt x="22320" y="670"/>
                    </a:cubicBezTo>
                    <a:cubicBezTo>
                      <a:pt x="11479" y="2751"/>
                      <a:pt x="1589" y="12397"/>
                      <a:pt x="258" y="23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31">
                <a:extLst>
                  <a:ext uri="{FF2B5EF4-FFF2-40B4-BE49-F238E27FC236}">
                    <a16:creationId xmlns:a16="http://schemas.microsoft.com/office/drawing/2014/main" id="{A73C2930-232B-A310-FDDB-D70DCC11FAA1}"/>
                  </a:ext>
                </a:extLst>
              </p:cNvPr>
              <p:cNvSpPr/>
              <p:nvPr/>
            </p:nvSpPr>
            <p:spPr>
              <a:xfrm>
                <a:off x="4899785" y="1938039"/>
                <a:ext cx="57438" cy="60311"/>
              </a:xfrm>
              <a:custGeom>
                <a:avLst/>
                <a:gdLst>
                  <a:gd name="connsiteX0" fmla="*/ 258 w 57438"/>
                  <a:gd name="connsiteY0" fmla="*/ 23368 h 60311"/>
                  <a:gd name="connsiteX1" fmla="*/ 4537 w 57438"/>
                  <a:gd name="connsiteY1" fmla="*/ 43418 h 60311"/>
                  <a:gd name="connsiteX2" fmla="*/ 9482 w 57438"/>
                  <a:gd name="connsiteY2" fmla="*/ 49187 h 60311"/>
                  <a:gd name="connsiteX3" fmla="*/ 11289 w 57438"/>
                  <a:gd name="connsiteY3" fmla="*/ 53726 h 60311"/>
                  <a:gd name="connsiteX4" fmla="*/ 20038 w 57438"/>
                  <a:gd name="connsiteY4" fmla="*/ 59874 h 60311"/>
                  <a:gd name="connsiteX5" fmla="*/ 49898 w 57438"/>
                  <a:gd name="connsiteY5" fmla="*/ 49376 h 60311"/>
                  <a:gd name="connsiteX6" fmla="*/ 57126 w 57438"/>
                  <a:gd name="connsiteY6" fmla="*/ 34433 h 60311"/>
                  <a:gd name="connsiteX7" fmla="*/ 53702 w 57438"/>
                  <a:gd name="connsiteY7" fmla="*/ 15045 h 60311"/>
                  <a:gd name="connsiteX8" fmla="*/ 41815 w 57438"/>
                  <a:gd name="connsiteY8" fmla="*/ 3034 h 60311"/>
                  <a:gd name="connsiteX9" fmla="*/ 22320 w 57438"/>
                  <a:gd name="connsiteY9" fmla="*/ 670 h 60311"/>
                  <a:gd name="connsiteX10" fmla="*/ 258 w 57438"/>
                  <a:gd name="connsiteY10" fmla="*/ 23368 h 6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38" h="60311">
                    <a:moveTo>
                      <a:pt x="258" y="23368"/>
                    </a:moveTo>
                    <a:cubicBezTo>
                      <a:pt x="-598" y="30366"/>
                      <a:pt x="638" y="37365"/>
                      <a:pt x="4537" y="43418"/>
                    </a:cubicBezTo>
                    <a:cubicBezTo>
                      <a:pt x="5869" y="45498"/>
                      <a:pt x="7580" y="47484"/>
                      <a:pt x="9482" y="49187"/>
                    </a:cubicBezTo>
                    <a:cubicBezTo>
                      <a:pt x="9768" y="50795"/>
                      <a:pt x="10338" y="52308"/>
                      <a:pt x="11289" y="53726"/>
                    </a:cubicBezTo>
                    <a:cubicBezTo>
                      <a:pt x="13381" y="56658"/>
                      <a:pt x="16424" y="59212"/>
                      <a:pt x="20038" y="59874"/>
                    </a:cubicBezTo>
                    <a:cubicBezTo>
                      <a:pt x="30974" y="61671"/>
                      <a:pt x="42671" y="57888"/>
                      <a:pt x="49898" y="49376"/>
                    </a:cubicBezTo>
                    <a:cubicBezTo>
                      <a:pt x="53512" y="45120"/>
                      <a:pt x="56365" y="39918"/>
                      <a:pt x="57126" y="34433"/>
                    </a:cubicBezTo>
                    <a:cubicBezTo>
                      <a:pt x="58077" y="27529"/>
                      <a:pt x="56840" y="21193"/>
                      <a:pt x="53702" y="15045"/>
                    </a:cubicBezTo>
                    <a:cubicBezTo>
                      <a:pt x="51135" y="10033"/>
                      <a:pt x="46760" y="5777"/>
                      <a:pt x="41815" y="3034"/>
                    </a:cubicBezTo>
                    <a:cubicBezTo>
                      <a:pt x="35729" y="-276"/>
                      <a:pt x="29072" y="-559"/>
                      <a:pt x="22320" y="670"/>
                    </a:cubicBezTo>
                    <a:cubicBezTo>
                      <a:pt x="11574" y="2656"/>
                      <a:pt x="1589" y="12303"/>
                      <a:pt x="258" y="23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32">
                <a:extLst>
                  <a:ext uri="{FF2B5EF4-FFF2-40B4-BE49-F238E27FC236}">
                    <a16:creationId xmlns:a16="http://schemas.microsoft.com/office/drawing/2014/main" id="{46248353-566B-25F1-0A0B-EAC31A15A816}"/>
                  </a:ext>
                </a:extLst>
              </p:cNvPr>
              <p:cNvSpPr/>
              <p:nvPr/>
            </p:nvSpPr>
            <p:spPr>
              <a:xfrm>
                <a:off x="4646352" y="1774899"/>
                <a:ext cx="57438" cy="60311"/>
              </a:xfrm>
              <a:custGeom>
                <a:avLst/>
                <a:gdLst>
                  <a:gd name="connsiteX0" fmla="*/ 258 w 57438"/>
                  <a:gd name="connsiteY0" fmla="*/ 23368 h 60311"/>
                  <a:gd name="connsiteX1" fmla="*/ 4537 w 57438"/>
                  <a:gd name="connsiteY1" fmla="*/ 43418 h 60311"/>
                  <a:gd name="connsiteX2" fmla="*/ 9482 w 57438"/>
                  <a:gd name="connsiteY2" fmla="*/ 49187 h 60311"/>
                  <a:gd name="connsiteX3" fmla="*/ 11289 w 57438"/>
                  <a:gd name="connsiteY3" fmla="*/ 53726 h 60311"/>
                  <a:gd name="connsiteX4" fmla="*/ 20038 w 57438"/>
                  <a:gd name="connsiteY4" fmla="*/ 59874 h 60311"/>
                  <a:gd name="connsiteX5" fmla="*/ 49898 w 57438"/>
                  <a:gd name="connsiteY5" fmla="*/ 49376 h 60311"/>
                  <a:gd name="connsiteX6" fmla="*/ 57126 w 57438"/>
                  <a:gd name="connsiteY6" fmla="*/ 34433 h 60311"/>
                  <a:gd name="connsiteX7" fmla="*/ 53702 w 57438"/>
                  <a:gd name="connsiteY7" fmla="*/ 15045 h 60311"/>
                  <a:gd name="connsiteX8" fmla="*/ 41815 w 57438"/>
                  <a:gd name="connsiteY8" fmla="*/ 3034 h 60311"/>
                  <a:gd name="connsiteX9" fmla="*/ 22320 w 57438"/>
                  <a:gd name="connsiteY9" fmla="*/ 670 h 60311"/>
                  <a:gd name="connsiteX10" fmla="*/ 258 w 57438"/>
                  <a:gd name="connsiteY10" fmla="*/ 23368 h 6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438" h="60311">
                    <a:moveTo>
                      <a:pt x="258" y="23368"/>
                    </a:moveTo>
                    <a:cubicBezTo>
                      <a:pt x="-598" y="30366"/>
                      <a:pt x="638" y="37365"/>
                      <a:pt x="4537" y="43418"/>
                    </a:cubicBezTo>
                    <a:cubicBezTo>
                      <a:pt x="5869" y="45498"/>
                      <a:pt x="7580" y="47484"/>
                      <a:pt x="9482" y="49187"/>
                    </a:cubicBezTo>
                    <a:cubicBezTo>
                      <a:pt x="9768" y="50795"/>
                      <a:pt x="10338" y="52308"/>
                      <a:pt x="11289" y="53726"/>
                    </a:cubicBezTo>
                    <a:cubicBezTo>
                      <a:pt x="13381" y="56658"/>
                      <a:pt x="16424" y="59212"/>
                      <a:pt x="20038" y="59874"/>
                    </a:cubicBezTo>
                    <a:cubicBezTo>
                      <a:pt x="30974" y="61671"/>
                      <a:pt x="42671" y="57888"/>
                      <a:pt x="49898" y="49376"/>
                    </a:cubicBezTo>
                    <a:cubicBezTo>
                      <a:pt x="53512" y="45120"/>
                      <a:pt x="56365" y="39918"/>
                      <a:pt x="57126" y="34433"/>
                    </a:cubicBezTo>
                    <a:cubicBezTo>
                      <a:pt x="58077" y="27529"/>
                      <a:pt x="56840" y="21193"/>
                      <a:pt x="53702" y="15045"/>
                    </a:cubicBezTo>
                    <a:cubicBezTo>
                      <a:pt x="51135" y="10033"/>
                      <a:pt x="46760" y="5777"/>
                      <a:pt x="41815" y="3034"/>
                    </a:cubicBezTo>
                    <a:cubicBezTo>
                      <a:pt x="35729" y="-276"/>
                      <a:pt x="29072" y="-559"/>
                      <a:pt x="22320" y="670"/>
                    </a:cubicBezTo>
                    <a:cubicBezTo>
                      <a:pt x="11479" y="2656"/>
                      <a:pt x="1589" y="12303"/>
                      <a:pt x="258" y="23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33">
                <a:extLst>
                  <a:ext uri="{FF2B5EF4-FFF2-40B4-BE49-F238E27FC236}">
                    <a16:creationId xmlns:a16="http://schemas.microsoft.com/office/drawing/2014/main" id="{57E74C2A-C7C7-A023-B410-31205AC651EB}"/>
                  </a:ext>
                </a:extLst>
              </p:cNvPr>
              <p:cNvSpPr/>
              <p:nvPr/>
            </p:nvSpPr>
            <p:spPr>
              <a:xfrm>
                <a:off x="4771911" y="1923672"/>
                <a:ext cx="61016" cy="60486"/>
              </a:xfrm>
              <a:custGeom>
                <a:avLst/>
                <a:gdLst>
                  <a:gd name="connsiteX0" fmla="*/ 702 w 61016"/>
                  <a:gd name="connsiteY0" fmla="*/ 23171 h 60486"/>
                  <a:gd name="connsiteX1" fmla="*/ 512 w 61016"/>
                  <a:gd name="connsiteY1" fmla="*/ 34804 h 60486"/>
                  <a:gd name="connsiteX2" fmla="*/ 7168 w 61016"/>
                  <a:gd name="connsiteY2" fmla="*/ 47855 h 60486"/>
                  <a:gd name="connsiteX3" fmla="*/ 18675 w 61016"/>
                  <a:gd name="connsiteY3" fmla="*/ 54475 h 60486"/>
                  <a:gd name="connsiteX4" fmla="*/ 20672 w 61016"/>
                  <a:gd name="connsiteY4" fmla="*/ 54853 h 60486"/>
                  <a:gd name="connsiteX5" fmla="*/ 22479 w 61016"/>
                  <a:gd name="connsiteY5" fmla="*/ 56745 h 60486"/>
                  <a:gd name="connsiteX6" fmla="*/ 32559 w 61016"/>
                  <a:gd name="connsiteY6" fmla="*/ 60433 h 60486"/>
                  <a:gd name="connsiteX7" fmla="*/ 52530 w 61016"/>
                  <a:gd name="connsiteY7" fmla="*/ 50976 h 60486"/>
                  <a:gd name="connsiteX8" fmla="*/ 58045 w 61016"/>
                  <a:gd name="connsiteY8" fmla="*/ 43126 h 60486"/>
                  <a:gd name="connsiteX9" fmla="*/ 60993 w 61016"/>
                  <a:gd name="connsiteY9" fmla="*/ 30642 h 60486"/>
                  <a:gd name="connsiteX10" fmla="*/ 55097 w 61016"/>
                  <a:gd name="connsiteY10" fmla="*/ 12579 h 60486"/>
                  <a:gd name="connsiteX11" fmla="*/ 45397 w 61016"/>
                  <a:gd name="connsiteY11" fmla="*/ 3878 h 60486"/>
                  <a:gd name="connsiteX12" fmla="*/ 42544 w 61016"/>
                  <a:gd name="connsiteY12" fmla="*/ 2459 h 60486"/>
                  <a:gd name="connsiteX13" fmla="*/ 36078 w 61016"/>
                  <a:gd name="connsiteY13" fmla="*/ 379 h 60486"/>
                  <a:gd name="connsiteX14" fmla="*/ 702 w 61016"/>
                  <a:gd name="connsiteY14" fmla="*/ 23171 h 6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16" h="60486">
                    <a:moveTo>
                      <a:pt x="702" y="23171"/>
                    </a:moveTo>
                    <a:cubicBezTo>
                      <a:pt x="-249" y="27049"/>
                      <a:pt x="-154" y="30926"/>
                      <a:pt x="512" y="34804"/>
                    </a:cubicBezTo>
                    <a:cubicBezTo>
                      <a:pt x="1463" y="39816"/>
                      <a:pt x="3650" y="44072"/>
                      <a:pt x="7168" y="47855"/>
                    </a:cubicBezTo>
                    <a:cubicBezTo>
                      <a:pt x="10212" y="51260"/>
                      <a:pt x="14396" y="53151"/>
                      <a:pt x="18675" y="54475"/>
                    </a:cubicBezTo>
                    <a:cubicBezTo>
                      <a:pt x="19341" y="54664"/>
                      <a:pt x="20006" y="54759"/>
                      <a:pt x="20672" y="54853"/>
                    </a:cubicBezTo>
                    <a:cubicBezTo>
                      <a:pt x="21148" y="55515"/>
                      <a:pt x="21718" y="56177"/>
                      <a:pt x="22479" y="56745"/>
                    </a:cubicBezTo>
                    <a:cubicBezTo>
                      <a:pt x="25237" y="59109"/>
                      <a:pt x="28850" y="60812"/>
                      <a:pt x="32559" y="60433"/>
                    </a:cubicBezTo>
                    <a:cubicBezTo>
                      <a:pt x="40167" y="59677"/>
                      <a:pt x="47109" y="56461"/>
                      <a:pt x="52530" y="50976"/>
                    </a:cubicBezTo>
                    <a:cubicBezTo>
                      <a:pt x="54717" y="48706"/>
                      <a:pt x="56714" y="45963"/>
                      <a:pt x="58045" y="43126"/>
                    </a:cubicBezTo>
                    <a:cubicBezTo>
                      <a:pt x="60042" y="38870"/>
                      <a:pt x="60803" y="35182"/>
                      <a:pt x="60993" y="30642"/>
                    </a:cubicBezTo>
                    <a:cubicBezTo>
                      <a:pt x="61278" y="24495"/>
                      <a:pt x="58901" y="17402"/>
                      <a:pt x="55097" y="12579"/>
                    </a:cubicBezTo>
                    <a:cubicBezTo>
                      <a:pt x="52149" y="8890"/>
                      <a:pt x="49486" y="6337"/>
                      <a:pt x="45397" y="3878"/>
                    </a:cubicBezTo>
                    <a:cubicBezTo>
                      <a:pt x="44446" y="3310"/>
                      <a:pt x="43495" y="2837"/>
                      <a:pt x="42544" y="2459"/>
                    </a:cubicBezTo>
                    <a:cubicBezTo>
                      <a:pt x="40452" y="1608"/>
                      <a:pt x="38360" y="757"/>
                      <a:pt x="36078" y="379"/>
                    </a:cubicBezTo>
                    <a:cubicBezTo>
                      <a:pt x="20292" y="-2080"/>
                      <a:pt x="4696" y="7661"/>
                      <a:pt x="702" y="231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34">
                <a:extLst>
                  <a:ext uri="{FF2B5EF4-FFF2-40B4-BE49-F238E27FC236}">
                    <a16:creationId xmlns:a16="http://schemas.microsoft.com/office/drawing/2014/main" id="{10E66537-98FE-B789-CCB7-F6C44195D435}"/>
                  </a:ext>
                </a:extLst>
              </p:cNvPr>
              <p:cNvSpPr/>
              <p:nvPr/>
            </p:nvSpPr>
            <p:spPr>
              <a:xfrm>
                <a:off x="4764779" y="2075346"/>
                <a:ext cx="61016" cy="60509"/>
              </a:xfrm>
              <a:custGeom>
                <a:avLst/>
                <a:gdLst>
                  <a:gd name="connsiteX0" fmla="*/ 702 w 61016"/>
                  <a:gd name="connsiteY0" fmla="*/ 23195 h 60509"/>
                  <a:gd name="connsiteX1" fmla="*/ 512 w 61016"/>
                  <a:gd name="connsiteY1" fmla="*/ 34828 h 60509"/>
                  <a:gd name="connsiteX2" fmla="*/ 7168 w 61016"/>
                  <a:gd name="connsiteY2" fmla="*/ 47879 h 60509"/>
                  <a:gd name="connsiteX3" fmla="*/ 18675 w 61016"/>
                  <a:gd name="connsiteY3" fmla="*/ 54499 h 60509"/>
                  <a:gd name="connsiteX4" fmla="*/ 20672 w 61016"/>
                  <a:gd name="connsiteY4" fmla="*/ 54877 h 60509"/>
                  <a:gd name="connsiteX5" fmla="*/ 22479 w 61016"/>
                  <a:gd name="connsiteY5" fmla="*/ 56769 h 60509"/>
                  <a:gd name="connsiteX6" fmla="*/ 32559 w 61016"/>
                  <a:gd name="connsiteY6" fmla="*/ 60457 h 60509"/>
                  <a:gd name="connsiteX7" fmla="*/ 52530 w 61016"/>
                  <a:gd name="connsiteY7" fmla="*/ 51000 h 60509"/>
                  <a:gd name="connsiteX8" fmla="*/ 58045 w 61016"/>
                  <a:gd name="connsiteY8" fmla="*/ 43150 h 60509"/>
                  <a:gd name="connsiteX9" fmla="*/ 60993 w 61016"/>
                  <a:gd name="connsiteY9" fmla="*/ 30666 h 60509"/>
                  <a:gd name="connsiteX10" fmla="*/ 55097 w 61016"/>
                  <a:gd name="connsiteY10" fmla="*/ 12603 h 60509"/>
                  <a:gd name="connsiteX11" fmla="*/ 45397 w 61016"/>
                  <a:gd name="connsiteY11" fmla="*/ 3902 h 60509"/>
                  <a:gd name="connsiteX12" fmla="*/ 42544 w 61016"/>
                  <a:gd name="connsiteY12" fmla="*/ 2483 h 60509"/>
                  <a:gd name="connsiteX13" fmla="*/ 36078 w 61016"/>
                  <a:gd name="connsiteY13" fmla="*/ 402 h 60509"/>
                  <a:gd name="connsiteX14" fmla="*/ 702 w 61016"/>
                  <a:gd name="connsiteY14" fmla="*/ 23195 h 60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016" h="60509">
                    <a:moveTo>
                      <a:pt x="702" y="23195"/>
                    </a:moveTo>
                    <a:cubicBezTo>
                      <a:pt x="-249" y="27072"/>
                      <a:pt x="-154" y="30950"/>
                      <a:pt x="512" y="34828"/>
                    </a:cubicBezTo>
                    <a:cubicBezTo>
                      <a:pt x="1463" y="39840"/>
                      <a:pt x="3650" y="44096"/>
                      <a:pt x="7168" y="47879"/>
                    </a:cubicBezTo>
                    <a:cubicBezTo>
                      <a:pt x="10212" y="51283"/>
                      <a:pt x="14396" y="53175"/>
                      <a:pt x="18675" y="54499"/>
                    </a:cubicBezTo>
                    <a:cubicBezTo>
                      <a:pt x="19341" y="54688"/>
                      <a:pt x="20006" y="54783"/>
                      <a:pt x="20672" y="54877"/>
                    </a:cubicBezTo>
                    <a:cubicBezTo>
                      <a:pt x="21148" y="55539"/>
                      <a:pt x="21718" y="56201"/>
                      <a:pt x="22479" y="56769"/>
                    </a:cubicBezTo>
                    <a:cubicBezTo>
                      <a:pt x="25237" y="59133"/>
                      <a:pt x="28850" y="60836"/>
                      <a:pt x="32559" y="60457"/>
                    </a:cubicBezTo>
                    <a:cubicBezTo>
                      <a:pt x="40167" y="59701"/>
                      <a:pt x="47109" y="56485"/>
                      <a:pt x="52530" y="51000"/>
                    </a:cubicBezTo>
                    <a:cubicBezTo>
                      <a:pt x="54717" y="48730"/>
                      <a:pt x="56714" y="45987"/>
                      <a:pt x="58045" y="43150"/>
                    </a:cubicBezTo>
                    <a:cubicBezTo>
                      <a:pt x="60042" y="38894"/>
                      <a:pt x="60803" y="35206"/>
                      <a:pt x="60993" y="30666"/>
                    </a:cubicBezTo>
                    <a:cubicBezTo>
                      <a:pt x="61278" y="24519"/>
                      <a:pt x="58901" y="17426"/>
                      <a:pt x="55097" y="12603"/>
                    </a:cubicBezTo>
                    <a:cubicBezTo>
                      <a:pt x="52149" y="8914"/>
                      <a:pt x="49486" y="6361"/>
                      <a:pt x="45397" y="3902"/>
                    </a:cubicBezTo>
                    <a:cubicBezTo>
                      <a:pt x="44446" y="3334"/>
                      <a:pt x="43495" y="2861"/>
                      <a:pt x="42544" y="2483"/>
                    </a:cubicBezTo>
                    <a:cubicBezTo>
                      <a:pt x="40452" y="1632"/>
                      <a:pt x="38360" y="781"/>
                      <a:pt x="36078" y="402"/>
                    </a:cubicBezTo>
                    <a:cubicBezTo>
                      <a:pt x="20197" y="-2151"/>
                      <a:pt x="4601" y="7685"/>
                      <a:pt x="702" y="231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35">
                <a:extLst>
                  <a:ext uri="{FF2B5EF4-FFF2-40B4-BE49-F238E27FC236}">
                    <a16:creationId xmlns:a16="http://schemas.microsoft.com/office/drawing/2014/main" id="{2145D3CD-B497-219C-FD39-C9DFC15FE889}"/>
                  </a:ext>
                </a:extLst>
              </p:cNvPr>
              <p:cNvSpPr/>
              <p:nvPr/>
            </p:nvSpPr>
            <p:spPr>
              <a:xfrm>
                <a:off x="4966569" y="2145439"/>
                <a:ext cx="68471" cy="62306"/>
              </a:xfrm>
              <a:custGeom>
                <a:avLst/>
                <a:gdLst>
                  <a:gd name="connsiteX0" fmla="*/ 137 w 68471"/>
                  <a:gd name="connsiteY0" fmla="*/ 33868 h 62306"/>
                  <a:gd name="connsiteX1" fmla="*/ 5082 w 68471"/>
                  <a:gd name="connsiteY1" fmla="*/ 47676 h 62306"/>
                  <a:gd name="connsiteX2" fmla="*/ 10217 w 68471"/>
                  <a:gd name="connsiteY2" fmla="*/ 52878 h 62306"/>
                  <a:gd name="connsiteX3" fmla="*/ 15542 w 68471"/>
                  <a:gd name="connsiteY3" fmla="*/ 57985 h 62306"/>
                  <a:gd name="connsiteX4" fmla="*/ 44927 w 68471"/>
                  <a:gd name="connsiteY4" fmla="*/ 61200 h 62306"/>
                  <a:gd name="connsiteX5" fmla="*/ 66039 w 68471"/>
                  <a:gd name="connsiteY5" fmla="*/ 43988 h 62306"/>
                  <a:gd name="connsiteX6" fmla="*/ 63566 w 68471"/>
                  <a:gd name="connsiteY6" fmla="*/ 15142 h 62306"/>
                  <a:gd name="connsiteX7" fmla="*/ 39411 w 68471"/>
                  <a:gd name="connsiteY7" fmla="*/ 294 h 62306"/>
                  <a:gd name="connsiteX8" fmla="*/ 23625 w 68471"/>
                  <a:gd name="connsiteY8" fmla="*/ 1429 h 62306"/>
                  <a:gd name="connsiteX9" fmla="*/ 10122 w 68471"/>
                  <a:gd name="connsiteY9" fmla="*/ 8995 h 62306"/>
                  <a:gd name="connsiteX10" fmla="*/ 137 w 68471"/>
                  <a:gd name="connsiteY10" fmla="*/ 33868 h 62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71" h="62306">
                    <a:moveTo>
                      <a:pt x="137" y="33868"/>
                    </a:moveTo>
                    <a:cubicBezTo>
                      <a:pt x="612" y="38691"/>
                      <a:pt x="2038" y="43798"/>
                      <a:pt x="5082" y="47676"/>
                    </a:cubicBezTo>
                    <a:cubicBezTo>
                      <a:pt x="6603" y="49662"/>
                      <a:pt x="8410" y="51364"/>
                      <a:pt x="10217" y="52878"/>
                    </a:cubicBezTo>
                    <a:cubicBezTo>
                      <a:pt x="11453" y="55053"/>
                      <a:pt x="13260" y="57039"/>
                      <a:pt x="15542" y="57985"/>
                    </a:cubicBezTo>
                    <a:cubicBezTo>
                      <a:pt x="25147" y="61768"/>
                      <a:pt x="34752" y="63659"/>
                      <a:pt x="44927" y="61200"/>
                    </a:cubicBezTo>
                    <a:cubicBezTo>
                      <a:pt x="53771" y="59120"/>
                      <a:pt x="62520" y="52499"/>
                      <a:pt x="66039" y="43988"/>
                    </a:cubicBezTo>
                    <a:cubicBezTo>
                      <a:pt x="69937" y="34625"/>
                      <a:pt x="69177" y="23749"/>
                      <a:pt x="63566" y="15142"/>
                    </a:cubicBezTo>
                    <a:cubicBezTo>
                      <a:pt x="58336" y="7104"/>
                      <a:pt x="49016" y="1335"/>
                      <a:pt x="39411" y="294"/>
                    </a:cubicBezTo>
                    <a:cubicBezTo>
                      <a:pt x="33991" y="-273"/>
                      <a:pt x="28951" y="-84"/>
                      <a:pt x="23625" y="1429"/>
                    </a:cubicBezTo>
                    <a:cubicBezTo>
                      <a:pt x="18490" y="2942"/>
                      <a:pt x="14211" y="5590"/>
                      <a:pt x="10122" y="8995"/>
                    </a:cubicBezTo>
                    <a:cubicBezTo>
                      <a:pt x="3275" y="14953"/>
                      <a:pt x="-814" y="24884"/>
                      <a:pt x="137" y="338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36">
                <a:extLst>
                  <a:ext uri="{FF2B5EF4-FFF2-40B4-BE49-F238E27FC236}">
                    <a16:creationId xmlns:a16="http://schemas.microsoft.com/office/drawing/2014/main" id="{F1F1472B-925A-4B1D-E4DE-BDBBD92F89E8}"/>
                  </a:ext>
                </a:extLst>
              </p:cNvPr>
              <p:cNvSpPr/>
              <p:nvPr/>
            </p:nvSpPr>
            <p:spPr>
              <a:xfrm>
                <a:off x="4970487" y="2020916"/>
                <a:ext cx="54926" cy="53310"/>
              </a:xfrm>
              <a:custGeom>
                <a:avLst/>
                <a:gdLst>
                  <a:gd name="connsiteX0" fmla="*/ 403 w 54926"/>
                  <a:gd name="connsiteY0" fmla="*/ 19745 h 53310"/>
                  <a:gd name="connsiteX1" fmla="*/ 2400 w 54926"/>
                  <a:gd name="connsiteY1" fmla="*/ 32891 h 53310"/>
                  <a:gd name="connsiteX2" fmla="*/ 4682 w 54926"/>
                  <a:gd name="connsiteY2" fmla="*/ 36012 h 53310"/>
                  <a:gd name="connsiteX3" fmla="*/ 4872 w 54926"/>
                  <a:gd name="connsiteY3" fmla="*/ 36863 h 53310"/>
                  <a:gd name="connsiteX4" fmla="*/ 17330 w 54926"/>
                  <a:gd name="connsiteY4" fmla="*/ 50577 h 53310"/>
                  <a:gd name="connsiteX5" fmla="*/ 35969 w 54926"/>
                  <a:gd name="connsiteY5" fmla="*/ 52563 h 53310"/>
                  <a:gd name="connsiteX6" fmla="*/ 54798 w 54926"/>
                  <a:gd name="connsiteY6" fmla="*/ 24758 h 53310"/>
                  <a:gd name="connsiteX7" fmla="*/ 46620 w 54926"/>
                  <a:gd name="connsiteY7" fmla="*/ 7451 h 53310"/>
                  <a:gd name="connsiteX8" fmla="*/ 28266 w 54926"/>
                  <a:gd name="connsiteY8" fmla="*/ 74 h 53310"/>
                  <a:gd name="connsiteX9" fmla="*/ 403 w 54926"/>
                  <a:gd name="connsiteY9" fmla="*/ 19745 h 5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926" h="53310">
                    <a:moveTo>
                      <a:pt x="403" y="19745"/>
                    </a:moveTo>
                    <a:cubicBezTo>
                      <a:pt x="-548" y="24285"/>
                      <a:pt x="212" y="28730"/>
                      <a:pt x="2400" y="32891"/>
                    </a:cubicBezTo>
                    <a:cubicBezTo>
                      <a:pt x="2970" y="34026"/>
                      <a:pt x="3826" y="35066"/>
                      <a:pt x="4682" y="36012"/>
                    </a:cubicBezTo>
                    <a:cubicBezTo>
                      <a:pt x="4777" y="36296"/>
                      <a:pt x="4777" y="36580"/>
                      <a:pt x="4872" y="36863"/>
                    </a:cubicBezTo>
                    <a:cubicBezTo>
                      <a:pt x="7250" y="42821"/>
                      <a:pt x="11434" y="47739"/>
                      <a:pt x="17330" y="50577"/>
                    </a:cubicBezTo>
                    <a:cubicBezTo>
                      <a:pt x="23321" y="53414"/>
                      <a:pt x="29597" y="53981"/>
                      <a:pt x="35969" y="52563"/>
                    </a:cubicBezTo>
                    <a:cubicBezTo>
                      <a:pt x="48236" y="49820"/>
                      <a:pt x="56034" y="36769"/>
                      <a:pt x="54798" y="24758"/>
                    </a:cubicBezTo>
                    <a:cubicBezTo>
                      <a:pt x="54132" y="18232"/>
                      <a:pt x="51469" y="11990"/>
                      <a:pt x="46620" y="7451"/>
                    </a:cubicBezTo>
                    <a:cubicBezTo>
                      <a:pt x="41579" y="2627"/>
                      <a:pt x="35113" y="547"/>
                      <a:pt x="28266" y="74"/>
                    </a:cubicBezTo>
                    <a:cubicBezTo>
                      <a:pt x="15998" y="-872"/>
                      <a:pt x="2875" y="7356"/>
                      <a:pt x="403" y="197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37">
                <a:extLst>
                  <a:ext uri="{FF2B5EF4-FFF2-40B4-BE49-F238E27FC236}">
                    <a16:creationId xmlns:a16="http://schemas.microsoft.com/office/drawing/2014/main" id="{0C8D094F-9CFF-E597-DCD0-CA4FF00A2249}"/>
                  </a:ext>
                </a:extLst>
              </p:cNvPr>
              <p:cNvSpPr/>
              <p:nvPr/>
            </p:nvSpPr>
            <p:spPr>
              <a:xfrm>
                <a:off x="4851970" y="1855617"/>
                <a:ext cx="54741" cy="53542"/>
              </a:xfrm>
              <a:custGeom>
                <a:avLst/>
                <a:gdLst>
                  <a:gd name="connsiteX0" fmla="*/ 714 w 54741"/>
                  <a:gd name="connsiteY0" fmla="*/ 18025 h 53542"/>
                  <a:gd name="connsiteX1" fmla="*/ 1761 w 54741"/>
                  <a:gd name="connsiteY1" fmla="*/ 31266 h 53542"/>
                  <a:gd name="connsiteX2" fmla="*/ 3853 w 54741"/>
                  <a:gd name="connsiteY2" fmla="*/ 34576 h 53542"/>
                  <a:gd name="connsiteX3" fmla="*/ 4043 w 54741"/>
                  <a:gd name="connsiteY3" fmla="*/ 35427 h 53542"/>
                  <a:gd name="connsiteX4" fmla="*/ 15550 w 54741"/>
                  <a:gd name="connsiteY4" fmla="*/ 49897 h 53542"/>
                  <a:gd name="connsiteX5" fmla="*/ 33998 w 54741"/>
                  <a:gd name="connsiteY5" fmla="*/ 53207 h 53542"/>
                  <a:gd name="connsiteX6" fmla="*/ 54729 w 54741"/>
                  <a:gd name="connsiteY6" fmla="*/ 26726 h 53542"/>
                  <a:gd name="connsiteX7" fmla="*/ 47787 w 54741"/>
                  <a:gd name="connsiteY7" fmla="*/ 8852 h 53542"/>
                  <a:gd name="connsiteX8" fmla="*/ 30004 w 54741"/>
                  <a:gd name="connsiteY8" fmla="*/ 245 h 53542"/>
                  <a:gd name="connsiteX9" fmla="*/ 714 w 54741"/>
                  <a:gd name="connsiteY9" fmla="*/ 18025 h 53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42">
                    <a:moveTo>
                      <a:pt x="714" y="18025"/>
                    </a:moveTo>
                    <a:cubicBezTo>
                      <a:pt x="-522" y="22565"/>
                      <a:pt x="-141" y="27010"/>
                      <a:pt x="1761" y="31266"/>
                    </a:cubicBezTo>
                    <a:cubicBezTo>
                      <a:pt x="2331" y="32495"/>
                      <a:pt x="2997" y="33536"/>
                      <a:pt x="3853" y="34576"/>
                    </a:cubicBezTo>
                    <a:cubicBezTo>
                      <a:pt x="3948" y="34860"/>
                      <a:pt x="3948" y="35143"/>
                      <a:pt x="4043" y="35427"/>
                    </a:cubicBezTo>
                    <a:cubicBezTo>
                      <a:pt x="6040" y="41480"/>
                      <a:pt x="9844" y="46776"/>
                      <a:pt x="15550" y="49897"/>
                    </a:cubicBezTo>
                    <a:cubicBezTo>
                      <a:pt x="21255" y="53113"/>
                      <a:pt x="27532" y="54153"/>
                      <a:pt x="33998" y="53207"/>
                    </a:cubicBezTo>
                    <a:cubicBezTo>
                      <a:pt x="46456" y="51316"/>
                      <a:pt x="55110" y="38832"/>
                      <a:pt x="54729" y="26726"/>
                    </a:cubicBezTo>
                    <a:cubicBezTo>
                      <a:pt x="54539" y="20106"/>
                      <a:pt x="52352" y="13770"/>
                      <a:pt x="47787" y="8852"/>
                    </a:cubicBezTo>
                    <a:cubicBezTo>
                      <a:pt x="43032" y="3745"/>
                      <a:pt x="36756" y="1191"/>
                      <a:pt x="30004" y="245"/>
                    </a:cubicBezTo>
                    <a:cubicBezTo>
                      <a:pt x="17737" y="-1457"/>
                      <a:pt x="4043" y="5825"/>
                      <a:pt x="714" y="18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38">
                <a:extLst>
                  <a:ext uri="{FF2B5EF4-FFF2-40B4-BE49-F238E27FC236}">
                    <a16:creationId xmlns:a16="http://schemas.microsoft.com/office/drawing/2014/main" id="{39BD92ED-C10B-4183-8E69-34FD4CA6269F}"/>
                  </a:ext>
                </a:extLst>
              </p:cNvPr>
              <p:cNvSpPr/>
              <p:nvPr/>
            </p:nvSpPr>
            <p:spPr>
              <a:xfrm>
                <a:off x="4653884" y="2256022"/>
                <a:ext cx="54741" cy="53565"/>
              </a:xfrm>
              <a:custGeom>
                <a:avLst/>
                <a:gdLst>
                  <a:gd name="connsiteX0" fmla="*/ 714 w 54741"/>
                  <a:gd name="connsiteY0" fmla="*/ 18048 h 53565"/>
                  <a:gd name="connsiteX1" fmla="*/ 1760 w 54741"/>
                  <a:gd name="connsiteY1" fmla="*/ 31289 h 53565"/>
                  <a:gd name="connsiteX2" fmla="*/ 3853 w 54741"/>
                  <a:gd name="connsiteY2" fmla="*/ 34599 h 53565"/>
                  <a:gd name="connsiteX3" fmla="*/ 4043 w 54741"/>
                  <a:gd name="connsiteY3" fmla="*/ 35450 h 53565"/>
                  <a:gd name="connsiteX4" fmla="*/ 15550 w 54741"/>
                  <a:gd name="connsiteY4" fmla="*/ 49920 h 53565"/>
                  <a:gd name="connsiteX5" fmla="*/ 33998 w 54741"/>
                  <a:gd name="connsiteY5" fmla="*/ 53230 h 53565"/>
                  <a:gd name="connsiteX6" fmla="*/ 54729 w 54741"/>
                  <a:gd name="connsiteY6" fmla="*/ 26749 h 53565"/>
                  <a:gd name="connsiteX7" fmla="*/ 47787 w 54741"/>
                  <a:gd name="connsiteY7" fmla="*/ 8875 h 53565"/>
                  <a:gd name="connsiteX8" fmla="*/ 30004 w 54741"/>
                  <a:gd name="connsiteY8" fmla="*/ 268 h 53565"/>
                  <a:gd name="connsiteX9" fmla="*/ 714 w 54741"/>
                  <a:gd name="connsiteY9" fmla="*/ 18048 h 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5">
                    <a:moveTo>
                      <a:pt x="714" y="18048"/>
                    </a:moveTo>
                    <a:cubicBezTo>
                      <a:pt x="-522" y="22588"/>
                      <a:pt x="-141" y="27033"/>
                      <a:pt x="1760" y="31289"/>
                    </a:cubicBezTo>
                    <a:cubicBezTo>
                      <a:pt x="2331" y="32518"/>
                      <a:pt x="2997" y="33558"/>
                      <a:pt x="3853" y="34599"/>
                    </a:cubicBezTo>
                    <a:cubicBezTo>
                      <a:pt x="3948" y="34883"/>
                      <a:pt x="3948" y="35166"/>
                      <a:pt x="4043" y="35450"/>
                    </a:cubicBezTo>
                    <a:cubicBezTo>
                      <a:pt x="6040" y="41503"/>
                      <a:pt x="9844" y="46799"/>
                      <a:pt x="15550" y="49920"/>
                    </a:cubicBezTo>
                    <a:cubicBezTo>
                      <a:pt x="21255" y="53135"/>
                      <a:pt x="27532" y="54176"/>
                      <a:pt x="33998" y="53230"/>
                    </a:cubicBezTo>
                    <a:cubicBezTo>
                      <a:pt x="46456" y="51338"/>
                      <a:pt x="55110" y="38855"/>
                      <a:pt x="54729" y="26749"/>
                    </a:cubicBezTo>
                    <a:cubicBezTo>
                      <a:pt x="54539" y="20129"/>
                      <a:pt x="52352" y="13792"/>
                      <a:pt x="47787" y="8875"/>
                    </a:cubicBezTo>
                    <a:cubicBezTo>
                      <a:pt x="43032" y="3768"/>
                      <a:pt x="36756" y="1214"/>
                      <a:pt x="30004" y="268"/>
                    </a:cubicBezTo>
                    <a:cubicBezTo>
                      <a:pt x="17737" y="-1529"/>
                      <a:pt x="4043" y="5848"/>
                      <a:pt x="714" y="180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39">
                <a:extLst>
                  <a:ext uri="{FF2B5EF4-FFF2-40B4-BE49-F238E27FC236}">
                    <a16:creationId xmlns:a16="http://schemas.microsoft.com/office/drawing/2014/main" id="{E118D47B-15DF-340E-D364-8190391CDD94}"/>
                  </a:ext>
                </a:extLst>
              </p:cNvPr>
              <p:cNvSpPr/>
              <p:nvPr/>
            </p:nvSpPr>
            <p:spPr>
              <a:xfrm>
                <a:off x="4883542" y="2221881"/>
                <a:ext cx="54741" cy="53565"/>
              </a:xfrm>
              <a:custGeom>
                <a:avLst/>
                <a:gdLst>
                  <a:gd name="connsiteX0" fmla="*/ 714 w 54741"/>
                  <a:gd name="connsiteY0" fmla="*/ 18048 h 53565"/>
                  <a:gd name="connsiteX1" fmla="*/ 1760 w 54741"/>
                  <a:gd name="connsiteY1" fmla="*/ 31289 h 53565"/>
                  <a:gd name="connsiteX2" fmla="*/ 3853 w 54741"/>
                  <a:gd name="connsiteY2" fmla="*/ 34599 h 53565"/>
                  <a:gd name="connsiteX3" fmla="*/ 4043 w 54741"/>
                  <a:gd name="connsiteY3" fmla="*/ 35450 h 53565"/>
                  <a:gd name="connsiteX4" fmla="*/ 15550 w 54741"/>
                  <a:gd name="connsiteY4" fmla="*/ 49920 h 53565"/>
                  <a:gd name="connsiteX5" fmla="*/ 33998 w 54741"/>
                  <a:gd name="connsiteY5" fmla="*/ 53230 h 53565"/>
                  <a:gd name="connsiteX6" fmla="*/ 54729 w 54741"/>
                  <a:gd name="connsiteY6" fmla="*/ 26749 h 53565"/>
                  <a:gd name="connsiteX7" fmla="*/ 47787 w 54741"/>
                  <a:gd name="connsiteY7" fmla="*/ 8875 h 53565"/>
                  <a:gd name="connsiteX8" fmla="*/ 30004 w 54741"/>
                  <a:gd name="connsiteY8" fmla="*/ 268 h 53565"/>
                  <a:gd name="connsiteX9" fmla="*/ 714 w 54741"/>
                  <a:gd name="connsiteY9" fmla="*/ 18048 h 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5">
                    <a:moveTo>
                      <a:pt x="714" y="18048"/>
                    </a:moveTo>
                    <a:cubicBezTo>
                      <a:pt x="-522" y="22588"/>
                      <a:pt x="-141" y="27033"/>
                      <a:pt x="1760" y="31289"/>
                    </a:cubicBezTo>
                    <a:cubicBezTo>
                      <a:pt x="2331" y="32518"/>
                      <a:pt x="2997" y="33558"/>
                      <a:pt x="3853" y="34599"/>
                    </a:cubicBezTo>
                    <a:cubicBezTo>
                      <a:pt x="3948" y="34882"/>
                      <a:pt x="3948" y="35166"/>
                      <a:pt x="4043" y="35450"/>
                    </a:cubicBezTo>
                    <a:cubicBezTo>
                      <a:pt x="6040" y="41503"/>
                      <a:pt x="9844" y="46799"/>
                      <a:pt x="15550" y="49920"/>
                    </a:cubicBezTo>
                    <a:cubicBezTo>
                      <a:pt x="21255" y="53135"/>
                      <a:pt x="27532" y="54176"/>
                      <a:pt x="33998" y="53230"/>
                    </a:cubicBezTo>
                    <a:cubicBezTo>
                      <a:pt x="46456" y="51338"/>
                      <a:pt x="55110" y="38855"/>
                      <a:pt x="54729" y="26749"/>
                    </a:cubicBezTo>
                    <a:cubicBezTo>
                      <a:pt x="54539" y="20129"/>
                      <a:pt x="52352" y="13792"/>
                      <a:pt x="47787" y="8875"/>
                    </a:cubicBezTo>
                    <a:cubicBezTo>
                      <a:pt x="43032" y="3767"/>
                      <a:pt x="36756" y="1214"/>
                      <a:pt x="30004" y="268"/>
                    </a:cubicBezTo>
                    <a:cubicBezTo>
                      <a:pt x="17737" y="-1529"/>
                      <a:pt x="4043" y="5848"/>
                      <a:pt x="714" y="180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40">
                <a:extLst>
                  <a:ext uri="{FF2B5EF4-FFF2-40B4-BE49-F238E27FC236}">
                    <a16:creationId xmlns:a16="http://schemas.microsoft.com/office/drawing/2014/main" id="{2B287BC8-DEA1-580C-01C3-7735B03912AE}"/>
                  </a:ext>
                </a:extLst>
              </p:cNvPr>
              <p:cNvSpPr/>
              <p:nvPr/>
            </p:nvSpPr>
            <p:spPr>
              <a:xfrm>
                <a:off x="4783405" y="2198613"/>
                <a:ext cx="54741" cy="53567"/>
              </a:xfrm>
              <a:custGeom>
                <a:avLst/>
                <a:gdLst>
                  <a:gd name="connsiteX0" fmla="*/ 714 w 54741"/>
                  <a:gd name="connsiteY0" fmla="*/ 18051 h 53567"/>
                  <a:gd name="connsiteX1" fmla="*/ 1761 w 54741"/>
                  <a:gd name="connsiteY1" fmla="*/ 31291 h 53567"/>
                  <a:gd name="connsiteX2" fmla="*/ 3853 w 54741"/>
                  <a:gd name="connsiteY2" fmla="*/ 34601 h 53567"/>
                  <a:gd name="connsiteX3" fmla="*/ 4043 w 54741"/>
                  <a:gd name="connsiteY3" fmla="*/ 35453 h 53567"/>
                  <a:gd name="connsiteX4" fmla="*/ 15549 w 54741"/>
                  <a:gd name="connsiteY4" fmla="*/ 49922 h 53567"/>
                  <a:gd name="connsiteX5" fmla="*/ 33998 w 54741"/>
                  <a:gd name="connsiteY5" fmla="*/ 53232 h 53567"/>
                  <a:gd name="connsiteX6" fmla="*/ 54729 w 54741"/>
                  <a:gd name="connsiteY6" fmla="*/ 26752 h 53567"/>
                  <a:gd name="connsiteX7" fmla="*/ 47787 w 54741"/>
                  <a:gd name="connsiteY7" fmla="*/ 8877 h 53567"/>
                  <a:gd name="connsiteX8" fmla="*/ 30004 w 54741"/>
                  <a:gd name="connsiteY8" fmla="*/ 271 h 53567"/>
                  <a:gd name="connsiteX9" fmla="*/ 714 w 54741"/>
                  <a:gd name="connsiteY9" fmla="*/ 18051 h 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7">
                    <a:moveTo>
                      <a:pt x="714" y="18051"/>
                    </a:moveTo>
                    <a:cubicBezTo>
                      <a:pt x="-522" y="22590"/>
                      <a:pt x="-141" y="27035"/>
                      <a:pt x="1761" y="31291"/>
                    </a:cubicBezTo>
                    <a:cubicBezTo>
                      <a:pt x="2331" y="32521"/>
                      <a:pt x="2997" y="33561"/>
                      <a:pt x="3853" y="34601"/>
                    </a:cubicBezTo>
                    <a:cubicBezTo>
                      <a:pt x="3948" y="34885"/>
                      <a:pt x="3948" y="35169"/>
                      <a:pt x="4043" y="35453"/>
                    </a:cubicBezTo>
                    <a:cubicBezTo>
                      <a:pt x="6040" y="41505"/>
                      <a:pt x="9844" y="46801"/>
                      <a:pt x="15549" y="49922"/>
                    </a:cubicBezTo>
                    <a:cubicBezTo>
                      <a:pt x="21255" y="53138"/>
                      <a:pt x="27532" y="54178"/>
                      <a:pt x="33998" y="53232"/>
                    </a:cubicBezTo>
                    <a:cubicBezTo>
                      <a:pt x="46456" y="51341"/>
                      <a:pt x="55110" y="38857"/>
                      <a:pt x="54729" y="26752"/>
                    </a:cubicBezTo>
                    <a:cubicBezTo>
                      <a:pt x="54539" y="20131"/>
                      <a:pt x="52352" y="13795"/>
                      <a:pt x="47787" y="8877"/>
                    </a:cubicBezTo>
                    <a:cubicBezTo>
                      <a:pt x="43032" y="3770"/>
                      <a:pt x="36756" y="1217"/>
                      <a:pt x="30004" y="271"/>
                    </a:cubicBezTo>
                    <a:cubicBezTo>
                      <a:pt x="17737" y="-1526"/>
                      <a:pt x="4043" y="5756"/>
                      <a:pt x="714" y="18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41">
                <a:extLst>
                  <a:ext uri="{FF2B5EF4-FFF2-40B4-BE49-F238E27FC236}">
                    <a16:creationId xmlns:a16="http://schemas.microsoft.com/office/drawing/2014/main" id="{9EB0C221-A199-9D04-D488-101EE1154A09}"/>
                  </a:ext>
                </a:extLst>
              </p:cNvPr>
              <p:cNvSpPr/>
              <p:nvPr/>
            </p:nvSpPr>
            <p:spPr>
              <a:xfrm>
                <a:off x="4851590" y="2120211"/>
                <a:ext cx="54741" cy="53567"/>
              </a:xfrm>
              <a:custGeom>
                <a:avLst/>
                <a:gdLst>
                  <a:gd name="connsiteX0" fmla="*/ 714 w 54741"/>
                  <a:gd name="connsiteY0" fmla="*/ 18051 h 53567"/>
                  <a:gd name="connsiteX1" fmla="*/ 1761 w 54741"/>
                  <a:gd name="connsiteY1" fmla="*/ 31291 h 53567"/>
                  <a:gd name="connsiteX2" fmla="*/ 3853 w 54741"/>
                  <a:gd name="connsiteY2" fmla="*/ 34601 h 53567"/>
                  <a:gd name="connsiteX3" fmla="*/ 4043 w 54741"/>
                  <a:gd name="connsiteY3" fmla="*/ 35453 h 53567"/>
                  <a:gd name="connsiteX4" fmla="*/ 15550 w 54741"/>
                  <a:gd name="connsiteY4" fmla="*/ 49922 h 53567"/>
                  <a:gd name="connsiteX5" fmla="*/ 33998 w 54741"/>
                  <a:gd name="connsiteY5" fmla="*/ 53233 h 53567"/>
                  <a:gd name="connsiteX6" fmla="*/ 54729 w 54741"/>
                  <a:gd name="connsiteY6" fmla="*/ 26752 h 53567"/>
                  <a:gd name="connsiteX7" fmla="*/ 47787 w 54741"/>
                  <a:gd name="connsiteY7" fmla="*/ 8877 h 53567"/>
                  <a:gd name="connsiteX8" fmla="*/ 30004 w 54741"/>
                  <a:gd name="connsiteY8" fmla="*/ 271 h 53567"/>
                  <a:gd name="connsiteX9" fmla="*/ 714 w 54741"/>
                  <a:gd name="connsiteY9" fmla="*/ 18051 h 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7">
                    <a:moveTo>
                      <a:pt x="714" y="18051"/>
                    </a:moveTo>
                    <a:cubicBezTo>
                      <a:pt x="-522" y="22590"/>
                      <a:pt x="-141" y="27035"/>
                      <a:pt x="1761" y="31291"/>
                    </a:cubicBezTo>
                    <a:cubicBezTo>
                      <a:pt x="2331" y="32521"/>
                      <a:pt x="2997" y="33561"/>
                      <a:pt x="3853" y="34601"/>
                    </a:cubicBezTo>
                    <a:cubicBezTo>
                      <a:pt x="3948" y="34885"/>
                      <a:pt x="3948" y="35169"/>
                      <a:pt x="4043" y="35453"/>
                    </a:cubicBezTo>
                    <a:cubicBezTo>
                      <a:pt x="6040" y="41505"/>
                      <a:pt x="9844" y="46801"/>
                      <a:pt x="15550" y="49922"/>
                    </a:cubicBezTo>
                    <a:cubicBezTo>
                      <a:pt x="21255" y="53138"/>
                      <a:pt x="27532" y="54178"/>
                      <a:pt x="33998" y="53233"/>
                    </a:cubicBezTo>
                    <a:cubicBezTo>
                      <a:pt x="46456" y="51341"/>
                      <a:pt x="55110" y="38857"/>
                      <a:pt x="54729" y="26752"/>
                    </a:cubicBezTo>
                    <a:cubicBezTo>
                      <a:pt x="54539" y="20131"/>
                      <a:pt x="52352" y="13795"/>
                      <a:pt x="47787" y="8877"/>
                    </a:cubicBezTo>
                    <a:cubicBezTo>
                      <a:pt x="43032" y="3770"/>
                      <a:pt x="36756" y="1217"/>
                      <a:pt x="30004" y="271"/>
                    </a:cubicBezTo>
                    <a:cubicBezTo>
                      <a:pt x="17737" y="-1526"/>
                      <a:pt x="4043" y="5756"/>
                      <a:pt x="714" y="18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42">
                <a:extLst>
                  <a:ext uri="{FF2B5EF4-FFF2-40B4-BE49-F238E27FC236}">
                    <a16:creationId xmlns:a16="http://schemas.microsoft.com/office/drawing/2014/main" id="{BDAA99C9-5ED3-2C57-1EC8-D7D065295FAE}"/>
                  </a:ext>
                </a:extLst>
              </p:cNvPr>
              <p:cNvSpPr/>
              <p:nvPr/>
            </p:nvSpPr>
            <p:spPr>
              <a:xfrm>
                <a:off x="4677278" y="1862023"/>
                <a:ext cx="54741" cy="53567"/>
              </a:xfrm>
              <a:custGeom>
                <a:avLst/>
                <a:gdLst>
                  <a:gd name="connsiteX0" fmla="*/ 714 w 54741"/>
                  <a:gd name="connsiteY0" fmla="*/ 18051 h 53567"/>
                  <a:gd name="connsiteX1" fmla="*/ 1761 w 54741"/>
                  <a:gd name="connsiteY1" fmla="*/ 31291 h 53567"/>
                  <a:gd name="connsiteX2" fmla="*/ 3853 w 54741"/>
                  <a:gd name="connsiteY2" fmla="*/ 34601 h 53567"/>
                  <a:gd name="connsiteX3" fmla="*/ 4043 w 54741"/>
                  <a:gd name="connsiteY3" fmla="*/ 35453 h 53567"/>
                  <a:gd name="connsiteX4" fmla="*/ 15549 w 54741"/>
                  <a:gd name="connsiteY4" fmla="*/ 49922 h 53567"/>
                  <a:gd name="connsiteX5" fmla="*/ 33998 w 54741"/>
                  <a:gd name="connsiteY5" fmla="*/ 53232 h 53567"/>
                  <a:gd name="connsiteX6" fmla="*/ 54729 w 54741"/>
                  <a:gd name="connsiteY6" fmla="*/ 26752 h 53567"/>
                  <a:gd name="connsiteX7" fmla="*/ 47787 w 54741"/>
                  <a:gd name="connsiteY7" fmla="*/ 8877 h 53567"/>
                  <a:gd name="connsiteX8" fmla="*/ 30004 w 54741"/>
                  <a:gd name="connsiteY8" fmla="*/ 271 h 53567"/>
                  <a:gd name="connsiteX9" fmla="*/ 714 w 54741"/>
                  <a:gd name="connsiteY9" fmla="*/ 18051 h 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7">
                    <a:moveTo>
                      <a:pt x="714" y="18051"/>
                    </a:moveTo>
                    <a:cubicBezTo>
                      <a:pt x="-522" y="22590"/>
                      <a:pt x="-141" y="27035"/>
                      <a:pt x="1761" y="31291"/>
                    </a:cubicBezTo>
                    <a:cubicBezTo>
                      <a:pt x="2331" y="32521"/>
                      <a:pt x="2997" y="33561"/>
                      <a:pt x="3853" y="34601"/>
                    </a:cubicBezTo>
                    <a:cubicBezTo>
                      <a:pt x="3948" y="34885"/>
                      <a:pt x="3948" y="35169"/>
                      <a:pt x="4043" y="35453"/>
                    </a:cubicBezTo>
                    <a:cubicBezTo>
                      <a:pt x="6040" y="41505"/>
                      <a:pt x="9844" y="46801"/>
                      <a:pt x="15549" y="49922"/>
                    </a:cubicBezTo>
                    <a:cubicBezTo>
                      <a:pt x="21255" y="53138"/>
                      <a:pt x="27532" y="54178"/>
                      <a:pt x="33998" y="53232"/>
                    </a:cubicBezTo>
                    <a:cubicBezTo>
                      <a:pt x="46456" y="51341"/>
                      <a:pt x="55110" y="38857"/>
                      <a:pt x="54729" y="26752"/>
                    </a:cubicBezTo>
                    <a:cubicBezTo>
                      <a:pt x="54539" y="20131"/>
                      <a:pt x="52352" y="13795"/>
                      <a:pt x="47787" y="8877"/>
                    </a:cubicBezTo>
                    <a:cubicBezTo>
                      <a:pt x="43032" y="3770"/>
                      <a:pt x="36756" y="1217"/>
                      <a:pt x="30004" y="271"/>
                    </a:cubicBezTo>
                    <a:cubicBezTo>
                      <a:pt x="17737" y="-1526"/>
                      <a:pt x="4043" y="5756"/>
                      <a:pt x="714" y="18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0A21F412-E286-3FF0-0B26-5026DE04491E}"/>
                  </a:ext>
                </a:extLst>
              </p:cNvPr>
              <p:cNvSpPr/>
              <p:nvPr/>
            </p:nvSpPr>
            <p:spPr>
              <a:xfrm>
                <a:off x="4865284" y="2019962"/>
                <a:ext cx="54741" cy="53567"/>
              </a:xfrm>
              <a:custGeom>
                <a:avLst/>
                <a:gdLst>
                  <a:gd name="connsiteX0" fmla="*/ 714 w 54741"/>
                  <a:gd name="connsiteY0" fmla="*/ 18051 h 53567"/>
                  <a:gd name="connsiteX1" fmla="*/ 1760 w 54741"/>
                  <a:gd name="connsiteY1" fmla="*/ 31291 h 53567"/>
                  <a:gd name="connsiteX2" fmla="*/ 3853 w 54741"/>
                  <a:gd name="connsiteY2" fmla="*/ 34601 h 53567"/>
                  <a:gd name="connsiteX3" fmla="*/ 4043 w 54741"/>
                  <a:gd name="connsiteY3" fmla="*/ 35453 h 53567"/>
                  <a:gd name="connsiteX4" fmla="*/ 15550 w 54741"/>
                  <a:gd name="connsiteY4" fmla="*/ 49922 h 53567"/>
                  <a:gd name="connsiteX5" fmla="*/ 33998 w 54741"/>
                  <a:gd name="connsiteY5" fmla="*/ 53232 h 53567"/>
                  <a:gd name="connsiteX6" fmla="*/ 54729 w 54741"/>
                  <a:gd name="connsiteY6" fmla="*/ 26752 h 53567"/>
                  <a:gd name="connsiteX7" fmla="*/ 47787 w 54741"/>
                  <a:gd name="connsiteY7" fmla="*/ 8877 h 53567"/>
                  <a:gd name="connsiteX8" fmla="*/ 30004 w 54741"/>
                  <a:gd name="connsiteY8" fmla="*/ 271 h 53567"/>
                  <a:gd name="connsiteX9" fmla="*/ 714 w 54741"/>
                  <a:gd name="connsiteY9" fmla="*/ 18051 h 53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7">
                    <a:moveTo>
                      <a:pt x="714" y="18051"/>
                    </a:moveTo>
                    <a:cubicBezTo>
                      <a:pt x="-522" y="22590"/>
                      <a:pt x="-141" y="27035"/>
                      <a:pt x="1760" y="31291"/>
                    </a:cubicBezTo>
                    <a:cubicBezTo>
                      <a:pt x="2331" y="32521"/>
                      <a:pt x="2997" y="33561"/>
                      <a:pt x="3853" y="34601"/>
                    </a:cubicBezTo>
                    <a:cubicBezTo>
                      <a:pt x="3948" y="34885"/>
                      <a:pt x="3948" y="35169"/>
                      <a:pt x="4043" y="35453"/>
                    </a:cubicBezTo>
                    <a:cubicBezTo>
                      <a:pt x="6040" y="41505"/>
                      <a:pt x="9844" y="46801"/>
                      <a:pt x="15550" y="49922"/>
                    </a:cubicBezTo>
                    <a:cubicBezTo>
                      <a:pt x="21255" y="53138"/>
                      <a:pt x="27532" y="54178"/>
                      <a:pt x="33998" y="53232"/>
                    </a:cubicBezTo>
                    <a:cubicBezTo>
                      <a:pt x="46456" y="51341"/>
                      <a:pt x="55110" y="38857"/>
                      <a:pt x="54729" y="26752"/>
                    </a:cubicBezTo>
                    <a:cubicBezTo>
                      <a:pt x="54539" y="20131"/>
                      <a:pt x="52352" y="13795"/>
                      <a:pt x="47787" y="8877"/>
                    </a:cubicBezTo>
                    <a:cubicBezTo>
                      <a:pt x="43032" y="3770"/>
                      <a:pt x="36756" y="1217"/>
                      <a:pt x="30004" y="271"/>
                    </a:cubicBezTo>
                    <a:cubicBezTo>
                      <a:pt x="17737" y="-1526"/>
                      <a:pt x="4043" y="5756"/>
                      <a:pt x="714" y="18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3F3DBC2F-A33C-277F-D4B2-204DC466A173}"/>
                  </a:ext>
                </a:extLst>
              </p:cNvPr>
              <p:cNvSpPr/>
              <p:nvPr/>
            </p:nvSpPr>
            <p:spPr>
              <a:xfrm>
                <a:off x="4571340" y="1810198"/>
                <a:ext cx="54741" cy="53565"/>
              </a:xfrm>
              <a:custGeom>
                <a:avLst/>
                <a:gdLst>
                  <a:gd name="connsiteX0" fmla="*/ 714 w 54741"/>
                  <a:gd name="connsiteY0" fmla="*/ 18048 h 53565"/>
                  <a:gd name="connsiteX1" fmla="*/ 1760 w 54741"/>
                  <a:gd name="connsiteY1" fmla="*/ 31289 h 53565"/>
                  <a:gd name="connsiteX2" fmla="*/ 3853 w 54741"/>
                  <a:gd name="connsiteY2" fmla="*/ 34599 h 53565"/>
                  <a:gd name="connsiteX3" fmla="*/ 4043 w 54741"/>
                  <a:gd name="connsiteY3" fmla="*/ 35450 h 53565"/>
                  <a:gd name="connsiteX4" fmla="*/ 15549 w 54741"/>
                  <a:gd name="connsiteY4" fmla="*/ 49920 h 53565"/>
                  <a:gd name="connsiteX5" fmla="*/ 33998 w 54741"/>
                  <a:gd name="connsiteY5" fmla="*/ 53230 h 53565"/>
                  <a:gd name="connsiteX6" fmla="*/ 54729 w 54741"/>
                  <a:gd name="connsiteY6" fmla="*/ 26749 h 53565"/>
                  <a:gd name="connsiteX7" fmla="*/ 47787 w 54741"/>
                  <a:gd name="connsiteY7" fmla="*/ 8874 h 53565"/>
                  <a:gd name="connsiteX8" fmla="*/ 30004 w 54741"/>
                  <a:gd name="connsiteY8" fmla="*/ 268 h 53565"/>
                  <a:gd name="connsiteX9" fmla="*/ 714 w 54741"/>
                  <a:gd name="connsiteY9" fmla="*/ 18048 h 53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741" h="53565">
                    <a:moveTo>
                      <a:pt x="714" y="18048"/>
                    </a:moveTo>
                    <a:cubicBezTo>
                      <a:pt x="-522" y="22588"/>
                      <a:pt x="-141" y="27033"/>
                      <a:pt x="1760" y="31289"/>
                    </a:cubicBezTo>
                    <a:cubicBezTo>
                      <a:pt x="2331" y="32518"/>
                      <a:pt x="2997" y="33558"/>
                      <a:pt x="3853" y="34599"/>
                    </a:cubicBezTo>
                    <a:cubicBezTo>
                      <a:pt x="3948" y="34882"/>
                      <a:pt x="3948" y="35166"/>
                      <a:pt x="4043" y="35450"/>
                    </a:cubicBezTo>
                    <a:cubicBezTo>
                      <a:pt x="6040" y="41503"/>
                      <a:pt x="9844" y="46799"/>
                      <a:pt x="15549" y="49920"/>
                    </a:cubicBezTo>
                    <a:cubicBezTo>
                      <a:pt x="21255" y="53135"/>
                      <a:pt x="27532" y="54176"/>
                      <a:pt x="33998" y="53230"/>
                    </a:cubicBezTo>
                    <a:cubicBezTo>
                      <a:pt x="46456" y="51338"/>
                      <a:pt x="55110" y="38855"/>
                      <a:pt x="54729" y="26749"/>
                    </a:cubicBezTo>
                    <a:cubicBezTo>
                      <a:pt x="54539" y="20129"/>
                      <a:pt x="52352" y="13792"/>
                      <a:pt x="47787" y="8874"/>
                    </a:cubicBezTo>
                    <a:cubicBezTo>
                      <a:pt x="43032" y="3767"/>
                      <a:pt x="36756" y="1214"/>
                      <a:pt x="30004" y="268"/>
                    </a:cubicBezTo>
                    <a:cubicBezTo>
                      <a:pt x="17737" y="-1529"/>
                      <a:pt x="4043" y="5848"/>
                      <a:pt x="714" y="180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23F2DE58-E71C-002A-482C-038E4AEEB044}"/>
                  </a:ext>
                </a:extLst>
              </p:cNvPr>
              <p:cNvSpPr/>
              <p:nvPr/>
            </p:nvSpPr>
            <p:spPr>
              <a:xfrm rot="-2118194">
                <a:off x="4829740" y="1806767"/>
                <a:ext cx="148159" cy="187823"/>
              </a:xfrm>
              <a:custGeom>
                <a:avLst/>
                <a:gdLst>
                  <a:gd name="connsiteX0" fmla="*/ 148160 w 148159"/>
                  <a:gd name="connsiteY0" fmla="*/ 93912 h 187823"/>
                  <a:gd name="connsiteX1" fmla="*/ 74080 w 148159"/>
                  <a:gd name="connsiteY1" fmla="*/ 187824 h 187823"/>
                  <a:gd name="connsiteX2" fmla="*/ 0 w 148159"/>
                  <a:gd name="connsiteY2" fmla="*/ 93912 h 187823"/>
                  <a:gd name="connsiteX3" fmla="*/ 74080 w 148159"/>
                  <a:gd name="connsiteY3" fmla="*/ 0 h 187823"/>
                  <a:gd name="connsiteX4" fmla="*/ 148160 w 148159"/>
                  <a:gd name="connsiteY4" fmla="*/ 93912 h 18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159" h="187823">
                    <a:moveTo>
                      <a:pt x="148160" y="93912"/>
                    </a:moveTo>
                    <a:cubicBezTo>
                      <a:pt x="148160" y="145778"/>
                      <a:pt x="114993" y="187824"/>
                      <a:pt x="74080" y="187824"/>
                    </a:cubicBezTo>
                    <a:cubicBezTo>
                      <a:pt x="33167" y="187824"/>
                      <a:pt x="0" y="145778"/>
                      <a:pt x="0" y="93912"/>
                    </a:cubicBezTo>
                    <a:cubicBezTo>
                      <a:pt x="0" y="42046"/>
                      <a:pt x="33167" y="0"/>
                      <a:pt x="74080" y="0"/>
                    </a:cubicBezTo>
                    <a:cubicBezTo>
                      <a:pt x="114993" y="0"/>
                      <a:pt x="148160" y="42046"/>
                      <a:pt x="148160" y="93912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7B9E4649-62D6-2B2A-ACD7-26FB887FC2DB}"/>
                  </a:ext>
                </a:extLst>
              </p:cNvPr>
              <p:cNvSpPr/>
              <p:nvPr/>
            </p:nvSpPr>
            <p:spPr>
              <a:xfrm rot="-2118194">
                <a:off x="4854370" y="1838071"/>
                <a:ext cx="98899" cy="125215"/>
              </a:xfrm>
              <a:custGeom>
                <a:avLst/>
                <a:gdLst>
                  <a:gd name="connsiteX0" fmla="*/ 98900 w 98899"/>
                  <a:gd name="connsiteY0" fmla="*/ 62608 h 125215"/>
                  <a:gd name="connsiteX1" fmla="*/ 49450 w 98899"/>
                  <a:gd name="connsiteY1" fmla="*/ 125216 h 125215"/>
                  <a:gd name="connsiteX2" fmla="*/ 0 w 98899"/>
                  <a:gd name="connsiteY2" fmla="*/ 62608 h 125215"/>
                  <a:gd name="connsiteX3" fmla="*/ 49450 w 98899"/>
                  <a:gd name="connsiteY3" fmla="*/ 0 h 125215"/>
                  <a:gd name="connsiteX4" fmla="*/ 98900 w 98899"/>
                  <a:gd name="connsiteY4" fmla="*/ 62608 h 12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899" h="125215">
                    <a:moveTo>
                      <a:pt x="98900" y="62608"/>
                    </a:moveTo>
                    <a:cubicBezTo>
                      <a:pt x="98900" y="97185"/>
                      <a:pt x="76760" y="125216"/>
                      <a:pt x="49450" y="125216"/>
                    </a:cubicBezTo>
                    <a:cubicBezTo>
                      <a:pt x="22140" y="125216"/>
                      <a:pt x="0" y="97185"/>
                      <a:pt x="0" y="62608"/>
                    </a:cubicBezTo>
                    <a:cubicBezTo>
                      <a:pt x="0" y="28031"/>
                      <a:pt x="22140" y="0"/>
                      <a:pt x="49450" y="0"/>
                    </a:cubicBezTo>
                    <a:cubicBezTo>
                      <a:pt x="76760" y="0"/>
                      <a:pt x="98900" y="28030"/>
                      <a:pt x="98900" y="626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E10EEA8-8C9F-6E57-2072-65A7BF414933}"/>
                </a:ext>
              </a:extLst>
            </p:cNvPr>
            <p:cNvSpPr txBox="1"/>
            <p:nvPr/>
          </p:nvSpPr>
          <p:spPr>
            <a:xfrm>
              <a:off x="9437386" y="5356460"/>
              <a:ext cx="244427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DC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A10FE89-0830-BDEE-FC06-B92EECFA9756}"/>
                </a:ext>
              </a:extLst>
            </p:cNvPr>
            <p:cNvGrpSpPr/>
            <p:nvPr/>
          </p:nvGrpSpPr>
          <p:grpSpPr>
            <a:xfrm>
              <a:off x="10615283" y="4949312"/>
              <a:ext cx="138423" cy="363711"/>
              <a:chOff x="4878610" y="3586224"/>
              <a:chExt cx="190586" cy="500768"/>
            </a:xfrm>
          </p:grpSpPr>
          <p:sp>
            <p:nvSpPr>
              <p:cNvPr id="81" name="Oval 42">
                <a:extLst>
                  <a:ext uri="{FF2B5EF4-FFF2-40B4-BE49-F238E27FC236}">
                    <a16:creationId xmlns:a16="http://schemas.microsoft.com/office/drawing/2014/main" id="{5D1248EC-6415-FD9E-7955-34ACE896D3F4}"/>
                  </a:ext>
                </a:extLst>
              </p:cNvPr>
              <p:cNvSpPr/>
              <p:nvPr/>
            </p:nvSpPr>
            <p:spPr>
              <a:xfrm rot="5296810">
                <a:off x="4723519" y="3741315"/>
                <a:ext cx="500768" cy="190586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2E50533F-3F10-2B56-C63D-6ECFFC1C18C2}"/>
                  </a:ext>
                </a:extLst>
              </p:cNvPr>
              <p:cNvSpPr/>
              <p:nvPr/>
            </p:nvSpPr>
            <p:spPr>
              <a:xfrm rot="5460000">
                <a:off x="4930838" y="3796162"/>
                <a:ext cx="75091" cy="86199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374E36C7-C4EC-9F64-F441-AB33E5A66418}"/>
                </a:ext>
              </a:extLst>
            </p:cNvPr>
            <p:cNvGrpSpPr/>
            <p:nvPr/>
          </p:nvGrpSpPr>
          <p:grpSpPr>
            <a:xfrm>
              <a:off x="10688875" y="4788350"/>
              <a:ext cx="138423" cy="363711"/>
              <a:chOff x="4878610" y="3586224"/>
              <a:chExt cx="190586" cy="500768"/>
            </a:xfrm>
          </p:grpSpPr>
          <p:sp>
            <p:nvSpPr>
              <p:cNvPr id="84" name="Oval 42">
                <a:extLst>
                  <a:ext uri="{FF2B5EF4-FFF2-40B4-BE49-F238E27FC236}">
                    <a16:creationId xmlns:a16="http://schemas.microsoft.com/office/drawing/2014/main" id="{953BD03B-5E5B-4B83-50E9-943943915D64}"/>
                  </a:ext>
                </a:extLst>
              </p:cNvPr>
              <p:cNvSpPr/>
              <p:nvPr/>
            </p:nvSpPr>
            <p:spPr>
              <a:xfrm rot="5296810">
                <a:off x="4723519" y="3741315"/>
                <a:ext cx="500768" cy="190586"/>
              </a:xfrm>
              <a:custGeom>
                <a:avLst/>
                <a:gdLst>
                  <a:gd name="connsiteX0" fmla="*/ 0 w 276351"/>
                  <a:gd name="connsiteY0" fmla="*/ 96150 h 192300"/>
                  <a:gd name="connsiteX1" fmla="*/ 138176 w 276351"/>
                  <a:gd name="connsiteY1" fmla="*/ 0 h 192300"/>
                  <a:gd name="connsiteX2" fmla="*/ 276352 w 276351"/>
                  <a:gd name="connsiteY2" fmla="*/ 96150 h 192300"/>
                  <a:gd name="connsiteX3" fmla="*/ 138176 w 276351"/>
                  <a:gd name="connsiteY3" fmla="*/ 192300 h 192300"/>
                  <a:gd name="connsiteX4" fmla="*/ 0 w 276351"/>
                  <a:gd name="connsiteY4" fmla="*/ 96150 h 192300"/>
                  <a:gd name="connsiteX0" fmla="*/ 0 w 434467"/>
                  <a:gd name="connsiteY0" fmla="*/ 94246 h 192302"/>
                  <a:gd name="connsiteX1" fmla="*/ 296291 w 434467"/>
                  <a:gd name="connsiteY1" fmla="*/ 1 h 192302"/>
                  <a:gd name="connsiteX2" fmla="*/ 434467 w 434467"/>
                  <a:gd name="connsiteY2" fmla="*/ 96151 h 192302"/>
                  <a:gd name="connsiteX3" fmla="*/ 296291 w 434467"/>
                  <a:gd name="connsiteY3" fmla="*/ 192301 h 192302"/>
                  <a:gd name="connsiteX4" fmla="*/ 0 w 434467"/>
                  <a:gd name="connsiteY4" fmla="*/ 94246 h 192302"/>
                  <a:gd name="connsiteX0" fmla="*/ 6194 w 440661"/>
                  <a:gd name="connsiteY0" fmla="*/ 94607 h 192663"/>
                  <a:gd name="connsiteX1" fmla="*/ 116995 w 440661"/>
                  <a:gd name="connsiteY1" fmla="*/ 64784 h 192663"/>
                  <a:gd name="connsiteX2" fmla="*/ 302485 w 440661"/>
                  <a:gd name="connsiteY2" fmla="*/ 362 h 192663"/>
                  <a:gd name="connsiteX3" fmla="*/ 440661 w 440661"/>
                  <a:gd name="connsiteY3" fmla="*/ 96512 h 192663"/>
                  <a:gd name="connsiteX4" fmla="*/ 302485 w 440661"/>
                  <a:gd name="connsiteY4" fmla="*/ 192662 h 192663"/>
                  <a:gd name="connsiteX5" fmla="*/ 6194 w 440661"/>
                  <a:gd name="connsiteY5" fmla="*/ 94607 h 192663"/>
                  <a:gd name="connsiteX0" fmla="*/ 186 w 434653"/>
                  <a:gd name="connsiteY0" fmla="*/ 94607 h 193125"/>
                  <a:gd name="connsiteX1" fmla="*/ 110987 w 434653"/>
                  <a:gd name="connsiteY1" fmla="*/ 64784 h 193125"/>
                  <a:gd name="connsiteX2" fmla="*/ 296477 w 434653"/>
                  <a:gd name="connsiteY2" fmla="*/ 362 h 193125"/>
                  <a:gd name="connsiteX3" fmla="*/ 434653 w 434653"/>
                  <a:gd name="connsiteY3" fmla="*/ 96512 h 193125"/>
                  <a:gd name="connsiteX4" fmla="*/ 296477 w 434653"/>
                  <a:gd name="connsiteY4" fmla="*/ 192662 h 193125"/>
                  <a:gd name="connsiteX5" fmla="*/ 135752 w 434653"/>
                  <a:gd name="connsiteY5" fmla="*/ 131460 h 193125"/>
                  <a:gd name="connsiteX6" fmla="*/ 186 w 434653"/>
                  <a:gd name="connsiteY6" fmla="*/ 94607 h 193125"/>
                  <a:gd name="connsiteX0" fmla="*/ 13390 w 447857"/>
                  <a:gd name="connsiteY0" fmla="*/ 94596 h 193114"/>
                  <a:gd name="connsiteX1" fmla="*/ 17511 w 447857"/>
                  <a:gd name="connsiteY1" fmla="*/ 72394 h 193114"/>
                  <a:gd name="connsiteX2" fmla="*/ 124191 w 447857"/>
                  <a:gd name="connsiteY2" fmla="*/ 64773 h 193114"/>
                  <a:gd name="connsiteX3" fmla="*/ 309681 w 447857"/>
                  <a:gd name="connsiteY3" fmla="*/ 351 h 193114"/>
                  <a:gd name="connsiteX4" fmla="*/ 447857 w 447857"/>
                  <a:gd name="connsiteY4" fmla="*/ 96501 h 193114"/>
                  <a:gd name="connsiteX5" fmla="*/ 309681 w 447857"/>
                  <a:gd name="connsiteY5" fmla="*/ 192651 h 193114"/>
                  <a:gd name="connsiteX6" fmla="*/ 148956 w 447857"/>
                  <a:gd name="connsiteY6" fmla="*/ 131449 h 193114"/>
                  <a:gd name="connsiteX7" fmla="*/ 13390 w 447857"/>
                  <a:gd name="connsiteY7" fmla="*/ 94596 h 193114"/>
                  <a:gd name="connsiteX0" fmla="*/ 13390 w 613592"/>
                  <a:gd name="connsiteY0" fmla="*/ 94909 h 193154"/>
                  <a:gd name="connsiteX1" fmla="*/ 17511 w 613592"/>
                  <a:gd name="connsiteY1" fmla="*/ 72707 h 193154"/>
                  <a:gd name="connsiteX2" fmla="*/ 124191 w 613592"/>
                  <a:gd name="connsiteY2" fmla="*/ 65086 h 193154"/>
                  <a:gd name="connsiteX3" fmla="*/ 309681 w 613592"/>
                  <a:gd name="connsiteY3" fmla="*/ 664 h 193154"/>
                  <a:gd name="connsiteX4" fmla="*/ 613592 w 613592"/>
                  <a:gd name="connsiteY4" fmla="*/ 110149 h 193154"/>
                  <a:gd name="connsiteX5" fmla="*/ 309681 w 613592"/>
                  <a:gd name="connsiteY5" fmla="*/ 192964 h 193154"/>
                  <a:gd name="connsiteX6" fmla="*/ 148956 w 613592"/>
                  <a:gd name="connsiteY6" fmla="*/ 131762 h 193154"/>
                  <a:gd name="connsiteX7" fmla="*/ 13390 w 613592"/>
                  <a:gd name="connsiteY7" fmla="*/ 94909 h 193154"/>
                  <a:gd name="connsiteX0" fmla="*/ 13390 w 617803"/>
                  <a:gd name="connsiteY0" fmla="*/ 94382 h 192627"/>
                  <a:gd name="connsiteX1" fmla="*/ 17511 w 617803"/>
                  <a:gd name="connsiteY1" fmla="*/ 72180 h 192627"/>
                  <a:gd name="connsiteX2" fmla="*/ 124191 w 617803"/>
                  <a:gd name="connsiteY2" fmla="*/ 64559 h 192627"/>
                  <a:gd name="connsiteX3" fmla="*/ 309681 w 617803"/>
                  <a:gd name="connsiteY3" fmla="*/ 137 h 192627"/>
                  <a:gd name="connsiteX4" fmla="*/ 442325 w 617803"/>
                  <a:gd name="connsiteY4" fmla="*/ 49320 h 192627"/>
                  <a:gd name="connsiteX5" fmla="*/ 613592 w 617803"/>
                  <a:gd name="connsiteY5" fmla="*/ 109622 h 192627"/>
                  <a:gd name="connsiteX6" fmla="*/ 309681 w 617803"/>
                  <a:gd name="connsiteY6" fmla="*/ 192437 h 192627"/>
                  <a:gd name="connsiteX7" fmla="*/ 148956 w 617803"/>
                  <a:gd name="connsiteY7" fmla="*/ 131235 h 192627"/>
                  <a:gd name="connsiteX8" fmla="*/ 13390 w 617803"/>
                  <a:gd name="connsiteY8" fmla="*/ 94382 h 192627"/>
                  <a:gd name="connsiteX0" fmla="*/ 13390 w 618034"/>
                  <a:gd name="connsiteY0" fmla="*/ 94382 h 192627"/>
                  <a:gd name="connsiteX1" fmla="*/ 17511 w 618034"/>
                  <a:gd name="connsiteY1" fmla="*/ 72180 h 192627"/>
                  <a:gd name="connsiteX2" fmla="*/ 124191 w 618034"/>
                  <a:gd name="connsiteY2" fmla="*/ 64559 h 192627"/>
                  <a:gd name="connsiteX3" fmla="*/ 309681 w 618034"/>
                  <a:gd name="connsiteY3" fmla="*/ 137 h 192627"/>
                  <a:gd name="connsiteX4" fmla="*/ 442325 w 618034"/>
                  <a:gd name="connsiteY4" fmla="*/ 49320 h 192627"/>
                  <a:gd name="connsiteX5" fmla="*/ 613592 w 618034"/>
                  <a:gd name="connsiteY5" fmla="*/ 109622 h 192627"/>
                  <a:gd name="connsiteX6" fmla="*/ 309681 w 618034"/>
                  <a:gd name="connsiteY6" fmla="*/ 192437 h 192627"/>
                  <a:gd name="connsiteX7" fmla="*/ 148956 w 618034"/>
                  <a:gd name="connsiteY7" fmla="*/ 131235 h 192627"/>
                  <a:gd name="connsiteX8" fmla="*/ 13390 w 618034"/>
                  <a:gd name="connsiteY8" fmla="*/ 94382 h 192627"/>
                  <a:gd name="connsiteX0" fmla="*/ 13390 w 618034"/>
                  <a:gd name="connsiteY0" fmla="*/ 94382 h 192438"/>
                  <a:gd name="connsiteX1" fmla="*/ 17511 w 618034"/>
                  <a:gd name="connsiteY1" fmla="*/ 72180 h 192438"/>
                  <a:gd name="connsiteX2" fmla="*/ 124191 w 618034"/>
                  <a:gd name="connsiteY2" fmla="*/ 64559 h 192438"/>
                  <a:gd name="connsiteX3" fmla="*/ 309681 w 618034"/>
                  <a:gd name="connsiteY3" fmla="*/ 137 h 192438"/>
                  <a:gd name="connsiteX4" fmla="*/ 442325 w 618034"/>
                  <a:gd name="connsiteY4" fmla="*/ 49320 h 192438"/>
                  <a:gd name="connsiteX5" fmla="*/ 613592 w 618034"/>
                  <a:gd name="connsiteY5" fmla="*/ 109622 h 192438"/>
                  <a:gd name="connsiteX6" fmla="*/ 491854 w 618034"/>
                  <a:gd name="connsiteY6" fmla="*/ 129330 h 192438"/>
                  <a:gd name="connsiteX7" fmla="*/ 309681 w 618034"/>
                  <a:gd name="connsiteY7" fmla="*/ 192437 h 192438"/>
                  <a:gd name="connsiteX8" fmla="*/ 148956 w 618034"/>
                  <a:gd name="connsiteY8" fmla="*/ 131235 h 192438"/>
                  <a:gd name="connsiteX9" fmla="*/ 13390 w 618034"/>
                  <a:gd name="connsiteY9" fmla="*/ 94382 h 192438"/>
                  <a:gd name="connsiteX0" fmla="*/ 13390 w 618034"/>
                  <a:gd name="connsiteY0" fmla="*/ 104860 h 202916"/>
                  <a:gd name="connsiteX1" fmla="*/ 17511 w 618034"/>
                  <a:gd name="connsiteY1" fmla="*/ 82658 h 202916"/>
                  <a:gd name="connsiteX2" fmla="*/ 124191 w 618034"/>
                  <a:gd name="connsiteY2" fmla="*/ 75037 h 202916"/>
                  <a:gd name="connsiteX3" fmla="*/ 302552 w 618034"/>
                  <a:gd name="connsiteY3" fmla="*/ 105 h 202916"/>
                  <a:gd name="connsiteX4" fmla="*/ 442325 w 618034"/>
                  <a:gd name="connsiteY4" fmla="*/ 59798 h 202916"/>
                  <a:gd name="connsiteX5" fmla="*/ 613592 w 618034"/>
                  <a:gd name="connsiteY5" fmla="*/ 120100 h 202916"/>
                  <a:gd name="connsiteX6" fmla="*/ 491854 w 618034"/>
                  <a:gd name="connsiteY6" fmla="*/ 139808 h 202916"/>
                  <a:gd name="connsiteX7" fmla="*/ 309681 w 618034"/>
                  <a:gd name="connsiteY7" fmla="*/ 202915 h 202916"/>
                  <a:gd name="connsiteX8" fmla="*/ 148956 w 618034"/>
                  <a:gd name="connsiteY8" fmla="*/ 141713 h 202916"/>
                  <a:gd name="connsiteX9" fmla="*/ 13390 w 618034"/>
                  <a:gd name="connsiteY9" fmla="*/ 104860 h 202916"/>
                  <a:gd name="connsiteX0" fmla="*/ 13390 w 618193"/>
                  <a:gd name="connsiteY0" fmla="*/ 105293 h 203349"/>
                  <a:gd name="connsiteX1" fmla="*/ 17511 w 618193"/>
                  <a:gd name="connsiteY1" fmla="*/ 83091 h 203349"/>
                  <a:gd name="connsiteX2" fmla="*/ 124191 w 618193"/>
                  <a:gd name="connsiteY2" fmla="*/ 75470 h 203349"/>
                  <a:gd name="connsiteX3" fmla="*/ 302552 w 618193"/>
                  <a:gd name="connsiteY3" fmla="*/ 538 h 203349"/>
                  <a:gd name="connsiteX4" fmla="*/ 448123 w 618193"/>
                  <a:gd name="connsiteY4" fmla="*/ 45249 h 203349"/>
                  <a:gd name="connsiteX5" fmla="*/ 613592 w 618193"/>
                  <a:gd name="connsiteY5" fmla="*/ 120533 h 203349"/>
                  <a:gd name="connsiteX6" fmla="*/ 491854 w 618193"/>
                  <a:gd name="connsiteY6" fmla="*/ 140241 h 203349"/>
                  <a:gd name="connsiteX7" fmla="*/ 309681 w 618193"/>
                  <a:gd name="connsiteY7" fmla="*/ 203348 h 203349"/>
                  <a:gd name="connsiteX8" fmla="*/ 148956 w 618193"/>
                  <a:gd name="connsiteY8" fmla="*/ 142146 h 203349"/>
                  <a:gd name="connsiteX9" fmla="*/ 13390 w 618193"/>
                  <a:gd name="connsiteY9" fmla="*/ 105293 h 203349"/>
                  <a:gd name="connsiteX0" fmla="*/ 13390 w 618134"/>
                  <a:gd name="connsiteY0" fmla="*/ 105293 h 203349"/>
                  <a:gd name="connsiteX1" fmla="*/ 17511 w 618134"/>
                  <a:gd name="connsiteY1" fmla="*/ 83091 h 203349"/>
                  <a:gd name="connsiteX2" fmla="*/ 124191 w 618134"/>
                  <a:gd name="connsiteY2" fmla="*/ 75470 h 203349"/>
                  <a:gd name="connsiteX3" fmla="*/ 302552 w 618134"/>
                  <a:gd name="connsiteY3" fmla="*/ 538 h 203349"/>
                  <a:gd name="connsiteX4" fmla="*/ 448123 w 618134"/>
                  <a:gd name="connsiteY4" fmla="*/ 45249 h 203349"/>
                  <a:gd name="connsiteX5" fmla="*/ 613592 w 618134"/>
                  <a:gd name="connsiteY5" fmla="*/ 120533 h 203349"/>
                  <a:gd name="connsiteX6" fmla="*/ 491854 w 618134"/>
                  <a:gd name="connsiteY6" fmla="*/ 140241 h 203349"/>
                  <a:gd name="connsiteX7" fmla="*/ 309681 w 618134"/>
                  <a:gd name="connsiteY7" fmla="*/ 203348 h 203349"/>
                  <a:gd name="connsiteX8" fmla="*/ 148956 w 618134"/>
                  <a:gd name="connsiteY8" fmla="*/ 142146 h 203349"/>
                  <a:gd name="connsiteX9" fmla="*/ 13390 w 618134"/>
                  <a:gd name="connsiteY9" fmla="*/ 105293 h 203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8134" h="203349">
                    <a:moveTo>
                      <a:pt x="13390" y="105293"/>
                    </a:moveTo>
                    <a:cubicBezTo>
                      <a:pt x="-8518" y="95450"/>
                      <a:pt x="-956" y="88061"/>
                      <a:pt x="17511" y="83091"/>
                    </a:cubicBezTo>
                    <a:cubicBezTo>
                      <a:pt x="35978" y="78121"/>
                      <a:pt x="76684" y="89229"/>
                      <a:pt x="124191" y="75470"/>
                    </a:cubicBezTo>
                    <a:cubicBezTo>
                      <a:pt x="171698" y="61711"/>
                      <a:pt x="248563" y="5575"/>
                      <a:pt x="302552" y="538"/>
                    </a:cubicBezTo>
                    <a:cubicBezTo>
                      <a:pt x="356541" y="-4499"/>
                      <a:pt x="397471" y="27002"/>
                      <a:pt x="448123" y="45249"/>
                    </a:cubicBezTo>
                    <a:cubicBezTo>
                      <a:pt x="506124" y="57669"/>
                      <a:pt x="644907" y="95093"/>
                      <a:pt x="613592" y="120533"/>
                    </a:cubicBezTo>
                    <a:cubicBezTo>
                      <a:pt x="623434" y="137361"/>
                      <a:pt x="542506" y="126439"/>
                      <a:pt x="491854" y="140241"/>
                    </a:cubicBezTo>
                    <a:cubicBezTo>
                      <a:pt x="441202" y="154043"/>
                      <a:pt x="366831" y="203031"/>
                      <a:pt x="309681" y="203348"/>
                    </a:cubicBezTo>
                    <a:cubicBezTo>
                      <a:pt x="252531" y="203665"/>
                      <a:pt x="198338" y="158488"/>
                      <a:pt x="148956" y="142146"/>
                    </a:cubicBezTo>
                    <a:cubicBezTo>
                      <a:pt x="99574" y="125804"/>
                      <a:pt x="35298" y="115136"/>
                      <a:pt x="13390" y="105293"/>
                    </a:cubicBezTo>
                    <a:close/>
                  </a:path>
                </a:pathLst>
              </a:custGeom>
              <a:gradFill flip="none" rotWithShape="1">
                <a:gsLst>
                  <a:gs pos="10000">
                    <a:srgbClr val="FFEAD5"/>
                  </a:gs>
                  <a:gs pos="100000">
                    <a:srgbClr val="960000"/>
                  </a:gs>
                </a:gsLst>
                <a:path path="rect">
                  <a:fillToRect l="50000" t="50000" r="50000" b="50000"/>
                </a:path>
                <a:tileRect/>
              </a:gradFill>
              <a:ln w="6350" cap="flat" cmpd="sng" algn="ctr">
                <a:solidFill>
                  <a:srgbClr val="AF373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 w="6350">
                    <a:solidFill>
                      <a:srgbClr val="000000"/>
                    </a:solidFill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20B0998-2430-F4DD-B098-650CBB7B4DA7}"/>
                  </a:ext>
                </a:extLst>
              </p:cNvPr>
              <p:cNvSpPr/>
              <p:nvPr/>
            </p:nvSpPr>
            <p:spPr>
              <a:xfrm rot="5460000">
                <a:off x="4930838" y="3796162"/>
                <a:ext cx="75091" cy="86199"/>
              </a:xfrm>
              <a:prstGeom prst="ellipse">
                <a:avLst/>
              </a:prstGeom>
              <a:gradFill flip="none" rotWithShape="1">
                <a:gsLst>
                  <a:gs pos="14000">
                    <a:srgbClr val="FFBDBD"/>
                  </a:gs>
                  <a:gs pos="55000">
                    <a:srgbClr val="8E0000"/>
                  </a:gs>
                  <a:gs pos="100000">
                    <a:srgbClr val="76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6" name="!!Mast down arrow">
              <a:extLst>
                <a:ext uri="{FF2B5EF4-FFF2-40B4-BE49-F238E27FC236}">
                  <a16:creationId xmlns:a16="http://schemas.microsoft.com/office/drawing/2014/main" id="{18E1DA6E-7775-463D-5E65-AEC3D3760091}"/>
                </a:ext>
              </a:extLst>
            </p:cNvPr>
            <p:cNvSpPr/>
            <p:nvPr/>
          </p:nvSpPr>
          <p:spPr>
            <a:xfrm rot="1510911">
              <a:off x="9242692" y="5274871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!!Mast down arrow">
              <a:extLst>
                <a:ext uri="{FF2B5EF4-FFF2-40B4-BE49-F238E27FC236}">
                  <a16:creationId xmlns:a16="http://schemas.microsoft.com/office/drawing/2014/main" id="{3E0D2FE9-CFE6-91A3-1149-766A2B29A838}"/>
                </a:ext>
              </a:extLst>
            </p:cNvPr>
            <p:cNvSpPr/>
            <p:nvPr/>
          </p:nvSpPr>
          <p:spPr>
            <a:xfrm rot="20789824">
              <a:off x="9675969" y="5309539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!!Mast down arrow">
              <a:extLst>
                <a:ext uri="{FF2B5EF4-FFF2-40B4-BE49-F238E27FC236}">
                  <a16:creationId xmlns:a16="http://schemas.microsoft.com/office/drawing/2014/main" id="{7BAF299F-CA12-4543-B3AD-E30387F7FF0A}"/>
                </a:ext>
              </a:extLst>
            </p:cNvPr>
            <p:cNvSpPr/>
            <p:nvPr/>
          </p:nvSpPr>
          <p:spPr>
            <a:xfrm rot="2498512">
              <a:off x="9924332" y="4903430"/>
              <a:ext cx="154905" cy="77038"/>
            </a:xfrm>
            <a:prstGeom prst="rightArrow">
              <a:avLst>
                <a:gd name="adj1" fmla="val 25390"/>
                <a:gd name="adj2" fmla="val 65381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val 42">
              <a:extLst>
                <a:ext uri="{FF2B5EF4-FFF2-40B4-BE49-F238E27FC236}">
                  <a16:creationId xmlns:a16="http://schemas.microsoft.com/office/drawing/2014/main" id="{19618916-5E19-0E5F-C0D9-49B1A2FC18DF}"/>
                </a:ext>
              </a:extLst>
            </p:cNvPr>
            <p:cNvSpPr/>
            <p:nvPr/>
          </p:nvSpPr>
          <p:spPr>
            <a:xfrm rot="5296810">
              <a:off x="10430771" y="4180813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CC07E37-4A44-69E7-04DF-EB109EEC9500}"/>
                </a:ext>
              </a:extLst>
            </p:cNvPr>
            <p:cNvSpPr/>
            <p:nvPr/>
          </p:nvSpPr>
          <p:spPr>
            <a:xfrm rot="5460000">
              <a:off x="10581347" y="4220648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1" name="Oval 42">
              <a:extLst>
                <a:ext uri="{FF2B5EF4-FFF2-40B4-BE49-F238E27FC236}">
                  <a16:creationId xmlns:a16="http://schemas.microsoft.com/office/drawing/2014/main" id="{853D0940-3181-D706-2EE7-521E40EC5B90}"/>
                </a:ext>
              </a:extLst>
            </p:cNvPr>
            <p:cNvSpPr/>
            <p:nvPr/>
          </p:nvSpPr>
          <p:spPr>
            <a:xfrm rot="5296810">
              <a:off x="10515657" y="4338991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B7A01DF-F9EA-AA57-1A2B-2FEBC48A2CA4}"/>
                </a:ext>
              </a:extLst>
            </p:cNvPr>
            <p:cNvSpPr/>
            <p:nvPr/>
          </p:nvSpPr>
          <p:spPr>
            <a:xfrm rot="5460000">
              <a:off x="10666236" y="4378828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3" name="Oval 42">
              <a:extLst>
                <a:ext uri="{FF2B5EF4-FFF2-40B4-BE49-F238E27FC236}">
                  <a16:creationId xmlns:a16="http://schemas.microsoft.com/office/drawing/2014/main" id="{F7735F39-67CC-7583-4881-ABD730F66C53}"/>
                </a:ext>
              </a:extLst>
            </p:cNvPr>
            <p:cNvSpPr/>
            <p:nvPr/>
          </p:nvSpPr>
          <p:spPr>
            <a:xfrm rot="5296810">
              <a:off x="10583868" y="4179065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515C36CA-AA0A-90D8-DC4E-B18B7CD287DB}"/>
                </a:ext>
              </a:extLst>
            </p:cNvPr>
            <p:cNvSpPr/>
            <p:nvPr/>
          </p:nvSpPr>
          <p:spPr>
            <a:xfrm rot="5460000">
              <a:off x="10734444" y="4218902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5" name="Oval 42">
              <a:extLst>
                <a:ext uri="{FF2B5EF4-FFF2-40B4-BE49-F238E27FC236}">
                  <a16:creationId xmlns:a16="http://schemas.microsoft.com/office/drawing/2014/main" id="{E0AEF177-7645-1703-1F9F-BA168C3ABDFE}"/>
                </a:ext>
              </a:extLst>
            </p:cNvPr>
            <p:cNvSpPr/>
            <p:nvPr/>
          </p:nvSpPr>
          <p:spPr>
            <a:xfrm rot="5296810">
              <a:off x="10583867" y="4532824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1821208-BEEC-CE96-DE4B-23EF4E4E8A8B}"/>
                </a:ext>
              </a:extLst>
            </p:cNvPr>
            <p:cNvSpPr/>
            <p:nvPr/>
          </p:nvSpPr>
          <p:spPr>
            <a:xfrm rot="5460000">
              <a:off x="10734444" y="4572660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7" name="Oval 42">
              <a:extLst>
                <a:ext uri="{FF2B5EF4-FFF2-40B4-BE49-F238E27FC236}">
                  <a16:creationId xmlns:a16="http://schemas.microsoft.com/office/drawing/2014/main" id="{F5A0640C-D137-51BF-482D-4BDCC8E641E4}"/>
                </a:ext>
              </a:extLst>
            </p:cNvPr>
            <p:cNvSpPr/>
            <p:nvPr/>
          </p:nvSpPr>
          <p:spPr>
            <a:xfrm rot="5296810">
              <a:off x="10373680" y="4303478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96A99FA-DE82-7A87-7858-B4E1BF8A64AA}"/>
                </a:ext>
              </a:extLst>
            </p:cNvPr>
            <p:cNvSpPr/>
            <p:nvPr/>
          </p:nvSpPr>
          <p:spPr>
            <a:xfrm rot="5460000">
              <a:off x="10524257" y="4343314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9" name="Oval 42">
              <a:extLst>
                <a:ext uri="{FF2B5EF4-FFF2-40B4-BE49-F238E27FC236}">
                  <a16:creationId xmlns:a16="http://schemas.microsoft.com/office/drawing/2014/main" id="{FF429E3D-524B-4E8C-7E59-9CDA0BDED48F}"/>
                </a:ext>
              </a:extLst>
            </p:cNvPr>
            <p:cNvSpPr/>
            <p:nvPr/>
          </p:nvSpPr>
          <p:spPr>
            <a:xfrm rot="5296810">
              <a:off x="10647563" y="4371943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7ECCAFF-8352-39BB-4043-2BDBD35785F9}"/>
                </a:ext>
              </a:extLst>
            </p:cNvPr>
            <p:cNvSpPr/>
            <p:nvPr/>
          </p:nvSpPr>
          <p:spPr>
            <a:xfrm rot="5460000">
              <a:off x="10798140" y="4411778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1" name="Oval 42">
              <a:extLst>
                <a:ext uri="{FF2B5EF4-FFF2-40B4-BE49-F238E27FC236}">
                  <a16:creationId xmlns:a16="http://schemas.microsoft.com/office/drawing/2014/main" id="{1BF561D0-373F-C182-D1B7-19180055EC85}"/>
                </a:ext>
              </a:extLst>
            </p:cNvPr>
            <p:cNvSpPr/>
            <p:nvPr/>
          </p:nvSpPr>
          <p:spPr>
            <a:xfrm rot="5296810">
              <a:off x="10509658" y="4691908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F6909913-95E3-9726-FFDF-74BBB453DF80}"/>
                </a:ext>
              </a:extLst>
            </p:cNvPr>
            <p:cNvSpPr/>
            <p:nvPr/>
          </p:nvSpPr>
          <p:spPr>
            <a:xfrm rot="5460000">
              <a:off x="10660235" y="4731744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3" name="Oval 42">
              <a:extLst>
                <a:ext uri="{FF2B5EF4-FFF2-40B4-BE49-F238E27FC236}">
                  <a16:creationId xmlns:a16="http://schemas.microsoft.com/office/drawing/2014/main" id="{00A538AF-01BB-EEFB-E191-CFF4AFA2B5B3}"/>
                </a:ext>
              </a:extLst>
            </p:cNvPr>
            <p:cNvSpPr/>
            <p:nvPr/>
          </p:nvSpPr>
          <p:spPr>
            <a:xfrm rot="5296810">
              <a:off x="10296654" y="4119212"/>
              <a:ext cx="363711" cy="138423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24FB856-C808-B119-4750-9A6199A98D16}"/>
                </a:ext>
              </a:extLst>
            </p:cNvPr>
            <p:cNvSpPr/>
            <p:nvPr/>
          </p:nvSpPr>
          <p:spPr>
            <a:xfrm rot="5460000">
              <a:off x="10447231" y="4159047"/>
              <a:ext cx="54539" cy="62607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A349434-9123-E77F-1631-3213AA5B8164}"/>
                </a:ext>
              </a:extLst>
            </p:cNvPr>
            <p:cNvGrpSpPr/>
            <p:nvPr/>
          </p:nvGrpSpPr>
          <p:grpSpPr>
            <a:xfrm>
              <a:off x="10612027" y="1309247"/>
              <a:ext cx="216183" cy="2088591"/>
              <a:chOff x="9911065" y="1246790"/>
              <a:chExt cx="230736" cy="2229193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1EBCDBA-CF8E-D88F-1034-06A94E355A7B}"/>
                  </a:ext>
                </a:extLst>
              </p:cNvPr>
              <p:cNvGrpSpPr/>
              <p:nvPr/>
            </p:nvGrpSpPr>
            <p:grpSpPr>
              <a:xfrm>
                <a:off x="9911065" y="1246790"/>
                <a:ext cx="230736" cy="2229193"/>
                <a:chOff x="4973919" y="1994670"/>
                <a:chExt cx="230736" cy="2229193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AC6BA720-0BDE-474C-1097-8E5B12A65FA8}"/>
                    </a:ext>
                  </a:extLst>
                </p:cNvPr>
                <p:cNvGrpSpPr/>
                <p:nvPr/>
              </p:nvGrpSpPr>
              <p:grpSpPr>
                <a:xfrm rot="16200000">
                  <a:off x="3974690" y="2993899"/>
                  <a:ext cx="2229193" cy="230736"/>
                  <a:chOff x="4960660" y="3979875"/>
                  <a:chExt cx="2229193" cy="230736"/>
                </a:xfrm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D3426FFE-5DEC-0914-F858-D97341B3862E}"/>
                      </a:ext>
                    </a:extLst>
                  </p:cNvPr>
                  <p:cNvSpPr/>
                  <p:nvPr/>
                </p:nvSpPr>
                <p:spPr>
                  <a:xfrm>
                    <a:off x="4960660" y="3979875"/>
                    <a:ext cx="2229193" cy="230736"/>
                  </a:xfrm>
                  <a:prstGeom prst="rect">
                    <a:avLst/>
                  </a:prstGeom>
                  <a:gradFill flip="none" rotWithShape="1">
                    <a:gsLst>
                      <a:gs pos="52000">
                        <a:srgbClr val="EFC9C3">
                          <a:lumMod val="34000"/>
                          <a:lumOff val="66000"/>
                        </a:srgbClr>
                      </a:gs>
                      <a:gs pos="100000">
                        <a:srgbClr val="EFC9C3"/>
                      </a:gs>
                      <a:gs pos="0">
                        <a:srgbClr val="EFC9C3"/>
                      </a:gs>
                    </a:gsLst>
                    <a:lin ang="5400000" scaled="0"/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5101">
                    <a:extLst>
                      <a:ext uri="{FF2B5EF4-FFF2-40B4-BE49-F238E27FC236}">
                        <a16:creationId xmlns:a16="http://schemas.microsoft.com/office/drawing/2014/main" id="{8E4499A9-75FA-94C9-8B45-04438EC00896}"/>
                      </a:ext>
                    </a:extLst>
                  </p:cNvPr>
                  <p:cNvSpPr/>
                  <p:nvPr/>
                </p:nvSpPr>
                <p:spPr>
                  <a:xfrm>
                    <a:off x="5961447" y="4107789"/>
                    <a:ext cx="67683" cy="63741"/>
                  </a:xfrm>
                  <a:custGeom>
                    <a:avLst/>
                    <a:gdLst>
                      <a:gd name="connsiteX0" fmla="*/ 37937 w 38042"/>
                      <a:gd name="connsiteY0" fmla="*/ 17935 h 36416"/>
                      <a:gd name="connsiteX1" fmla="*/ 19011 w 38042"/>
                      <a:gd name="connsiteY1" fmla="*/ 36221 h 36416"/>
                      <a:gd name="connsiteX2" fmla="*/ 86 w 38042"/>
                      <a:gd name="connsiteY2" fmla="*/ 18525 h 36416"/>
                      <a:gd name="connsiteX3" fmla="*/ 19011 w 38042"/>
                      <a:gd name="connsiteY3" fmla="*/ 239 h 36416"/>
                      <a:gd name="connsiteX4" fmla="*/ 37937 w 38042"/>
                      <a:gd name="connsiteY4" fmla="*/ 17935 h 36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42" h="36416">
                        <a:moveTo>
                          <a:pt x="37937" y="17935"/>
                        </a:moveTo>
                        <a:cubicBezTo>
                          <a:pt x="36753" y="27373"/>
                          <a:pt x="29657" y="37991"/>
                          <a:pt x="19011" y="36221"/>
                        </a:cubicBezTo>
                        <a:cubicBezTo>
                          <a:pt x="10732" y="35041"/>
                          <a:pt x="1269" y="27373"/>
                          <a:pt x="86" y="18525"/>
                        </a:cubicBezTo>
                        <a:cubicBezTo>
                          <a:pt x="-1096" y="8497"/>
                          <a:pt x="10140" y="2009"/>
                          <a:pt x="19011" y="239"/>
                        </a:cubicBezTo>
                        <a:cubicBezTo>
                          <a:pt x="30248" y="-1530"/>
                          <a:pt x="39119" y="6728"/>
                          <a:pt x="37937" y="17935"/>
                        </a:cubicBezTo>
                        <a:close/>
                      </a:path>
                    </a:pathLst>
                  </a:custGeom>
                  <a:solidFill>
                    <a:srgbClr val="E7ADA3"/>
                  </a:solidFill>
                  <a:ln w="590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0" name="Freeform 5101">
                  <a:extLst>
                    <a:ext uri="{FF2B5EF4-FFF2-40B4-BE49-F238E27FC236}">
                      <a16:creationId xmlns:a16="http://schemas.microsoft.com/office/drawing/2014/main" id="{6CB50C5B-040C-B4B2-C8FE-89553429A746}"/>
                    </a:ext>
                  </a:extLst>
                </p:cNvPr>
                <p:cNvSpPr/>
                <p:nvPr/>
              </p:nvSpPr>
              <p:spPr>
                <a:xfrm rot="16200000">
                  <a:off x="5024602" y="2835822"/>
                  <a:ext cx="102966" cy="96969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3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19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E7AD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5101">
                  <a:extLst>
                    <a:ext uri="{FF2B5EF4-FFF2-40B4-BE49-F238E27FC236}">
                      <a16:creationId xmlns:a16="http://schemas.microsoft.com/office/drawing/2014/main" id="{6FFAF385-6747-EC46-BE37-44BBECF7AA18}"/>
                    </a:ext>
                  </a:extLst>
                </p:cNvPr>
                <p:cNvSpPr/>
                <p:nvPr/>
              </p:nvSpPr>
              <p:spPr>
                <a:xfrm rot="16200000">
                  <a:off x="5101425" y="2238040"/>
                  <a:ext cx="54833" cy="51639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3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19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E7AD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" name="Freeform 5101">
                <a:extLst>
                  <a:ext uri="{FF2B5EF4-FFF2-40B4-BE49-F238E27FC236}">
                    <a16:creationId xmlns:a16="http://schemas.microsoft.com/office/drawing/2014/main" id="{49EF947D-778D-7F48-F14C-0EEEC74C43D2}"/>
                  </a:ext>
                </a:extLst>
              </p:cNvPr>
              <p:cNvSpPr/>
              <p:nvPr/>
            </p:nvSpPr>
            <p:spPr>
              <a:xfrm rot="16200000">
                <a:off x="9977660" y="3181669"/>
                <a:ext cx="102966" cy="96969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E7AD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5101">
                <a:extLst>
                  <a:ext uri="{FF2B5EF4-FFF2-40B4-BE49-F238E27FC236}">
                    <a16:creationId xmlns:a16="http://schemas.microsoft.com/office/drawing/2014/main" id="{07031080-B8BF-3C52-F6FF-7CCB8E06FAB7}"/>
                  </a:ext>
                </a:extLst>
              </p:cNvPr>
              <p:cNvSpPr/>
              <p:nvPr/>
            </p:nvSpPr>
            <p:spPr>
              <a:xfrm rot="16200000">
                <a:off x="10013721" y="2759021"/>
                <a:ext cx="54833" cy="51639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E7AD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F1E40A9-3A42-5611-DEC6-B740F6AEE84B}"/>
                </a:ext>
              </a:extLst>
            </p:cNvPr>
            <p:cNvSpPr txBox="1"/>
            <p:nvPr/>
          </p:nvSpPr>
          <p:spPr>
            <a:xfrm>
              <a:off x="10086816" y="2936490"/>
              <a:ext cx="509263" cy="2917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IgE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6D4E3606-21CE-5228-4FDD-5EC91717F789}"/>
                </a:ext>
              </a:extLst>
            </p:cNvPr>
            <p:cNvGrpSpPr/>
            <p:nvPr/>
          </p:nvGrpSpPr>
          <p:grpSpPr>
            <a:xfrm>
              <a:off x="9782632" y="2659365"/>
              <a:ext cx="390804" cy="447935"/>
              <a:chOff x="3957270" y="1839751"/>
              <a:chExt cx="517268" cy="592886"/>
            </a:xfrm>
          </p:grpSpPr>
          <p:grpSp>
            <p:nvGrpSpPr>
              <p:cNvPr id="116" name="Receptors">
                <a:extLst>
                  <a:ext uri="{FF2B5EF4-FFF2-40B4-BE49-F238E27FC236}">
                    <a16:creationId xmlns:a16="http://schemas.microsoft.com/office/drawing/2014/main" id="{3E307E41-8321-5EE8-09F5-D65C90665EE5}"/>
                  </a:ext>
                </a:extLst>
              </p:cNvPr>
              <p:cNvGrpSpPr/>
              <p:nvPr/>
            </p:nvGrpSpPr>
            <p:grpSpPr>
              <a:xfrm rot="9229536" flipH="1">
                <a:off x="4152207" y="2091998"/>
                <a:ext cx="229445" cy="191923"/>
                <a:chOff x="3098615" y="2684115"/>
                <a:chExt cx="232213" cy="190739"/>
              </a:xfrm>
            </p:grpSpPr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E166645C-0F9C-3C1E-A407-33CF0934C226}"/>
                    </a:ext>
                  </a:extLst>
                </p:cNvPr>
                <p:cNvGrpSpPr/>
                <p:nvPr/>
              </p:nvGrpSpPr>
              <p:grpSpPr>
                <a:xfrm rot="886797">
                  <a:off x="3098615" y="2684115"/>
                  <a:ext cx="100965" cy="152400"/>
                  <a:chOff x="935355" y="3352800"/>
                  <a:chExt cx="100965" cy="152400"/>
                </a:xfrm>
              </p:grpSpPr>
              <p:sp>
                <p:nvSpPr>
                  <p:cNvPr id="214" name="Freeform: Shape 6604">
                    <a:extLst>
                      <a:ext uri="{FF2B5EF4-FFF2-40B4-BE49-F238E27FC236}">
                        <a16:creationId xmlns:a16="http://schemas.microsoft.com/office/drawing/2014/main" id="{A9AD5314-C171-CCDA-9A95-A767E38253BE}"/>
                      </a:ext>
                    </a:extLst>
                  </p:cNvPr>
                  <p:cNvSpPr/>
                  <p:nvPr/>
                </p:nvSpPr>
                <p:spPr>
                  <a:xfrm>
                    <a:off x="935355" y="3352800"/>
                    <a:ext cx="100965" cy="76200"/>
                  </a:xfrm>
                  <a:custGeom>
                    <a:avLst/>
                    <a:gdLst>
                      <a:gd name="connsiteX0" fmla="*/ 0 w 100965"/>
                      <a:gd name="connsiteY0" fmla="*/ 0 h 76200"/>
                      <a:gd name="connsiteX1" fmla="*/ 0 w 100965"/>
                      <a:gd name="connsiteY1" fmla="*/ 76200 h 76200"/>
                      <a:gd name="connsiteX2" fmla="*/ 100965 w 100965"/>
                      <a:gd name="connsiteY2" fmla="*/ 76200 h 76200"/>
                      <a:gd name="connsiteX3" fmla="*/ 100965 w 100965"/>
                      <a:gd name="connsiteY3" fmla="*/ 1905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965" h="76200">
                        <a:moveTo>
                          <a:pt x="0" y="0"/>
                        </a:moveTo>
                        <a:lnTo>
                          <a:pt x="0" y="76200"/>
                        </a:lnTo>
                        <a:lnTo>
                          <a:pt x="100965" y="76200"/>
                        </a:lnTo>
                        <a:lnTo>
                          <a:pt x="100965" y="1905"/>
                        </a:lnTo>
                      </a:path>
                    </a:pathLst>
                  </a:custGeom>
                  <a:noFill/>
                  <a:ln w="19050" cap="rnd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2525845D-1E2A-6D41-008D-7620EFE5B7C5}"/>
                      </a:ext>
                    </a:extLst>
                  </p:cNvPr>
                  <p:cNvCxnSpPr/>
                  <p:nvPr/>
                </p:nvCxnSpPr>
                <p:spPr>
                  <a:xfrm>
                    <a:off x="985837" y="3429000"/>
                    <a:ext cx="0" cy="7620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1" name="Group 210">
                  <a:extLst>
                    <a:ext uri="{FF2B5EF4-FFF2-40B4-BE49-F238E27FC236}">
                      <a16:creationId xmlns:a16="http://schemas.microsoft.com/office/drawing/2014/main" id="{FE78B948-51AE-2040-AB18-B17870813C1F}"/>
                    </a:ext>
                  </a:extLst>
                </p:cNvPr>
                <p:cNvGrpSpPr/>
                <p:nvPr/>
              </p:nvGrpSpPr>
              <p:grpSpPr>
                <a:xfrm rot="886797">
                  <a:off x="3229863" y="2722454"/>
                  <a:ext cx="100965" cy="152400"/>
                  <a:chOff x="935355" y="3352800"/>
                  <a:chExt cx="100965" cy="152400"/>
                </a:xfrm>
              </p:grpSpPr>
              <p:sp>
                <p:nvSpPr>
                  <p:cNvPr id="212" name="Freeform: Shape 6602">
                    <a:extLst>
                      <a:ext uri="{FF2B5EF4-FFF2-40B4-BE49-F238E27FC236}">
                        <a16:creationId xmlns:a16="http://schemas.microsoft.com/office/drawing/2014/main" id="{348C61F1-3D49-0C3A-2DD1-35B2DC34A2C7}"/>
                      </a:ext>
                    </a:extLst>
                  </p:cNvPr>
                  <p:cNvSpPr/>
                  <p:nvPr/>
                </p:nvSpPr>
                <p:spPr>
                  <a:xfrm>
                    <a:off x="935355" y="3352800"/>
                    <a:ext cx="100965" cy="76200"/>
                  </a:xfrm>
                  <a:custGeom>
                    <a:avLst/>
                    <a:gdLst>
                      <a:gd name="connsiteX0" fmla="*/ 0 w 100965"/>
                      <a:gd name="connsiteY0" fmla="*/ 0 h 76200"/>
                      <a:gd name="connsiteX1" fmla="*/ 0 w 100965"/>
                      <a:gd name="connsiteY1" fmla="*/ 76200 h 76200"/>
                      <a:gd name="connsiteX2" fmla="*/ 100965 w 100965"/>
                      <a:gd name="connsiteY2" fmla="*/ 76200 h 76200"/>
                      <a:gd name="connsiteX3" fmla="*/ 100965 w 100965"/>
                      <a:gd name="connsiteY3" fmla="*/ 1905 h 7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0965" h="76200">
                        <a:moveTo>
                          <a:pt x="0" y="0"/>
                        </a:moveTo>
                        <a:lnTo>
                          <a:pt x="0" y="76200"/>
                        </a:lnTo>
                        <a:lnTo>
                          <a:pt x="100965" y="76200"/>
                        </a:lnTo>
                        <a:lnTo>
                          <a:pt x="100965" y="1905"/>
                        </a:lnTo>
                      </a:path>
                    </a:pathLst>
                  </a:custGeom>
                  <a:noFill/>
                  <a:ln w="19050" cap="rnd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48E2D94E-113E-9D8D-1BC1-48D6EB226499}"/>
                      </a:ext>
                    </a:extLst>
                  </p:cNvPr>
                  <p:cNvCxnSpPr/>
                  <p:nvPr/>
                </p:nvCxnSpPr>
                <p:spPr>
                  <a:xfrm>
                    <a:off x="985837" y="3429000"/>
                    <a:ext cx="0" cy="76200"/>
                  </a:xfrm>
                  <a:prstGeom prst="line">
                    <a:avLst/>
                  </a:prstGeom>
                  <a:noFill/>
                  <a:ln w="19050" cap="rnd" cmpd="sng" algn="ctr">
                    <a:solidFill>
                      <a:srgbClr val="000000">
                        <a:lumMod val="50000"/>
                        <a:lumOff val="50000"/>
                      </a:srgbClr>
                    </a:solidFill>
                    <a:prstDash val="solid"/>
                  </a:ln>
                  <a:effectLst/>
                </p:spPr>
              </p:cxn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CFD3188A-BA4C-8619-86F6-876AE6FFAA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533769" flipH="1">
                <a:off x="3957270" y="1839751"/>
                <a:ext cx="333804" cy="344130"/>
                <a:chOff x="10593932" y="3239058"/>
                <a:chExt cx="296031" cy="305188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7938FCCC-422F-4FD9-1A14-AF16DDCB440E}"/>
                    </a:ext>
                  </a:extLst>
                </p:cNvPr>
                <p:cNvSpPr/>
                <p:nvPr/>
              </p:nvSpPr>
              <p:spPr>
                <a:xfrm rot="8224245">
                  <a:off x="10593932" y="3239058"/>
                  <a:ext cx="296031" cy="305188"/>
                </a:xfrm>
                <a:prstGeom prst="ellipse">
                  <a:avLst/>
                </a:prstGeom>
                <a:gradFill>
                  <a:gsLst>
                    <a:gs pos="0">
                      <a:srgbClr val="0D3759">
                        <a:lumMod val="20000"/>
                        <a:lumOff val="80000"/>
                      </a:srgbClr>
                    </a:gs>
                    <a:gs pos="99000">
                      <a:srgbClr val="0D3759"/>
                    </a:gs>
                  </a:gsLst>
                  <a:path path="circle">
                    <a:fillToRect l="50000" t="50000" r="50000" b="50000"/>
                  </a:path>
                </a:gradFill>
                <a:ln w="9525" cap="flat" cmpd="sng" algn="ctr">
                  <a:solidFill>
                    <a:srgbClr val="0D37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9" name="Group 138">
                  <a:extLst>
                    <a:ext uri="{FF2B5EF4-FFF2-40B4-BE49-F238E27FC236}">
                      <a16:creationId xmlns:a16="http://schemas.microsoft.com/office/drawing/2014/main" id="{41E9F13C-B713-499C-0865-C32231A8CAEA}"/>
                    </a:ext>
                  </a:extLst>
                </p:cNvPr>
                <p:cNvGrpSpPr/>
                <p:nvPr/>
              </p:nvGrpSpPr>
              <p:grpSpPr>
                <a:xfrm>
                  <a:off x="10609838" y="3262367"/>
                  <a:ext cx="241550" cy="266278"/>
                  <a:chOff x="10609838" y="3262367"/>
                  <a:chExt cx="241550" cy="266278"/>
                </a:xfrm>
              </p:grpSpPr>
              <p:grpSp>
                <p:nvGrpSpPr>
                  <p:cNvPr id="140" name="Group 139">
                    <a:extLst>
                      <a:ext uri="{FF2B5EF4-FFF2-40B4-BE49-F238E27FC236}">
                        <a16:creationId xmlns:a16="http://schemas.microsoft.com/office/drawing/2014/main" id="{4D9A2BA0-4E04-A25B-84FA-69F09807C79E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02722" y="329150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192" name="Freeform: Shape 62">
                      <a:extLst>
                        <a:ext uri="{FF2B5EF4-FFF2-40B4-BE49-F238E27FC236}">
                          <a16:creationId xmlns:a16="http://schemas.microsoft.com/office/drawing/2014/main" id="{3B87B9E1-F2C6-49BD-F9D1-5E282F57CB9E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3" name="Freeform: Shape 63">
                      <a:extLst>
                        <a:ext uri="{FF2B5EF4-FFF2-40B4-BE49-F238E27FC236}">
                          <a16:creationId xmlns:a16="http://schemas.microsoft.com/office/drawing/2014/main" id="{DC1D4BC8-44E8-8C52-A54E-28FAAE78845D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4" name="Freeform: Shape 64">
                      <a:extLst>
                        <a:ext uri="{FF2B5EF4-FFF2-40B4-BE49-F238E27FC236}">
                          <a16:creationId xmlns:a16="http://schemas.microsoft.com/office/drawing/2014/main" id="{36E00DA7-1B50-DC64-9317-372174650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5" name="Freeform: Shape 65">
                      <a:extLst>
                        <a:ext uri="{FF2B5EF4-FFF2-40B4-BE49-F238E27FC236}">
                          <a16:creationId xmlns:a16="http://schemas.microsoft.com/office/drawing/2014/main" id="{FF8C3C5A-B82D-0FA6-F866-3047FE4294E2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6" name="Freeform: Shape 66">
                      <a:extLst>
                        <a:ext uri="{FF2B5EF4-FFF2-40B4-BE49-F238E27FC236}">
                          <a16:creationId xmlns:a16="http://schemas.microsoft.com/office/drawing/2014/main" id="{E08E1C7A-C794-387F-1034-98D14A4B299D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7" name="Freeform: Shape 67">
                      <a:extLst>
                        <a:ext uri="{FF2B5EF4-FFF2-40B4-BE49-F238E27FC236}">
                          <a16:creationId xmlns:a16="http://schemas.microsoft.com/office/drawing/2014/main" id="{EA99B1DA-E036-A360-EC06-D74D3C6296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8" name="Freeform: Shape 68">
                      <a:extLst>
                        <a:ext uri="{FF2B5EF4-FFF2-40B4-BE49-F238E27FC236}">
                          <a16:creationId xmlns:a16="http://schemas.microsoft.com/office/drawing/2014/main" id="{267053B8-B238-93BA-E683-92AFB6DC7A80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9" name="Freeform: Shape 69">
                      <a:extLst>
                        <a:ext uri="{FF2B5EF4-FFF2-40B4-BE49-F238E27FC236}">
                          <a16:creationId xmlns:a16="http://schemas.microsoft.com/office/drawing/2014/main" id="{9A546225-D860-AFB8-70C9-08BD475036FE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0" name="Freeform: Shape 70">
                      <a:extLst>
                        <a:ext uri="{FF2B5EF4-FFF2-40B4-BE49-F238E27FC236}">
                          <a16:creationId xmlns:a16="http://schemas.microsoft.com/office/drawing/2014/main" id="{4B452209-4ED1-597E-E105-E69EF8E08145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1" name="Freeform: Shape 71">
                      <a:extLst>
                        <a:ext uri="{FF2B5EF4-FFF2-40B4-BE49-F238E27FC236}">
                          <a16:creationId xmlns:a16="http://schemas.microsoft.com/office/drawing/2014/main" id="{CDEC0245-8AEE-0771-B2A5-0D1E0D4D4959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2" name="Freeform: Shape 72">
                      <a:extLst>
                        <a:ext uri="{FF2B5EF4-FFF2-40B4-BE49-F238E27FC236}">
                          <a16:creationId xmlns:a16="http://schemas.microsoft.com/office/drawing/2014/main" id="{47533285-CC05-B011-8119-D4C66F0307BD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3" name="Freeform: Shape 73">
                      <a:extLst>
                        <a:ext uri="{FF2B5EF4-FFF2-40B4-BE49-F238E27FC236}">
                          <a16:creationId xmlns:a16="http://schemas.microsoft.com/office/drawing/2014/main" id="{462298BD-7D9D-E0F7-9439-63A880FB0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4" name="Rectangle: Rounded Corners 74">
                      <a:extLst>
                        <a:ext uri="{FF2B5EF4-FFF2-40B4-BE49-F238E27FC236}">
                          <a16:creationId xmlns:a16="http://schemas.microsoft.com/office/drawing/2014/main" id="{BDE41EE5-ACCD-3890-BBFE-4CCF30039D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5" name="Rectangle: Rounded Corners 75">
                      <a:extLst>
                        <a:ext uri="{FF2B5EF4-FFF2-40B4-BE49-F238E27FC236}">
                          <a16:creationId xmlns:a16="http://schemas.microsoft.com/office/drawing/2014/main" id="{EA75F02D-04D0-AC5D-F571-E9C2C04D93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6" name="Rectangle: Rounded Corners 76">
                      <a:extLst>
                        <a:ext uri="{FF2B5EF4-FFF2-40B4-BE49-F238E27FC236}">
                          <a16:creationId xmlns:a16="http://schemas.microsoft.com/office/drawing/2014/main" id="{368426EC-D08B-D071-BE78-97A446CE8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7" name="Rectangle: Rounded Corners 77">
                      <a:extLst>
                        <a:ext uri="{FF2B5EF4-FFF2-40B4-BE49-F238E27FC236}">
                          <a16:creationId xmlns:a16="http://schemas.microsoft.com/office/drawing/2014/main" id="{343419E4-91B6-C28F-DCC2-CE4898F5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8" name="Rectangle: Rounded Corners 78">
                      <a:extLst>
                        <a:ext uri="{FF2B5EF4-FFF2-40B4-BE49-F238E27FC236}">
                          <a16:creationId xmlns:a16="http://schemas.microsoft.com/office/drawing/2014/main" id="{D6575A42-9A1D-A538-3E58-8552C3E318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9" name="Rectangle: Rounded Corners 79">
                      <a:extLst>
                        <a:ext uri="{FF2B5EF4-FFF2-40B4-BE49-F238E27FC236}">
                          <a16:creationId xmlns:a16="http://schemas.microsoft.com/office/drawing/2014/main" id="{D29216F6-4271-57DD-9CC8-5D732FCB5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1" name="Group 140">
                    <a:extLst>
                      <a:ext uri="{FF2B5EF4-FFF2-40B4-BE49-F238E27FC236}">
                        <a16:creationId xmlns:a16="http://schemas.microsoft.com/office/drawing/2014/main" id="{AF473BBB-43A4-942F-1757-BE67FF0AE37F}"/>
                      </a:ext>
                    </a:extLst>
                  </p:cNvPr>
                  <p:cNvGrpSpPr/>
                  <p:nvPr/>
                </p:nvGrpSpPr>
                <p:grpSpPr>
                  <a:xfrm rot="14018184">
                    <a:off x="10664626" y="3278498"/>
                    <a:ext cx="187509" cy="155247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176" name="Freeform: Shape 46">
                      <a:extLst>
                        <a:ext uri="{FF2B5EF4-FFF2-40B4-BE49-F238E27FC236}">
                          <a16:creationId xmlns:a16="http://schemas.microsoft.com/office/drawing/2014/main" id="{A31D0A3E-D245-2A31-DA68-F4063FEB86C5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7" name="Freeform: Shape 47">
                      <a:extLst>
                        <a:ext uri="{FF2B5EF4-FFF2-40B4-BE49-F238E27FC236}">
                          <a16:creationId xmlns:a16="http://schemas.microsoft.com/office/drawing/2014/main" id="{C3311C87-506C-8052-C554-0DEDA279C1F7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8" name="Freeform: Shape 48">
                      <a:extLst>
                        <a:ext uri="{FF2B5EF4-FFF2-40B4-BE49-F238E27FC236}">
                          <a16:creationId xmlns:a16="http://schemas.microsoft.com/office/drawing/2014/main" id="{CA02396B-5EC6-2F26-236E-AAC9A8278191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Freeform: Shape 49">
                      <a:extLst>
                        <a:ext uri="{FF2B5EF4-FFF2-40B4-BE49-F238E27FC236}">
                          <a16:creationId xmlns:a16="http://schemas.microsoft.com/office/drawing/2014/main" id="{C5960626-3872-30C8-0383-538E24FA9C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986" y="428752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0" name="Freeform: Shape 50">
                      <a:extLst>
                        <a:ext uri="{FF2B5EF4-FFF2-40B4-BE49-F238E27FC236}">
                          <a16:creationId xmlns:a16="http://schemas.microsoft.com/office/drawing/2014/main" id="{420C6CD7-8353-D132-B490-B1C1AAF2E055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1" name="Freeform: Shape 51">
                      <a:extLst>
                        <a:ext uri="{FF2B5EF4-FFF2-40B4-BE49-F238E27FC236}">
                          <a16:creationId xmlns:a16="http://schemas.microsoft.com/office/drawing/2014/main" id="{37393D1E-F26C-00C0-954E-51EE243AFEF4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2" name="Freeform: Shape 52">
                      <a:extLst>
                        <a:ext uri="{FF2B5EF4-FFF2-40B4-BE49-F238E27FC236}">
                          <a16:creationId xmlns:a16="http://schemas.microsoft.com/office/drawing/2014/main" id="{FE3E4B4B-7A93-6B59-BA3D-1FAF9CCCCB73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3" name="Freeform: Shape 53">
                      <a:extLst>
                        <a:ext uri="{FF2B5EF4-FFF2-40B4-BE49-F238E27FC236}">
                          <a16:creationId xmlns:a16="http://schemas.microsoft.com/office/drawing/2014/main" id="{4525ACC9-D1C6-F7FB-B659-2BBBDCF3C533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4" name="Freeform: Shape 54">
                      <a:extLst>
                        <a:ext uri="{FF2B5EF4-FFF2-40B4-BE49-F238E27FC236}">
                          <a16:creationId xmlns:a16="http://schemas.microsoft.com/office/drawing/2014/main" id="{A06DC041-E3DF-E570-3D5E-83D8897FDE5F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5" name="Freeform: Shape 55">
                      <a:extLst>
                        <a:ext uri="{FF2B5EF4-FFF2-40B4-BE49-F238E27FC236}">
                          <a16:creationId xmlns:a16="http://schemas.microsoft.com/office/drawing/2014/main" id="{76AEB7DF-6447-E72B-26C3-83861A874D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6" name="Freeform: Shape 56">
                      <a:extLst>
                        <a:ext uri="{FF2B5EF4-FFF2-40B4-BE49-F238E27FC236}">
                          <a16:creationId xmlns:a16="http://schemas.microsoft.com/office/drawing/2014/main" id="{E4A55D63-95A6-7EB3-02F3-E9D4EAD14A3A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7" name="Rectangle: Rounded Corners 57">
                      <a:extLst>
                        <a:ext uri="{FF2B5EF4-FFF2-40B4-BE49-F238E27FC236}">
                          <a16:creationId xmlns:a16="http://schemas.microsoft.com/office/drawing/2014/main" id="{17536C2D-ABF7-0F73-71B4-B4764293EF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8" name="Rectangle: Rounded Corners 58">
                      <a:extLst>
                        <a:ext uri="{FF2B5EF4-FFF2-40B4-BE49-F238E27FC236}">
                          <a16:creationId xmlns:a16="http://schemas.microsoft.com/office/drawing/2014/main" id="{1989BB70-5829-D057-38B7-E25498CBB6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89" name="Rectangle: Rounded Corners 59">
                      <a:extLst>
                        <a:ext uri="{FF2B5EF4-FFF2-40B4-BE49-F238E27FC236}">
                          <a16:creationId xmlns:a16="http://schemas.microsoft.com/office/drawing/2014/main" id="{56E834C9-0DC0-96C8-CB82-977C9EE68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0" name="Rectangle: Rounded Corners 60">
                      <a:extLst>
                        <a:ext uri="{FF2B5EF4-FFF2-40B4-BE49-F238E27FC236}">
                          <a16:creationId xmlns:a16="http://schemas.microsoft.com/office/drawing/2014/main" id="{A6A961BE-9826-82BD-0A47-4A14A0C64D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1" name="Rectangle: Rounded Corners 61">
                      <a:extLst>
                        <a:ext uri="{FF2B5EF4-FFF2-40B4-BE49-F238E27FC236}">
                          <a16:creationId xmlns:a16="http://schemas.microsoft.com/office/drawing/2014/main" id="{8272208E-E861-ECD7-4E73-9AF549993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D1FF5A66-EEC8-E75B-A818-66C7D65A99D1}"/>
                      </a:ext>
                    </a:extLst>
                  </p:cNvPr>
                  <p:cNvGrpSpPr/>
                  <p:nvPr/>
                </p:nvGrpSpPr>
                <p:grpSpPr>
                  <a:xfrm rot="21021678">
                    <a:off x="10617958" y="3344159"/>
                    <a:ext cx="181883" cy="159622"/>
                    <a:chOff x="8770428" y="4145965"/>
                    <a:chExt cx="307647" cy="276064"/>
                  </a:xfrm>
                  <a:solidFill>
                    <a:srgbClr val="824A78"/>
                  </a:solidFill>
                </p:grpSpPr>
                <p:sp>
                  <p:nvSpPr>
                    <p:cNvPr id="161" name="Freeform: Shape 31">
                      <a:extLst>
                        <a:ext uri="{FF2B5EF4-FFF2-40B4-BE49-F238E27FC236}">
                          <a16:creationId xmlns:a16="http://schemas.microsoft.com/office/drawing/2014/main" id="{F9DD319D-33A1-A08B-6CFF-B15D49318CB8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2" name="Freeform: Shape 32">
                      <a:extLst>
                        <a:ext uri="{FF2B5EF4-FFF2-40B4-BE49-F238E27FC236}">
                          <a16:creationId xmlns:a16="http://schemas.microsoft.com/office/drawing/2014/main" id="{843AF663-763B-BA59-5062-CDC172DD08C7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3" name="Freeform: Shape 33">
                      <a:extLst>
                        <a:ext uri="{FF2B5EF4-FFF2-40B4-BE49-F238E27FC236}">
                          <a16:creationId xmlns:a16="http://schemas.microsoft.com/office/drawing/2014/main" id="{FF09B317-F01F-CF55-04C7-B086DE2DD917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4" name="Freeform: Shape 34">
                      <a:extLst>
                        <a:ext uri="{FF2B5EF4-FFF2-40B4-BE49-F238E27FC236}">
                          <a16:creationId xmlns:a16="http://schemas.microsoft.com/office/drawing/2014/main" id="{75EB4146-C9BF-6FF7-C580-1924C912D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5" name="Freeform: Shape 35">
                      <a:extLst>
                        <a:ext uri="{FF2B5EF4-FFF2-40B4-BE49-F238E27FC236}">
                          <a16:creationId xmlns:a16="http://schemas.microsoft.com/office/drawing/2014/main" id="{180254B4-5B1D-2CA6-51CE-2D35F2EBD573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6" name="Freeform: Shape 36">
                      <a:extLst>
                        <a:ext uri="{FF2B5EF4-FFF2-40B4-BE49-F238E27FC236}">
                          <a16:creationId xmlns:a16="http://schemas.microsoft.com/office/drawing/2014/main" id="{F6AD9814-ECB3-9368-6B50-5A0ACEBCE57C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7" name="Freeform: Shape 37">
                      <a:extLst>
                        <a:ext uri="{FF2B5EF4-FFF2-40B4-BE49-F238E27FC236}">
                          <a16:creationId xmlns:a16="http://schemas.microsoft.com/office/drawing/2014/main" id="{D4DCB8F1-569C-C7AF-85C3-5240D19C242A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8" name="Freeform: Shape 38">
                      <a:extLst>
                        <a:ext uri="{FF2B5EF4-FFF2-40B4-BE49-F238E27FC236}">
                          <a16:creationId xmlns:a16="http://schemas.microsoft.com/office/drawing/2014/main" id="{94D6D145-86D7-6EBF-4EEB-23DD2868BBEB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9" name="Freeform: Shape 39">
                      <a:extLst>
                        <a:ext uri="{FF2B5EF4-FFF2-40B4-BE49-F238E27FC236}">
                          <a16:creationId xmlns:a16="http://schemas.microsoft.com/office/drawing/2014/main" id="{D24007C0-858D-EABA-36C8-135C28D812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0" name="Rectangle: Rounded Corners 40">
                      <a:extLst>
                        <a:ext uri="{FF2B5EF4-FFF2-40B4-BE49-F238E27FC236}">
                          <a16:creationId xmlns:a16="http://schemas.microsoft.com/office/drawing/2014/main" id="{EB343B43-AC03-9DB0-BAFE-2FEAF1E0F3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1" name="Rectangle: Rounded Corners 41">
                      <a:extLst>
                        <a:ext uri="{FF2B5EF4-FFF2-40B4-BE49-F238E27FC236}">
                          <a16:creationId xmlns:a16="http://schemas.microsoft.com/office/drawing/2014/main" id="{C64431D8-B606-1844-2B43-53F2CC933E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2" name="Rectangle: Rounded Corners 42">
                      <a:extLst>
                        <a:ext uri="{FF2B5EF4-FFF2-40B4-BE49-F238E27FC236}">
                          <a16:creationId xmlns:a16="http://schemas.microsoft.com/office/drawing/2014/main" id="{E8AECA56-333C-858D-F277-7A15FE25C2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3" name="Rectangle: Rounded Corners 43">
                      <a:extLst>
                        <a:ext uri="{FF2B5EF4-FFF2-40B4-BE49-F238E27FC236}">
                          <a16:creationId xmlns:a16="http://schemas.microsoft.com/office/drawing/2014/main" id="{6541BEEA-EC54-7FA2-2D0B-383F3CFF1D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4" name="Rectangle: Rounded Corners 44">
                      <a:extLst>
                        <a:ext uri="{FF2B5EF4-FFF2-40B4-BE49-F238E27FC236}">
                          <a16:creationId xmlns:a16="http://schemas.microsoft.com/office/drawing/2014/main" id="{0F925D26-60C2-2536-8CCC-74BA3C9808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5" name="Rectangle: Rounded Corners 45">
                      <a:extLst>
                        <a:ext uri="{FF2B5EF4-FFF2-40B4-BE49-F238E27FC236}">
                          <a16:creationId xmlns:a16="http://schemas.microsoft.com/office/drawing/2014/main" id="{1D11E42B-B048-6E61-C284-3367049812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4095" y="4145965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264E0F70-863B-DCD8-888A-00048EA25C7C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79831" y="335788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145" name="Freeform: Shape 15">
                      <a:extLst>
                        <a:ext uri="{FF2B5EF4-FFF2-40B4-BE49-F238E27FC236}">
                          <a16:creationId xmlns:a16="http://schemas.microsoft.com/office/drawing/2014/main" id="{C1FCBAFF-8C2F-EBFB-D970-A31195634E91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6" name="Freeform: Shape 16">
                      <a:extLst>
                        <a:ext uri="{FF2B5EF4-FFF2-40B4-BE49-F238E27FC236}">
                          <a16:creationId xmlns:a16="http://schemas.microsoft.com/office/drawing/2014/main" id="{8C13B08E-155B-120E-7736-CE093A53EAE7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Freeform: Shape 17">
                      <a:extLst>
                        <a:ext uri="{FF2B5EF4-FFF2-40B4-BE49-F238E27FC236}">
                          <a16:creationId xmlns:a16="http://schemas.microsoft.com/office/drawing/2014/main" id="{090FD943-7267-EF01-1370-06BD967EB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Freeform: Shape 18">
                      <a:extLst>
                        <a:ext uri="{FF2B5EF4-FFF2-40B4-BE49-F238E27FC236}">
                          <a16:creationId xmlns:a16="http://schemas.microsoft.com/office/drawing/2014/main" id="{40D4DC64-985A-8DFC-1306-F1DECB19A94F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Freeform: Shape 19">
                      <a:extLst>
                        <a:ext uri="{FF2B5EF4-FFF2-40B4-BE49-F238E27FC236}">
                          <a16:creationId xmlns:a16="http://schemas.microsoft.com/office/drawing/2014/main" id="{FB0775A2-2051-10DD-8226-ADA73106F77C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Freeform: Shape 20">
                      <a:extLst>
                        <a:ext uri="{FF2B5EF4-FFF2-40B4-BE49-F238E27FC236}">
                          <a16:creationId xmlns:a16="http://schemas.microsoft.com/office/drawing/2014/main" id="{ECD3D700-5045-510C-442C-854A5284B4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Freeform: Shape 21">
                      <a:extLst>
                        <a:ext uri="{FF2B5EF4-FFF2-40B4-BE49-F238E27FC236}">
                          <a16:creationId xmlns:a16="http://schemas.microsoft.com/office/drawing/2014/main" id="{596826D2-E0FB-077C-A096-FE839CE9C8D8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2" name="Freeform: Shape 22">
                      <a:extLst>
                        <a:ext uri="{FF2B5EF4-FFF2-40B4-BE49-F238E27FC236}">
                          <a16:creationId xmlns:a16="http://schemas.microsoft.com/office/drawing/2014/main" id="{84C22367-A6EC-E914-910A-C3A4CE537B23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Freeform: Shape 23">
                      <a:extLst>
                        <a:ext uri="{FF2B5EF4-FFF2-40B4-BE49-F238E27FC236}">
                          <a16:creationId xmlns:a16="http://schemas.microsoft.com/office/drawing/2014/main" id="{EBD6B7D5-2587-2B18-556E-53781CAE1369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Freeform: Shape 24">
                      <a:extLst>
                        <a:ext uri="{FF2B5EF4-FFF2-40B4-BE49-F238E27FC236}">
                          <a16:creationId xmlns:a16="http://schemas.microsoft.com/office/drawing/2014/main" id="{FE4AE761-FFD6-5892-7C64-67D0C1478403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Freeform: Shape 25">
                      <a:extLst>
                        <a:ext uri="{FF2B5EF4-FFF2-40B4-BE49-F238E27FC236}">
                          <a16:creationId xmlns:a16="http://schemas.microsoft.com/office/drawing/2014/main" id="{E4B70396-B2CA-A504-B60C-E11203FEE4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6" name="Freeform: Shape 26">
                      <a:extLst>
                        <a:ext uri="{FF2B5EF4-FFF2-40B4-BE49-F238E27FC236}">
                          <a16:creationId xmlns:a16="http://schemas.microsoft.com/office/drawing/2014/main" id="{DB15B8D1-AF13-968B-80B3-2318F5767198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7" name="Rectangle: Rounded Corners 27">
                      <a:extLst>
                        <a:ext uri="{FF2B5EF4-FFF2-40B4-BE49-F238E27FC236}">
                          <a16:creationId xmlns:a16="http://schemas.microsoft.com/office/drawing/2014/main" id="{1BA44FD4-970B-9E2F-CDE8-3BD3331A4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8" name="Rectangle: Rounded Corners 28">
                      <a:extLst>
                        <a:ext uri="{FF2B5EF4-FFF2-40B4-BE49-F238E27FC236}">
                          <a16:creationId xmlns:a16="http://schemas.microsoft.com/office/drawing/2014/main" id="{988A9990-B280-8D6E-F6BA-DC91C6F345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9" name="Rectangle: Rounded Corners 29">
                      <a:extLst>
                        <a:ext uri="{FF2B5EF4-FFF2-40B4-BE49-F238E27FC236}">
                          <a16:creationId xmlns:a16="http://schemas.microsoft.com/office/drawing/2014/main" id="{1A9F82CC-67B7-3CD1-E977-AAA82564C4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60" name="Rectangle: Rounded Corners 30">
                      <a:extLst>
                        <a:ext uri="{FF2B5EF4-FFF2-40B4-BE49-F238E27FC236}">
                          <a16:creationId xmlns:a16="http://schemas.microsoft.com/office/drawing/2014/main" id="{6FED3827-4B13-FF97-9AB2-24528D03E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4" name="Oval 143">
                    <a:extLst>
                      <a:ext uri="{FF2B5EF4-FFF2-40B4-BE49-F238E27FC236}">
                        <a16:creationId xmlns:a16="http://schemas.microsoft.com/office/drawing/2014/main" id="{3322AFA1-F503-CE7B-7FBF-F1462B359838}"/>
                      </a:ext>
                    </a:extLst>
                  </p:cNvPr>
                  <p:cNvSpPr/>
                  <p:nvPr/>
                </p:nvSpPr>
                <p:spPr>
                  <a:xfrm>
                    <a:off x="10736434" y="3324552"/>
                    <a:ext cx="114954" cy="145297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0D3759">
                          <a:lumMod val="20000"/>
                          <a:lumOff val="80000"/>
                        </a:srgbClr>
                      </a:gs>
                      <a:gs pos="74000">
                        <a:srgbClr val="0D3759">
                          <a:lumMod val="75000"/>
                        </a:srgbClr>
                      </a:gs>
                      <a:gs pos="53000">
                        <a:srgbClr val="0D3759">
                          <a:lumMod val="60000"/>
                          <a:lumOff val="4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8" name="IgE">
                <a:extLst>
                  <a:ext uri="{FF2B5EF4-FFF2-40B4-BE49-F238E27FC236}">
                    <a16:creationId xmlns:a16="http://schemas.microsoft.com/office/drawing/2014/main" id="{EF113C6F-B9EE-D763-04DE-29F05EA30E2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8196162" flipH="1">
                <a:off x="4233782" y="2222110"/>
                <a:ext cx="127075" cy="210527"/>
                <a:chOff x="1589809" y="4304034"/>
                <a:chExt cx="117389" cy="227030"/>
              </a:xfrm>
            </p:grpSpPr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CFF6035C-E05F-4750-AFAD-3C6B54CADF70}"/>
                    </a:ext>
                  </a:extLst>
                </p:cNvPr>
                <p:cNvGrpSpPr/>
                <p:nvPr/>
              </p:nvGrpSpPr>
              <p:grpSpPr>
                <a:xfrm>
                  <a:off x="1628029" y="4393904"/>
                  <a:ext cx="35288" cy="137160"/>
                  <a:chOff x="1862901" y="3917418"/>
                  <a:chExt cx="35288" cy="537297"/>
                </a:xfrm>
              </p:grpSpPr>
              <p:sp>
                <p:nvSpPr>
                  <p:cNvPr id="136" name="Rectangle: Rounded Corners 89">
                    <a:extLst>
                      <a:ext uri="{FF2B5EF4-FFF2-40B4-BE49-F238E27FC236}">
                        <a16:creationId xmlns:a16="http://schemas.microsoft.com/office/drawing/2014/main" id="{C10B699D-1E1F-4F53-EAD0-160B2B94ECFB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7" name="Rectangle: Rounded Corners 90">
                    <a:extLst>
                      <a:ext uri="{FF2B5EF4-FFF2-40B4-BE49-F238E27FC236}">
                        <a16:creationId xmlns:a16="http://schemas.microsoft.com/office/drawing/2014/main" id="{887E67D8-20D4-1202-99CB-439910D73F8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4FBF1D31-7FCA-A6D8-8C1A-0100F8F9C3E7}"/>
                    </a:ext>
                  </a:extLst>
                </p:cNvPr>
                <p:cNvGrpSpPr/>
                <p:nvPr/>
              </p:nvGrpSpPr>
              <p:grpSpPr>
                <a:xfrm rot="19869607">
                  <a:off x="1589809" y="4304034"/>
                  <a:ext cx="35288" cy="91440"/>
                  <a:chOff x="1862901" y="3917418"/>
                  <a:chExt cx="35288" cy="537297"/>
                </a:xfrm>
              </p:grpSpPr>
              <p:sp>
                <p:nvSpPr>
                  <p:cNvPr id="134" name="Rectangle: Rounded Corners 87">
                    <a:extLst>
                      <a:ext uri="{FF2B5EF4-FFF2-40B4-BE49-F238E27FC236}">
                        <a16:creationId xmlns:a16="http://schemas.microsoft.com/office/drawing/2014/main" id="{E5650F03-7521-A9AE-797D-7D4F96A9774E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Rectangle: Rounded Corners 88">
                    <a:extLst>
                      <a:ext uri="{FF2B5EF4-FFF2-40B4-BE49-F238E27FC236}">
                        <a16:creationId xmlns:a16="http://schemas.microsoft.com/office/drawing/2014/main" id="{33A7149C-8AA8-C5CC-F56C-A4E9D39EF91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F6A429BA-AFEC-BC77-068A-1CD9B825CFB5}"/>
                    </a:ext>
                  </a:extLst>
                </p:cNvPr>
                <p:cNvGrpSpPr/>
                <p:nvPr/>
              </p:nvGrpSpPr>
              <p:grpSpPr>
                <a:xfrm rot="1730393" flipH="1">
                  <a:off x="1671910" y="4304960"/>
                  <a:ext cx="35288" cy="91441"/>
                  <a:chOff x="1862901" y="3917418"/>
                  <a:chExt cx="35288" cy="537305"/>
                </a:xfrm>
              </p:grpSpPr>
              <p:sp>
                <p:nvSpPr>
                  <p:cNvPr id="132" name="Rectangle: Rounded Corners 85">
                    <a:extLst>
                      <a:ext uri="{FF2B5EF4-FFF2-40B4-BE49-F238E27FC236}">
                        <a16:creationId xmlns:a16="http://schemas.microsoft.com/office/drawing/2014/main" id="{354DB20B-107D-74B4-247D-656EB9846ACF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Rectangle: Rounded Corners 86">
                    <a:extLst>
                      <a:ext uri="{FF2B5EF4-FFF2-40B4-BE49-F238E27FC236}">
                        <a16:creationId xmlns:a16="http://schemas.microsoft.com/office/drawing/2014/main" id="{5F3AF9EA-E08F-4209-DFA6-D56E0FEE327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26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19" name="IgE">
                <a:extLst>
                  <a:ext uri="{FF2B5EF4-FFF2-40B4-BE49-F238E27FC236}">
                    <a16:creationId xmlns:a16="http://schemas.microsoft.com/office/drawing/2014/main" id="{74BF07BE-FECA-BEB8-2DE0-BFCEF7E1A3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8196162" flipH="1">
                <a:off x="4347463" y="2125425"/>
                <a:ext cx="127075" cy="210527"/>
                <a:chOff x="1589809" y="4304034"/>
                <a:chExt cx="117389" cy="227030"/>
              </a:xfrm>
            </p:grpSpPr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950EEDBC-A5D7-CCE5-D8A7-445AABE4178E}"/>
                    </a:ext>
                  </a:extLst>
                </p:cNvPr>
                <p:cNvGrpSpPr/>
                <p:nvPr/>
              </p:nvGrpSpPr>
              <p:grpSpPr>
                <a:xfrm>
                  <a:off x="1628029" y="4393904"/>
                  <a:ext cx="35288" cy="137160"/>
                  <a:chOff x="1862901" y="3917418"/>
                  <a:chExt cx="35288" cy="537297"/>
                </a:xfrm>
              </p:grpSpPr>
              <p:sp>
                <p:nvSpPr>
                  <p:cNvPr id="127" name="Rectangle: Rounded Corners 89">
                    <a:extLst>
                      <a:ext uri="{FF2B5EF4-FFF2-40B4-BE49-F238E27FC236}">
                        <a16:creationId xmlns:a16="http://schemas.microsoft.com/office/drawing/2014/main" id="{45705B1F-F0F1-5272-6F09-5836A56BA72E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Rectangle: Rounded Corners 90">
                    <a:extLst>
                      <a:ext uri="{FF2B5EF4-FFF2-40B4-BE49-F238E27FC236}">
                        <a16:creationId xmlns:a16="http://schemas.microsoft.com/office/drawing/2014/main" id="{9F68CB85-3DB1-746C-03BF-451340B29C5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7D4A31FB-E9E3-A6B3-4C14-997CA9942398}"/>
                    </a:ext>
                  </a:extLst>
                </p:cNvPr>
                <p:cNvGrpSpPr/>
                <p:nvPr/>
              </p:nvGrpSpPr>
              <p:grpSpPr>
                <a:xfrm rot="19869607">
                  <a:off x="1589809" y="4304034"/>
                  <a:ext cx="35288" cy="91440"/>
                  <a:chOff x="1862901" y="3917418"/>
                  <a:chExt cx="35288" cy="537297"/>
                </a:xfrm>
              </p:grpSpPr>
              <p:sp>
                <p:nvSpPr>
                  <p:cNvPr id="125" name="Rectangle: Rounded Corners 87">
                    <a:extLst>
                      <a:ext uri="{FF2B5EF4-FFF2-40B4-BE49-F238E27FC236}">
                        <a16:creationId xmlns:a16="http://schemas.microsoft.com/office/drawing/2014/main" id="{C1D768FE-440C-8F82-1046-5EFBA12157DA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Rectangle: Rounded Corners 88">
                    <a:extLst>
                      <a:ext uri="{FF2B5EF4-FFF2-40B4-BE49-F238E27FC236}">
                        <a16:creationId xmlns:a16="http://schemas.microsoft.com/office/drawing/2014/main" id="{3A2BFC22-6EE1-C7A7-96EA-C8981C0E918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06C3EEBC-BBE3-408B-143E-4AC96E4B625D}"/>
                    </a:ext>
                  </a:extLst>
                </p:cNvPr>
                <p:cNvGrpSpPr/>
                <p:nvPr/>
              </p:nvGrpSpPr>
              <p:grpSpPr>
                <a:xfrm rot="1730393" flipH="1">
                  <a:off x="1671910" y="4304960"/>
                  <a:ext cx="35288" cy="91441"/>
                  <a:chOff x="1862901" y="3917418"/>
                  <a:chExt cx="35288" cy="537305"/>
                </a:xfrm>
              </p:grpSpPr>
              <p:sp>
                <p:nvSpPr>
                  <p:cNvPr id="123" name="Rectangle: Rounded Corners 85">
                    <a:extLst>
                      <a:ext uri="{FF2B5EF4-FFF2-40B4-BE49-F238E27FC236}">
                        <a16:creationId xmlns:a16="http://schemas.microsoft.com/office/drawing/2014/main" id="{AE053452-EF41-CD31-7FE1-3712EA1770C4}"/>
                      </a:ext>
                    </a:extLst>
                  </p:cNvPr>
                  <p:cNvSpPr/>
                  <p:nvPr/>
                </p:nvSpPr>
                <p:spPr>
                  <a:xfrm>
                    <a:off x="1862901" y="3917418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4" name="Rectangle: Rounded Corners 86">
                    <a:extLst>
                      <a:ext uri="{FF2B5EF4-FFF2-40B4-BE49-F238E27FC236}">
                        <a16:creationId xmlns:a16="http://schemas.microsoft.com/office/drawing/2014/main" id="{1037DDF5-D4CE-2CF9-F578-618BE6FD555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879901" y="3917426"/>
                    <a:ext cx="18288" cy="537297"/>
                  </a:xfrm>
                  <a:prstGeom prst="roundRect">
                    <a:avLst/>
                  </a:prstGeom>
                  <a:gradFill flip="none" rotWithShape="1">
                    <a:gsLst>
                      <a:gs pos="0">
                        <a:srgbClr val="0D3759">
                          <a:lumMod val="20000"/>
                          <a:lumOff val="80000"/>
                        </a:srgbClr>
                      </a:gs>
                      <a:gs pos="73000">
                        <a:srgbClr val="0D3759">
                          <a:lumMod val="60000"/>
                          <a:lumOff val="40000"/>
                        </a:srgbClr>
                      </a:gs>
                      <a:gs pos="83000">
                        <a:srgbClr val="0D3759">
                          <a:lumMod val="75000"/>
                        </a:srgbClr>
                      </a:gs>
                      <a:gs pos="100000">
                        <a:srgbClr val="0D3759">
                          <a:lumMod val="50000"/>
                        </a:srgbClr>
                      </a:gs>
                    </a:gsLst>
                    <a:lin ang="0" scaled="1"/>
                    <a:tileRect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CD1D554B-9AFE-3A43-32D8-4A5FDEE710F1}"/>
                </a:ext>
              </a:extLst>
            </p:cNvPr>
            <p:cNvSpPr txBox="1"/>
            <p:nvPr/>
          </p:nvSpPr>
          <p:spPr>
            <a:xfrm>
              <a:off x="10046818" y="2535188"/>
              <a:ext cx="614912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Mast cell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A651BFD6-5404-6762-FFBF-0418F9FF1490}"/>
                </a:ext>
              </a:extLst>
            </p:cNvPr>
            <p:cNvSpPr txBox="1"/>
            <p:nvPr/>
          </p:nvSpPr>
          <p:spPr>
            <a:xfrm>
              <a:off x="10212936" y="3254228"/>
              <a:ext cx="384066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Eos</a:t>
              </a: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9B30E1A3-42DA-77A9-6EDF-A25BEAA26451}"/>
                </a:ext>
              </a:extLst>
            </p:cNvPr>
            <p:cNvGrpSpPr/>
            <p:nvPr/>
          </p:nvGrpSpPr>
          <p:grpSpPr>
            <a:xfrm rot="4790200">
              <a:off x="9871028" y="3217256"/>
              <a:ext cx="275534" cy="273247"/>
              <a:chOff x="3390226" y="902644"/>
              <a:chExt cx="294782" cy="292335"/>
            </a:xfrm>
          </p:grpSpPr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9E9A1C4C-4B86-7894-52A1-19DB33E9A158}"/>
                  </a:ext>
                </a:extLst>
              </p:cNvPr>
              <p:cNvGrpSpPr/>
              <p:nvPr/>
            </p:nvGrpSpPr>
            <p:grpSpPr>
              <a:xfrm>
                <a:off x="3390226" y="902644"/>
                <a:ext cx="294782" cy="292335"/>
                <a:chOff x="3390226" y="902644"/>
                <a:chExt cx="294782" cy="292335"/>
              </a:xfrm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0963D576-7AB2-715A-64D8-E741592DD0BD}"/>
                    </a:ext>
                  </a:extLst>
                </p:cNvPr>
                <p:cNvSpPr/>
                <p:nvPr/>
              </p:nvSpPr>
              <p:spPr>
                <a:xfrm rot="4711444">
                  <a:off x="3391449" y="901421"/>
                  <a:ext cx="292335" cy="294782"/>
                </a:xfrm>
                <a:prstGeom prst="ellipse">
                  <a:avLst/>
                </a:prstGeom>
                <a:solidFill>
                  <a:srgbClr val="FF2B28">
                    <a:lumMod val="20000"/>
                    <a:lumOff val="80000"/>
                  </a:srgbClr>
                </a:solidFill>
                <a:ln w="15875" cap="flat" cmpd="sng" algn="ctr">
                  <a:solidFill>
                    <a:srgbClr val="CC95B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22" name="Group 221">
                  <a:extLst>
                    <a:ext uri="{FF2B5EF4-FFF2-40B4-BE49-F238E27FC236}">
                      <a16:creationId xmlns:a16="http://schemas.microsoft.com/office/drawing/2014/main" id="{C6005A2F-070C-8691-26D7-10AB0D2F9909}"/>
                    </a:ext>
                  </a:extLst>
                </p:cNvPr>
                <p:cNvGrpSpPr/>
                <p:nvPr/>
              </p:nvGrpSpPr>
              <p:grpSpPr>
                <a:xfrm rot="4711444">
                  <a:off x="3413236" y="963178"/>
                  <a:ext cx="164792" cy="149511"/>
                  <a:chOff x="8770428" y="4145225"/>
                  <a:chExt cx="307647" cy="276804"/>
                </a:xfrm>
              </p:grpSpPr>
              <p:sp>
                <p:nvSpPr>
                  <p:cNvPr id="273" name="Freeform: Shape 474">
                    <a:extLst>
                      <a:ext uri="{FF2B5EF4-FFF2-40B4-BE49-F238E27FC236}">
                        <a16:creationId xmlns:a16="http://schemas.microsoft.com/office/drawing/2014/main" id="{207ADC99-8BA8-41E6-C989-6A152FA44C42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Freeform: Shape 475">
                    <a:extLst>
                      <a:ext uri="{FF2B5EF4-FFF2-40B4-BE49-F238E27FC236}">
                        <a16:creationId xmlns:a16="http://schemas.microsoft.com/office/drawing/2014/main" id="{5359EC5C-283F-0975-03D0-913D72F0E658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9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Freeform: Shape 476">
                    <a:extLst>
                      <a:ext uri="{FF2B5EF4-FFF2-40B4-BE49-F238E27FC236}">
                        <a16:creationId xmlns:a16="http://schemas.microsoft.com/office/drawing/2014/main" id="{1E13918C-B608-6B68-5E5B-70EEC630194D}"/>
                      </a:ext>
                    </a:extLst>
                  </p:cNvPr>
                  <p:cNvSpPr/>
                  <p:nvPr/>
                </p:nvSpPr>
                <p:spPr>
                  <a:xfrm>
                    <a:off x="8950061" y="418817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Freeform: Shape 477">
                    <a:extLst>
                      <a:ext uri="{FF2B5EF4-FFF2-40B4-BE49-F238E27FC236}">
                        <a16:creationId xmlns:a16="http://schemas.microsoft.com/office/drawing/2014/main" id="{D44F9C18-E5D6-2B62-DCFB-4FDF6F90A9AD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7" name="Freeform: Shape 478">
                    <a:extLst>
                      <a:ext uri="{FF2B5EF4-FFF2-40B4-BE49-F238E27FC236}">
                        <a16:creationId xmlns:a16="http://schemas.microsoft.com/office/drawing/2014/main" id="{E4D1B271-E0AC-1E81-7626-44EEC7F4F46A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8" name="Freeform: Shape 479">
                    <a:extLst>
                      <a:ext uri="{FF2B5EF4-FFF2-40B4-BE49-F238E27FC236}">
                        <a16:creationId xmlns:a16="http://schemas.microsoft.com/office/drawing/2014/main" id="{3EB24C93-C67D-6E89-F1ED-9A1A56FC7078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9" name="Freeform: Shape 480">
                    <a:extLst>
                      <a:ext uri="{FF2B5EF4-FFF2-40B4-BE49-F238E27FC236}">
                        <a16:creationId xmlns:a16="http://schemas.microsoft.com/office/drawing/2014/main" id="{9A77269A-7985-E56D-C232-0CEBC05B4076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0" name="Freeform: Shape 481">
                    <a:extLst>
                      <a:ext uri="{FF2B5EF4-FFF2-40B4-BE49-F238E27FC236}">
                        <a16:creationId xmlns:a16="http://schemas.microsoft.com/office/drawing/2014/main" id="{11CC749B-6BF3-13BD-AD06-A190BBF1CE94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1" name="Freeform: Shape 482">
                    <a:extLst>
                      <a:ext uri="{FF2B5EF4-FFF2-40B4-BE49-F238E27FC236}">
                        <a16:creationId xmlns:a16="http://schemas.microsoft.com/office/drawing/2014/main" id="{D693DCAD-1AEB-3F7C-6DDE-06F376F9613A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2" name="Freeform: Shape 483">
                    <a:extLst>
                      <a:ext uri="{FF2B5EF4-FFF2-40B4-BE49-F238E27FC236}">
                        <a16:creationId xmlns:a16="http://schemas.microsoft.com/office/drawing/2014/main" id="{2A375076-349E-B7C2-88C7-C232076C4F4B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3" name="Freeform: Shape 484">
                    <a:extLst>
                      <a:ext uri="{FF2B5EF4-FFF2-40B4-BE49-F238E27FC236}">
                        <a16:creationId xmlns:a16="http://schemas.microsoft.com/office/drawing/2014/main" id="{B86228DF-070B-F658-2CE3-7EA941BF2C73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4" name="Freeform: Shape 485">
                    <a:extLst>
                      <a:ext uri="{FF2B5EF4-FFF2-40B4-BE49-F238E27FC236}">
                        <a16:creationId xmlns:a16="http://schemas.microsoft.com/office/drawing/2014/main" id="{5E227C1A-4435-F4DC-B606-CEF1D553BB8C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5" name="Rectangle: Rounded Corners 486">
                    <a:extLst>
                      <a:ext uri="{FF2B5EF4-FFF2-40B4-BE49-F238E27FC236}">
                        <a16:creationId xmlns:a16="http://schemas.microsoft.com/office/drawing/2014/main" id="{862D5F99-0B0D-7207-6191-56D9B242D428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6" name="Rectangle: Rounded Corners 487">
                    <a:extLst>
                      <a:ext uri="{FF2B5EF4-FFF2-40B4-BE49-F238E27FC236}">
                        <a16:creationId xmlns:a16="http://schemas.microsoft.com/office/drawing/2014/main" id="{CCC137E2-B96B-466C-D93E-B7158FA6F939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7" name="Rectangle: Rounded Corners 488">
                    <a:extLst>
                      <a:ext uri="{FF2B5EF4-FFF2-40B4-BE49-F238E27FC236}">
                        <a16:creationId xmlns:a16="http://schemas.microsoft.com/office/drawing/2014/main" id="{4EBDA03F-CA9E-5CC0-57D0-9C1589B4B1F9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8" name="Rectangle: Rounded Corners 489">
                    <a:extLst>
                      <a:ext uri="{FF2B5EF4-FFF2-40B4-BE49-F238E27FC236}">
                        <a16:creationId xmlns:a16="http://schemas.microsoft.com/office/drawing/2014/main" id="{78F64991-7EA3-9A68-FC23-F5296CEA4ECA}"/>
                      </a:ext>
                    </a:extLst>
                  </p:cNvPr>
                  <p:cNvSpPr/>
                  <p:nvPr/>
                </p:nvSpPr>
                <p:spPr>
                  <a:xfrm>
                    <a:off x="8924873" y="4240076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9" name="Rectangle: Rounded Corners 490">
                    <a:extLst>
                      <a:ext uri="{FF2B5EF4-FFF2-40B4-BE49-F238E27FC236}">
                        <a16:creationId xmlns:a16="http://schemas.microsoft.com/office/drawing/2014/main" id="{0F23A2AE-30A7-0BF1-961B-C9B7755C8C74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90" name="Rectangle: Rounded Corners 491">
                    <a:extLst>
                      <a:ext uri="{FF2B5EF4-FFF2-40B4-BE49-F238E27FC236}">
                        <a16:creationId xmlns:a16="http://schemas.microsoft.com/office/drawing/2014/main" id="{3969294D-7F24-CC93-6667-A84C07662DDE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3" name="Group 222">
                  <a:extLst>
                    <a:ext uri="{FF2B5EF4-FFF2-40B4-BE49-F238E27FC236}">
                      <a16:creationId xmlns:a16="http://schemas.microsoft.com/office/drawing/2014/main" id="{1618D938-D9AE-7D02-4795-545D45924670}"/>
                    </a:ext>
                  </a:extLst>
                </p:cNvPr>
                <p:cNvGrpSpPr/>
                <p:nvPr/>
              </p:nvGrpSpPr>
              <p:grpSpPr>
                <a:xfrm rot="13031820">
                  <a:off x="3472376" y="927786"/>
                  <a:ext cx="164793" cy="149511"/>
                  <a:chOff x="8770428" y="4145225"/>
                  <a:chExt cx="307647" cy="276804"/>
                </a:xfrm>
              </p:grpSpPr>
              <p:sp>
                <p:nvSpPr>
                  <p:cNvPr id="257" name="Freeform: Shape 458">
                    <a:extLst>
                      <a:ext uri="{FF2B5EF4-FFF2-40B4-BE49-F238E27FC236}">
                        <a16:creationId xmlns:a16="http://schemas.microsoft.com/office/drawing/2014/main" id="{7225EE51-384A-17D1-8F80-303286864783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8" name="Freeform: Shape 459">
                    <a:extLst>
                      <a:ext uri="{FF2B5EF4-FFF2-40B4-BE49-F238E27FC236}">
                        <a16:creationId xmlns:a16="http://schemas.microsoft.com/office/drawing/2014/main" id="{DEA38AFB-7F34-34D5-AA69-B64EBA91596F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9" name="Freeform: Shape 460">
                    <a:extLst>
                      <a:ext uri="{FF2B5EF4-FFF2-40B4-BE49-F238E27FC236}">
                        <a16:creationId xmlns:a16="http://schemas.microsoft.com/office/drawing/2014/main" id="{66ABDE84-D14D-E710-6CAD-3F54424E4778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0" name="Freeform: Shape 461">
                    <a:extLst>
                      <a:ext uri="{FF2B5EF4-FFF2-40B4-BE49-F238E27FC236}">
                        <a16:creationId xmlns:a16="http://schemas.microsoft.com/office/drawing/2014/main" id="{16E73704-BC35-06B5-9068-B3FF55B2347A}"/>
                      </a:ext>
                    </a:extLst>
                  </p:cNvPr>
                  <p:cNvSpPr/>
                  <p:nvPr/>
                </p:nvSpPr>
                <p:spPr>
                  <a:xfrm>
                    <a:off x="8929986" y="428752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1" name="Freeform: Shape 462">
                    <a:extLst>
                      <a:ext uri="{FF2B5EF4-FFF2-40B4-BE49-F238E27FC236}">
                        <a16:creationId xmlns:a16="http://schemas.microsoft.com/office/drawing/2014/main" id="{6E5DDFC6-9077-DF42-AFCB-183367C27412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2" name="Freeform: Shape 463">
                    <a:extLst>
                      <a:ext uri="{FF2B5EF4-FFF2-40B4-BE49-F238E27FC236}">
                        <a16:creationId xmlns:a16="http://schemas.microsoft.com/office/drawing/2014/main" id="{FAE4C013-08CD-53E8-CA37-99A32BB8F329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3" name="Freeform: Shape 464">
                    <a:extLst>
                      <a:ext uri="{FF2B5EF4-FFF2-40B4-BE49-F238E27FC236}">
                        <a16:creationId xmlns:a16="http://schemas.microsoft.com/office/drawing/2014/main" id="{AD427971-BCFD-9646-7486-F841FB042C12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4" name="Freeform: Shape 465">
                    <a:extLst>
                      <a:ext uri="{FF2B5EF4-FFF2-40B4-BE49-F238E27FC236}">
                        <a16:creationId xmlns:a16="http://schemas.microsoft.com/office/drawing/2014/main" id="{3B015EF9-CF92-9C2A-4DB3-1C4A42D4968D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5" name="Freeform: Shape 466">
                    <a:extLst>
                      <a:ext uri="{FF2B5EF4-FFF2-40B4-BE49-F238E27FC236}">
                        <a16:creationId xmlns:a16="http://schemas.microsoft.com/office/drawing/2014/main" id="{1B50D1E7-93C5-D4B4-D288-ACC5A0315F21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6" name="Freeform: Shape 467">
                    <a:extLst>
                      <a:ext uri="{FF2B5EF4-FFF2-40B4-BE49-F238E27FC236}">
                        <a16:creationId xmlns:a16="http://schemas.microsoft.com/office/drawing/2014/main" id="{D9CC416C-CDD3-F652-AA6E-FCD1E28EC68A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7" name="Freeform: Shape 468">
                    <a:extLst>
                      <a:ext uri="{FF2B5EF4-FFF2-40B4-BE49-F238E27FC236}">
                        <a16:creationId xmlns:a16="http://schemas.microsoft.com/office/drawing/2014/main" id="{0BB7AB92-40F3-EEA4-3E00-5316074BA766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35" y="423637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8" name="Rectangle: Rounded Corners 469">
                    <a:extLst>
                      <a:ext uri="{FF2B5EF4-FFF2-40B4-BE49-F238E27FC236}">
                        <a16:creationId xmlns:a16="http://schemas.microsoft.com/office/drawing/2014/main" id="{054E73BF-11A7-F1E6-C7A3-D63B2F01D213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tangle: Rounded Corners 470">
                    <a:extLst>
                      <a:ext uri="{FF2B5EF4-FFF2-40B4-BE49-F238E27FC236}">
                        <a16:creationId xmlns:a16="http://schemas.microsoft.com/office/drawing/2014/main" id="{F973C49D-C6E0-F7DF-BEC9-79E8E4C08845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0" name="Rectangle: Rounded Corners 471">
                    <a:extLst>
                      <a:ext uri="{FF2B5EF4-FFF2-40B4-BE49-F238E27FC236}">
                        <a16:creationId xmlns:a16="http://schemas.microsoft.com/office/drawing/2014/main" id="{EC332231-A01C-7312-2602-1E23788BC951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1" name="Rectangle: Rounded Corners 472">
                    <a:extLst>
                      <a:ext uri="{FF2B5EF4-FFF2-40B4-BE49-F238E27FC236}">
                        <a16:creationId xmlns:a16="http://schemas.microsoft.com/office/drawing/2014/main" id="{5732F4F3-774C-02C7-4BD8-4C84CBAB18C7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2" name="Rectangle: Rounded Corners 473">
                    <a:extLst>
                      <a:ext uri="{FF2B5EF4-FFF2-40B4-BE49-F238E27FC236}">
                        <a16:creationId xmlns:a16="http://schemas.microsoft.com/office/drawing/2014/main" id="{09CD3050-A9E0-6F85-6CFF-49F81E49A026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id="{D4A7FFD3-0EA6-AFD8-FBF2-DD09693FF649}"/>
                    </a:ext>
                  </a:extLst>
                </p:cNvPr>
                <p:cNvGrpSpPr/>
                <p:nvPr/>
              </p:nvGrpSpPr>
              <p:grpSpPr>
                <a:xfrm rot="20035314">
                  <a:off x="3440042" y="1013385"/>
                  <a:ext cx="166172" cy="147875"/>
                  <a:chOff x="8770428" y="4145965"/>
                  <a:chExt cx="307647" cy="276064"/>
                </a:xfrm>
              </p:grpSpPr>
              <p:sp>
                <p:nvSpPr>
                  <p:cNvPr id="242" name="Freeform: Shape 443">
                    <a:extLst>
                      <a:ext uri="{FF2B5EF4-FFF2-40B4-BE49-F238E27FC236}">
                        <a16:creationId xmlns:a16="http://schemas.microsoft.com/office/drawing/2014/main" id="{ECB22D17-90FC-C367-BE46-F7E6935ECB5F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3" name="Freeform: Shape 444">
                    <a:extLst>
                      <a:ext uri="{FF2B5EF4-FFF2-40B4-BE49-F238E27FC236}">
                        <a16:creationId xmlns:a16="http://schemas.microsoft.com/office/drawing/2014/main" id="{04A2076F-2D60-0216-7B7C-7D7131565BAE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Freeform: Shape 445">
                    <a:extLst>
                      <a:ext uri="{FF2B5EF4-FFF2-40B4-BE49-F238E27FC236}">
                        <a16:creationId xmlns:a16="http://schemas.microsoft.com/office/drawing/2014/main" id="{1AA80909-80F8-DAAC-C2C0-0CE75A959512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5" name="Freeform: Shape 446">
                    <a:extLst>
                      <a:ext uri="{FF2B5EF4-FFF2-40B4-BE49-F238E27FC236}">
                        <a16:creationId xmlns:a16="http://schemas.microsoft.com/office/drawing/2014/main" id="{CFB5B8DD-E505-8CAE-2CE5-6B1F9EAAB8EE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6" name="Freeform: Shape 447">
                    <a:extLst>
                      <a:ext uri="{FF2B5EF4-FFF2-40B4-BE49-F238E27FC236}">
                        <a16:creationId xmlns:a16="http://schemas.microsoft.com/office/drawing/2014/main" id="{E8B5DBFD-D365-1929-C3C3-5C4DC7B556D1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7" name="Freeform: Shape 448">
                    <a:extLst>
                      <a:ext uri="{FF2B5EF4-FFF2-40B4-BE49-F238E27FC236}">
                        <a16:creationId xmlns:a16="http://schemas.microsoft.com/office/drawing/2014/main" id="{0DAE592E-01DF-C92D-C947-AB36BBFD0DDC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5" y="430294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8" name="Freeform: Shape 449">
                    <a:extLst>
                      <a:ext uri="{FF2B5EF4-FFF2-40B4-BE49-F238E27FC236}">
                        <a16:creationId xmlns:a16="http://schemas.microsoft.com/office/drawing/2014/main" id="{A8AF2444-1D4C-5DDD-7CF5-DCB73016139B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9" name="Freeform: Shape 450">
                    <a:extLst>
                      <a:ext uri="{FF2B5EF4-FFF2-40B4-BE49-F238E27FC236}">
                        <a16:creationId xmlns:a16="http://schemas.microsoft.com/office/drawing/2014/main" id="{A99A14A3-B0D4-3299-F093-2961707EE77B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0" name="Freeform: Shape 451">
                    <a:extLst>
                      <a:ext uri="{FF2B5EF4-FFF2-40B4-BE49-F238E27FC236}">
                        <a16:creationId xmlns:a16="http://schemas.microsoft.com/office/drawing/2014/main" id="{646E522E-8916-C8E2-9255-30CD3AD61AF9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1" name="Rectangle: Rounded Corners 452">
                    <a:extLst>
                      <a:ext uri="{FF2B5EF4-FFF2-40B4-BE49-F238E27FC236}">
                        <a16:creationId xmlns:a16="http://schemas.microsoft.com/office/drawing/2014/main" id="{38A8B4BD-87FE-9B83-771C-34DB84829F71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2" name="Rectangle: Rounded Corners 453">
                    <a:extLst>
                      <a:ext uri="{FF2B5EF4-FFF2-40B4-BE49-F238E27FC236}">
                        <a16:creationId xmlns:a16="http://schemas.microsoft.com/office/drawing/2014/main" id="{1A18DBC1-8554-5ED9-43B0-07FFD92280EC}"/>
                      </a:ext>
                    </a:extLst>
                  </p:cNvPr>
                  <p:cNvSpPr/>
                  <p:nvPr/>
                </p:nvSpPr>
                <p:spPr>
                  <a:xfrm>
                    <a:off x="8858174" y="429137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3" name="Rectangle: Rounded Corners 454">
                    <a:extLst>
                      <a:ext uri="{FF2B5EF4-FFF2-40B4-BE49-F238E27FC236}">
                        <a16:creationId xmlns:a16="http://schemas.microsoft.com/office/drawing/2014/main" id="{537E9B8D-5902-118E-1451-DB4F84915D9B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4" name="Rectangle: Rounded Corners 455">
                    <a:extLst>
                      <a:ext uri="{FF2B5EF4-FFF2-40B4-BE49-F238E27FC236}">
                        <a16:creationId xmlns:a16="http://schemas.microsoft.com/office/drawing/2014/main" id="{DA84A91B-6FFF-0056-3D4E-DB9EF2F0AFF2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5" name="Rectangle: Rounded Corners 456">
                    <a:extLst>
                      <a:ext uri="{FF2B5EF4-FFF2-40B4-BE49-F238E27FC236}">
                        <a16:creationId xmlns:a16="http://schemas.microsoft.com/office/drawing/2014/main" id="{D84FF496-38F3-6DD4-0C52-8A0A380A8D3C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6" name="Rectangle: Rounded Corners 457">
                    <a:extLst>
                      <a:ext uri="{FF2B5EF4-FFF2-40B4-BE49-F238E27FC236}">
                        <a16:creationId xmlns:a16="http://schemas.microsoft.com/office/drawing/2014/main" id="{19DA78F1-1D81-E571-9A59-CAC7898D93F8}"/>
                      </a:ext>
                    </a:extLst>
                  </p:cNvPr>
                  <p:cNvSpPr/>
                  <p:nvPr/>
                </p:nvSpPr>
                <p:spPr>
                  <a:xfrm>
                    <a:off x="8894095" y="4145965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id="{1487A5FD-9E1D-A040-FE7A-DE4B7AD9E1D4}"/>
                    </a:ext>
                  </a:extLst>
                </p:cNvPr>
                <p:cNvGrpSpPr/>
                <p:nvPr/>
              </p:nvGrpSpPr>
              <p:grpSpPr>
                <a:xfrm rot="4711444">
                  <a:off x="3501504" y="998523"/>
                  <a:ext cx="164792" cy="149511"/>
                  <a:chOff x="8770428" y="4145225"/>
                  <a:chExt cx="307647" cy="276804"/>
                </a:xfrm>
              </p:grpSpPr>
              <p:sp>
                <p:nvSpPr>
                  <p:cNvPr id="226" name="Freeform: Shape 427">
                    <a:extLst>
                      <a:ext uri="{FF2B5EF4-FFF2-40B4-BE49-F238E27FC236}">
                        <a16:creationId xmlns:a16="http://schemas.microsoft.com/office/drawing/2014/main" id="{447C6BC2-0759-93C9-6365-523098AA3F7E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0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7" name="Freeform: Shape 428">
                    <a:extLst>
                      <a:ext uri="{FF2B5EF4-FFF2-40B4-BE49-F238E27FC236}">
                        <a16:creationId xmlns:a16="http://schemas.microsoft.com/office/drawing/2014/main" id="{339EBD48-DBD5-A557-0443-25F1015BBA80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9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8" name="Freeform: Shape 429">
                    <a:extLst>
                      <a:ext uri="{FF2B5EF4-FFF2-40B4-BE49-F238E27FC236}">
                        <a16:creationId xmlns:a16="http://schemas.microsoft.com/office/drawing/2014/main" id="{837D7D8E-D575-2DC4-0470-CF9479F6F1CB}"/>
                      </a:ext>
                    </a:extLst>
                  </p:cNvPr>
                  <p:cNvSpPr/>
                  <p:nvPr/>
                </p:nvSpPr>
                <p:spPr>
                  <a:xfrm>
                    <a:off x="8950061" y="4188172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9" name="Freeform: Shape 430">
                    <a:extLst>
                      <a:ext uri="{FF2B5EF4-FFF2-40B4-BE49-F238E27FC236}">
                        <a16:creationId xmlns:a16="http://schemas.microsoft.com/office/drawing/2014/main" id="{8E980BAE-BC9B-B1A0-0429-1517BA3215F2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62" y="4146483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0" name="Freeform: Shape 431">
                    <a:extLst>
                      <a:ext uri="{FF2B5EF4-FFF2-40B4-BE49-F238E27FC236}">
                        <a16:creationId xmlns:a16="http://schemas.microsoft.com/office/drawing/2014/main" id="{F6EE3033-7050-7B66-4106-21C147053700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46" y="4390351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1" name="Freeform: Shape 432">
                    <a:extLst>
                      <a:ext uri="{FF2B5EF4-FFF2-40B4-BE49-F238E27FC236}">
                        <a16:creationId xmlns:a16="http://schemas.microsoft.com/office/drawing/2014/main" id="{2598147F-DB65-B664-2E30-A3D3233CFF5F}"/>
                      </a:ext>
                    </a:extLst>
                  </p:cNvPr>
                  <p:cNvSpPr/>
                  <p:nvPr/>
                </p:nvSpPr>
                <p:spPr>
                  <a:xfrm>
                    <a:off x="8878794" y="4215604"/>
                    <a:ext cx="27432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2" name="Freeform: Shape 433">
                    <a:extLst>
                      <a:ext uri="{FF2B5EF4-FFF2-40B4-BE49-F238E27FC236}">
                        <a16:creationId xmlns:a16="http://schemas.microsoft.com/office/drawing/2014/main" id="{FE072737-26D3-149A-B440-1FDA1D8C7447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8" y="4278378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Freeform: Shape 434">
                    <a:extLst>
                      <a:ext uri="{FF2B5EF4-FFF2-40B4-BE49-F238E27FC236}">
                        <a16:creationId xmlns:a16="http://schemas.microsoft.com/office/drawing/2014/main" id="{A0F21BA4-7599-2562-8FBB-F79D029B682B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02" y="414065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4" name="Freeform: Shape 435">
                    <a:extLst>
                      <a:ext uri="{FF2B5EF4-FFF2-40B4-BE49-F238E27FC236}">
                        <a16:creationId xmlns:a16="http://schemas.microsoft.com/office/drawing/2014/main" id="{0668D401-F957-ED38-6002-FA726DFE18E1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0" y="434299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5" name="Freeform: Shape 436">
                    <a:extLst>
                      <a:ext uri="{FF2B5EF4-FFF2-40B4-BE49-F238E27FC236}">
                        <a16:creationId xmlns:a16="http://schemas.microsoft.com/office/drawing/2014/main" id="{5CA43030-B3D8-0A26-E32C-A5A7C7E8EA1D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1" y="4317762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6" name="Freeform: Shape 437">
                    <a:extLst>
                      <a:ext uri="{FF2B5EF4-FFF2-40B4-BE49-F238E27FC236}">
                        <a16:creationId xmlns:a16="http://schemas.microsoft.com/office/drawing/2014/main" id="{0E2CCDAF-16FB-E911-93FD-511EC44DB567}"/>
                      </a:ext>
                    </a:extLst>
                  </p:cNvPr>
                  <p:cNvSpPr/>
                  <p:nvPr/>
                </p:nvSpPr>
                <p:spPr>
                  <a:xfrm>
                    <a:off x="9018409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7" name="Freeform: Shape 438">
                    <a:extLst>
                      <a:ext uri="{FF2B5EF4-FFF2-40B4-BE49-F238E27FC236}">
                        <a16:creationId xmlns:a16="http://schemas.microsoft.com/office/drawing/2014/main" id="{04BCBBEC-1BB1-A673-1AD9-0910B3D05F17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35" y="423637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tangle: Rounded Corners 439">
                    <a:extLst>
                      <a:ext uri="{FF2B5EF4-FFF2-40B4-BE49-F238E27FC236}">
                        <a16:creationId xmlns:a16="http://schemas.microsoft.com/office/drawing/2014/main" id="{E03760F4-8D17-154B-4CCC-395BBA227126}"/>
                      </a:ext>
                    </a:extLst>
                  </p:cNvPr>
                  <p:cNvSpPr/>
                  <p:nvPr/>
                </p:nvSpPr>
                <p:spPr>
                  <a:xfrm>
                    <a:off x="8886901" y="440374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Rectangle: Rounded Corners 440">
                    <a:extLst>
                      <a:ext uri="{FF2B5EF4-FFF2-40B4-BE49-F238E27FC236}">
                        <a16:creationId xmlns:a16="http://schemas.microsoft.com/office/drawing/2014/main" id="{B3AD4F75-35C9-E5C7-4B96-5782AE3A0F9A}"/>
                      </a:ext>
                    </a:extLst>
                  </p:cNvPr>
                  <p:cNvSpPr/>
                  <p:nvPr/>
                </p:nvSpPr>
                <p:spPr>
                  <a:xfrm>
                    <a:off x="8770428" y="4196137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Rectangle: Rounded Corners 441">
                    <a:extLst>
                      <a:ext uri="{FF2B5EF4-FFF2-40B4-BE49-F238E27FC236}">
                        <a16:creationId xmlns:a16="http://schemas.microsoft.com/office/drawing/2014/main" id="{62E0CB06-390E-BAA5-5923-C1C416CA288E}"/>
                      </a:ext>
                    </a:extLst>
                  </p:cNvPr>
                  <p:cNvSpPr/>
                  <p:nvPr/>
                </p:nvSpPr>
                <p:spPr>
                  <a:xfrm>
                    <a:off x="8924873" y="4240076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1" name="Rectangle: Rounded Corners 442">
                    <a:extLst>
                      <a:ext uri="{FF2B5EF4-FFF2-40B4-BE49-F238E27FC236}">
                        <a16:creationId xmlns:a16="http://schemas.microsoft.com/office/drawing/2014/main" id="{1E76DEE1-474B-8534-C3C7-1948504A5FA6}"/>
                      </a:ext>
                    </a:extLst>
                  </p:cNvPr>
                  <p:cNvSpPr/>
                  <p:nvPr/>
                </p:nvSpPr>
                <p:spPr>
                  <a:xfrm>
                    <a:off x="9050643" y="4293981"/>
                    <a:ext cx="27432" cy="18288"/>
                  </a:xfrm>
                  <a:prstGeom prst="roundRect">
                    <a:avLst/>
                  </a:prstGeom>
                  <a:solidFill>
                    <a:srgbClr val="FFFFFF"/>
                  </a:solidFill>
                  <a:ln w="6350" cap="flat" cmpd="sng" algn="ctr">
                    <a:solidFill>
                      <a:srgbClr val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783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20" name="Freeform: Shape 426">
                <a:extLst>
                  <a:ext uri="{FF2B5EF4-FFF2-40B4-BE49-F238E27FC236}">
                    <a16:creationId xmlns:a16="http://schemas.microsoft.com/office/drawing/2014/main" id="{B924643D-6546-D68A-A24A-CDD0637A0621}"/>
                  </a:ext>
                </a:extLst>
              </p:cNvPr>
              <p:cNvSpPr/>
              <p:nvPr/>
            </p:nvSpPr>
            <p:spPr>
              <a:xfrm rot="18595250">
                <a:off x="3464962" y="993886"/>
                <a:ext cx="195428" cy="172893"/>
              </a:xfrm>
              <a:custGeom>
                <a:avLst/>
                <a:gdLst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5715 w 254551"/>
                  <a:gd name="connsiteY4" fmla="*/ 15240 h 227192"/>
                  <a:gd name="connsiteX5" fmla="*/ 1905 w 254551"/>
                  <a:gd name="connsiteY5" fmla="*/ 20955 h 227192"/>
                  <a:gd name="connsiteX6" fmla="*/ 0 w 254551"/>
                  <a:gd name="connsiteY6" fmla="*/ 26670 h 227192"/>
                  <a:gd name="connsiteX7" fmla="*/ 1905 w 254551"/>
                  <a:gd name="connsiteY7" fmla="*/ 47625 h 227192"/>
                  <a:gd name="connsiteX8" fmla="*/ 9525 w 254551"/>
                  <a:gd name="connsiteY8" fmla="*/ 59055 h 227192"/>
                  <a:gd name="connsiteX9" fmla="*/ 13335 w 254551"/>
                  <a:gd name="connsiteY9" fmla="*/ 70485 h 227192"/>
                  <a:gd name="connsiteX10" fmla="*/ 15240 w 254551"/>
                  <a:gd name="connsiteY10" fmla="*/ 99060 h 227192"/>
                  <a:gd name="connsiteX11" fmla="*/ 17145 w 254551"/>
                  <a:gd name="connsiteY11" fmla="*/ 104775 h 227192"/>
                  <a:gd name="connsiteX12" fmla="*/ 22860 w 254551"/>
                  <a:gd name="connsiteY12" fmla="*/ 108585 h 227192"/>
                  <a:gd name="connsiteX13" fmla="*/ 26670 w 254551"/>
                  <a:gd name="connsiteY13" fmla="*/ 114300 h 227192"/>
                  <a:gd name="connsiteX14" fmla="*/ 32385 w 254551"/>
                  <a:gd name="connsiteY14" fmla="*/ 118110 h 227192"/>
                  <a:gd name="connsiteX15" fmla="*/ 41910 w 254551"/>
                  <a:gd name="connsiteY15" fmla="*/ 131445 h 227192"/>
                  <a:gd name="connsiteX16" fmla="*/ 59055 w 254551"/>
                  <a:gd name="connsiteY16" fmla="*/ 133350 h 227192"/>
                  <a:gd name="connsiteX17" fmla="*/ 64770 w 254551"/>
                  <a:gd name="connsiteY17" fmla="*/ 180975 h 227192"/>
                  <a:gd name="connsiteX18" fmla="*/ 74295 w 254551"/>
                  <a:gd name="connsiteY18" fmla="*/ 188595 h 227192"/>
                  <a:gd name="connsiteX19" fmla="*/ 80010 w 254551"/>
                  <a:gd name="connsiteY19" fmla="*/ 192405 h 227192"/>
                  <a:gd name="connsiteX20" fmla="*/ 87630 w 254551"/>
                  <a:gd name="connsiteY20" fmla="*/ 201930 h 227192"/>
                  <a:gd name="connsiteX21" fmla="*/ 95250 w 254551"/>
                  <a:gd name="connsiteY21" fmla="*/ 213360 h 227192"/>
                  <a:gd name="connsiteX22" fmla="*/ 99060 w 254551"/>
                  <a:gd name="connsiteY22" fmla="*/ 219075 h 227192"/>
                  <a:gd name="connsiteX23" fmla="*/ 104775 w 254551"/>
                  <a:gd name="connsiteY23" fmla="*/ 220980 h 227192"/>
                  <a:gd name="connsiteX24" fmla="*/ 108585 w 254551"/>
                  <a:gd name="connsiteY24" fmla="*/ 226695 h 227192"/>
                  <a:gd name="connsiteX25" fmla="*/ 133350 w 254551"/>
                  <a:gd name="connsiteY25" fmla="*/ 222885 h 227192"/>
                  <a:gd name="connsiteX26" fmla="*/ 144780 w 254551"/>
                  <a:gd name="connsiteY26" fmla="*/ 211455 h 227192"/>
                  <a:gd name="connsiteX27" fmla="*/ 148590 w 254551"/>
                  <a:gd name="connsiteY27" fmla="*/ 205740 h 227192"/>
                  <a:gd name="connsiteX28" fmla="*/ 160020 w 254551"/>
                  <a:gd name="connsiteY28" fmla="*/ 201930 h 227192"/>
                  <a:gd name="connsiteX29" fmla="*/ 161925 w 254551"/>
                  <a:gd name="connsiteY29" fmla="*/ 196215 h 227192"/>
                  <a:gd name="connsiteX30" fmla="*/ 163830 w 254551"/>
                  <a:gd name="connsiteY30" fmla="*/ 184785 h 227192"/>
                  <a:gd name="connsiteX31" fmla="*/ 175260 w 254551"/>
                  <a:gd name="connsiteY31" fmla="*/ 180975 h 227192"/>
                  <a:gd name="connsiteX32" fmla="*/ 198120 w 254551"/>
                  <a:gd name="connsiteY32" fmla="*/ 182880 h 227192"/>
                  <a:gd name="connsiteX33" fmla="*/ 203835 w 254551"/>
                  <a:gd name="connsiteY33" fmla="*/ 186690 h 227192"/>
                  <a:gd name="connsiteX34" fmla="*/ 209550 w 254551"/>
                  <a:gd name="connsiteY34" fmla="*/ 188595 h 227192"/>
                  <a:gd name="connsiteX35" fmla="*/ 220980 w 254551"/>
                  <a:gd name="connsiteY35" fmla="*/ 186690 h 227192"/>
                  <a:gd name="connsiteX36" fmla="*/ 226695 w 254551"/>
                  <a:gd name="connsiteY36" fmla="*/ 182880 h 227192"/>
                  <a:gd name="connsiteX37" fmla="*/ 234315 w 254551"/>
                  <a:gd name="connsiteY37" fmla="*/ 165735 h 227192"/>
                  <a:gd name="connsiteX38" fmla="*/ 238125 w 254551"/>
                  <a:gd name="connsiteY38" fmla="*/ 154305 h 227192"/>
                  <a:gd name="connsiteX39" fmla="*/ 240030 w 254551"/>
                  <a:gd name="connsiteY39" fmla="*/ 148590 h 227192"/>
                  <a:gd name="connsiteX40" fmla="*/ 245745 w 254551"/>
                  <a:gd name="connsiteY40" fmla="*/ 120015 h 227192"/>
                  <a:gd name="connsiteX41" fmla="*/ 247650 w 254551"/>
                  <a:gd name="connsiteY41" fmla="*/ 114300 h 227192"/>
                  <a:gd name="connsiteX42" fmla="*/ 249555 w 254551"/>
                  <a:gd name="connsiteY42" fmla="*/ 108585 h 227192"/>
                  <a:gd name="connsiteX43" fmla="*/ 241935 w 254551"/>
                  <a:gd name="connsiteY43" fmla="*/ 89535 h 227192"/>
                  <a:gd name="connsiteX44" fmla="*/ 236220 w 254551"/>
                  <a:gd name="connsiteY44" fmla="*/ 85725 h 227192"/>
                  <a:gd name="connsiteX45" fmla="*/ 238125 w 254551"/>
                  <a:gd name="connsiteY45" fmla="*/ 80010 h 227192"/>
                  <a:gd name="connsiteX46" fmla="*/ 243840 w 254551"/>
                  <a:gd name="connsiteY46" fmla="*/ 78105 h 227192"/>
                  <a:gd name="connsiteX47" fmla="*/ 249555 w 254551"/>
                  <a:gd name="connsiteY47" fmla="*/ 74295 h 227192"/>
                  <a:gd name="connsiteX48" fmla="*/ 251460 w 254551"/>
                  <a:gd name="connsiteY48" fmla="*/ 24765 h 227192"/>
                  <a:gd name="connsiteX49" fmla="*/ 249555 w 254551"/>
                  <a:gd name="connsiteY49" fmla="*/ 19050 h 227192"/>
                  <a:gd name="connsiteX50" fmla="*/ 243840 w 254551"/>
                  <a:gd name="connsiteY50" fmla="*/ 15240 h 227192"/>
                  <a:gd name="connsiteX51" fmla="*/ 234315 w 254551"/>
                  <a:gd name="connsiteY51" fmla="*/ 3810 h 227192"/>
                  <a:gd name="connsiteX52" fmla="*/ 228600 w 254551"/>
                  <a:gd name="connsiteY52" fmla="*/ 0 h 227192"/>
                  <a:gd name="connsiteX53" fmla="*/ 217170 w 254551"/>
                  <a:gd name="connsiteY53" fmla="*/ 1905 h 227192"/>
                  <a:gd name="connsiteX54" fmla="*/ 213360 w 254551"/>
                  <a:gd name="connsiteY54" fmla="*/ 7620 h 227192"/>
                  <a:gd name="connsiteX55" fmla="*/ 207645 w 254551"/>
                  <a:gd name="connsiteY55" fmla="*/ 9525 h 227192"/>
                  <a:gd name="connsiteX56" fmla="*/ 203835 w 254551"/>
                  <a:gd name="connsiteY56" fmla="*/ 20955 h 227192"/>
                  <a:gd name="connsiteX57" fmla="*/ 201930 w 254551"/>
                  <a:gd name="connsiteY57" fmla="*/ 26670 h 227192"/>
                  <a:gd name="connsiteX58" fmla="*/ 200025 w 254551"/>
                  <a:gd name="connsiteY58" fmla="*/ 38100 h 227192"/>
                  <a:gd name="connsiteX59" fmla="*/ 205740 w 254551"/>
                  <a:gd name="connsiteY59" fmla="*/ 72390 h 227192"/>
                  <a:gd name="connsiteX60" fmla="*/ 213360 w 254551"/>
                  <a:gd name="connsiteY60" fmla="*/ 83820 h 227192"/>
                  <a:gd name="connsiteX61" fmla="*/ 217170 w 254551"/>
                  <a:gd name="connsiteY61" fmla="*/ 89535 h 227192"/>
                  <a:gd name="connsiteX62" fmla="*/ 215265 w 254551"/>
                  <a:gd name="connsiteY62" fmla="*/ 97155 h 227192"/>
                  <a:gd name="connsiteX63" fmla="*/ 203835 w 254551"/>
                  <a:gd name="connsiteY63" fmla="*/ 104775 h 227192"/>
                  <a:gd name="connsiteX64" fmla="*/ 198120 w 254551"/>
                  <a:gd name="connsiteY64" fmla="*/ 116205 h 227192"/>
                  <a:gd name="connsiteX65" fmla="*/ 196215 w 254551"/>
                  <a:gd name="connsiteY65" fmla="*/ 121920 h 227192"/>
                  <a:gd name="connsiteX66" fmla="*/ 190500 w 254551"/>
                  <a:gd name="connsiteY66" fmla="*/ 133350 h 227192"/>
                  <a:gd name="connsiteX67" fmla="*/ 182880 w 254551"/>
                  <a:gd name="connsiteY67" fmla="*/ 154305 h 227192"/>
                  <a:gd name="connsiteX68" fmla="*/ 175260 w 254551"/>
                  <a:gd name="connsiteY68" fmla="*/ 156210 h 227192"/>
                  <a:gd name="connsiteX69" fmla="*/ 169545 w 254551"/>
                  <a:gd name="connsiteY69" fmla="*/ 150495 h 227192"/>
                  <a:gd name="connsiteX70" fmla="*/ 167640 w 254551"/>
                  <a:gd name="connsiteY70" fmla="*/ 144780 h 227192"/>
                  <a:gd name="connsiteX71" fmla="*/ 156210 w 254551"/>
                  <a:gd name="connsiteY71" fmla="*/ 140970 h 227192"/>
                  <a:gd name="connsiteX72" fmla="*/ 150495 w 254551"/>
                  <a:gd name="connsiteY72" fmla="*/ 139065 h 227192"/>
                  <a:gd name="connsiteX73" fmla="*/ 139065 w 254551"/>
                  <a:gd name="connsiteY73" fmla="*/ 135255 h 227192"/>
                  <a:gd name="connsiteX74" fmla="*/ 133350 w 254551"/>
                  <a:gd name="connsiteY74" fmla="*/ 133350 h 227192"/>
                  <a:gd name="connsiteX75" fmla="*/ 121920 w 254551"/>
                  <a:gd name="connsiteY75" fmla="*/ 127635 h 227192"/>
                  <a:gd name="connsiteX76" fmla="*/ 89535 w 254551"/>
                  <a:gd name="connsiteY76" fmla="*/ 125730 h 227192"/>
                  <a:gd name="connsiteX77" fmla="*/ 78105 w 254551"/>
                  <a:gd name="connsiteY77" fmla="*/ 116205 h 227192"/>
                  <a:gd name="connsiteX78" fmla="*/ 76200 w 254551"/>
                  <a:gd name="connsiteY78" fmla="*/ 110490 h 227192"/>
                  <a:gd name="connsiteX79" fmla="*/ 72390 w 254551"/>
                  <a:gd name="connsiteY79" fmla="*/ 104775 h 227192"/>
                  <a:gd name="connsiteX80" fmla="*/ 68580 w 254551"/>
                  <a:gd name="connsiteY80" fmla="*/ 89535 h 227192"/>
                  <a:gd name="connsiteX81" fmla="*/ 62865 w 254551"/>
                  <a:gd name="connsiteY81" fmla="*/ 85725 h 227192"/>
                  <a:gd name="connsiteX82" fmla="*/ 53340 w 254551"/>
                  <a:gd name="connsiteY82" fmla="*/ 83820 h 227192"/>
                  <a:gd name="connsiteX83" fmla="*/ 47625 w 254551"/>
                  <a:gd name="connsiteY83" fmla="*/ 80010 h 227192"/>
                  <a:gd name="connsiteX84" fmla="*/ 41910 w 254551"/>
                  <a:gd name="connsiteY84" fmla="*/ 78105 h 227192"/>
                  <a:gd name="connsiteX85" fmla="*/ 34290 w 254551"/>
                  <a:gd name="connsiteY85" fmla="*/ 64770 h 227192"/>
                  <a:gd name="connsiteX86" fmla="*/ 30480 w 254551"/>
                  <a:gd name="connsiteY86" fmla="*/ 53340 h 227192"/>
                  <a:gd name="connsiteX87" fmla="*/ 34290 w 254551"/>
                  <a:gd name="connsiteY87" fmla="*/ 47625 h 227192"/>
                  <a:gd name="connsiteX88" fmla="*/ 32385 w 254551"/>
                  <a:gd name="connsiteY88" fmla="*/ 28575 h 227192"/>
                  <a:gd name="connsiteX89" fmla="*/ 30480 w 254551"/>
                  <a:gd name="connsiteY89" fmla="*/ 22860 h 227192"/>
                  <a:gd name="connsiteX90" fmla="*/ 36195 w 254551"/>
                  <a:gd name="connsiteY90" fmla="*/ 30480 h 227192"/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1905 w 254551"/>
                  <a:gd name="connsiteY4" fmla="*/ 20955 h 227192"/>
                  <a:gd name="connsiteX5" fmla="*/ 0 w 254551"/>
                  <a:gd name="connsiteY5" fmla="*/ 26670 h 227192"/>
                  <a:gd name="connsiteX6" fmla="*/ 1905 w 254551"/>
                  <a:gd name="connsiteY6" fmla="*/ 47625 h 227192"/>
                  <a:gd name="connsiteX7" fmla="*/ 9525 w 254551"/>
                  <a:gd name="connsiteY7" fmla="*/ 59055 h 227192"/>
                  <a:gd name="connsiteX8" fmla="*/ 13335 w 254551"/>
                  <a:gd name="connsiteY8" fmla="*/ 70485 h 227192"/>
                  <a:gd name="connsiteX9" fmla="*/ 15240 w 254551"/>
                  <a:gd name="connsiteY9" fmla="*/ 99060 h 227192"/>
                  <a:gd name="connsiteX10" fmla="*/ 17145 w 254551"/>
                  <a:gd name="connsiteY10" fmla="*/ 104775 h 227192"/>
                  <a:gd name="connsiteX11" fmla="*/ 22860 w 254551"/>
                  <a:gd name="connsiteY11" fmla="*/ 108585 h 227192"/>
                  <a:gd name="connsiteX12" fmla="*/ 26670 w 254551"/>
                  <a:gd name="connsiteY12" fmla="*/ 114300 h 227192"/>
                  <a:gd name="connsiteX13" fmla="*/ 32385 w 254551"/>
                  <a:gd name="connsiteY13" fmla="*/ 118110 h 227192"/>
                  <a:gd name="connsiteX14" fmla="*/ 41910 w 254551"/>
                  <a:gd name="connsiteY14" fmla="*/ 131445 h 227192"/>
                  <a:gd name="connsiteX15" fmla="*/ 59055 w 254551"/>
                  <a:gd name="connsiteY15" fmla="*/ 133350 h 227192"/>
                  <a:gd name="connsiteX16" fmla="*/ 64770 w 254551"/>
                  <a:gd name="connsiteY16" fmla="*/ 180975 h 227192"/>
                  <a:gd name="connsiteX17" fmla="*/ 74295 w 254551"/>
                  <a:gd name="connsiteY17" fmla="*/ 188595 h 227192"/>
                  <a:gd name="connsiteX18" fmla="*/ 80010 w 254551"/>
                  <a:gd name="connsiteY18" fmla="*/ 192405 h 227192"/>
                  <a:gd name="connsiteX19" fmla="*/ 87630 w 254551"/>
                  <a:gd name="connsiteY19" fmla="*/ 201930 h 227192"/>
                  <a:gd name="connsiteX20" fmla="*/ 95250 w 254551"/>
                  <a:gd name="connsiteY20" fmla="*/ 213360 h 227192"/>
                  <a:gd name="connsiteX21" fmla="*/ 99060 w 254551"/>
                  <a:gd name="connsiteY21" fmla="*/ 219075 h 227192"/>
                  <a:gd name="connsiteX22" fmla="*/ 104775 w 254551"/>
                  <a:gd name="connsiteY22" fmla="*/ 220980 h 227192"/>
                  <a:gd name="connsiteX23" fmla="*/ 108585 w 254551"/>
                  <a:gd name="connsiteY23" fmla="*/ 226695 h 227192"/>
                  <a:gd name="connsiteX24" fmla="*/ 133350 w 254551"/>
                  <a:gd name="connsiteY24" fmla="*/ 222885 h 227192"/>
                  <a:gd name="connsiteX25" fmla="*/ 144780 w 254551"/>
                  <a:gd name="connsiteY25" fmla="*/ 211455 h 227192"/>
                  <a:gd name="connsiteX26" fmla="*/ 148590 w 254551"/>
                  <a:gd name="connsiteY26" fmla="*/ 205740 h 227192"/>
                  <a:gd name="connsiteX27" fmla="*/ 160020 w 254551"/>
                  <a:gd name="connsiteY27" fmla="*/ 201930 h 227192"/>
                  <a:gd name="connsiteX28" fmla="*/ 161925 w 254551"/>
                  <a:gd name="connsiteY28" fmla="*/ 196215 h 227192"/>
                  <a:gd name="connsiteX29" fmla="*/ 163830 w 254551"/>
                  <a:gd name="connsiteY29" fmla="*/ 184785 h 227192"/>
                  <a:gd name="connsiteX30" fmla="*/ 175260 w 254551"/>
                  <a:gd name="connsiteY30" fmla="*/ 180975 h 227192"/>
                  <a:gd name="connsiteX31" fmla="*/ 198120 w 254551"/>
                  <a:gd name="connsiteY31" fmla="*/ 182880 h 227192"/>
                  <a:gd name="connsiteX32" fmla="*/ 203835 w 254551"/>
                  <a:gd name="connsiteY32" fmla="*/ 186690 h 227192"/>
                  <a:gd name="connsiteX33" fmla="*/ 209550 w 254551"/>
                  <a:gd name="connsiteY33" fmla="*/ 188595 h 227192"/>
                  <a:gd name="connsiteX34" fmla="*/ 220980 w 254551"/>
                  <a:gd name="connsiteY34" fmla="*/ 186690 h 227192"/>
                  <a:gd name="connsiteX35" fmla="*/ 226695 w 254551"/>
                  <a:gd name="connsiteY35" fmla="*/ 182880 h 227192"/>
                  <a:gd name="connsiteX36" fmla="*/ 234315 w 254551"/>
                  <a:gd name="connsiteY36" fmla="*/ 165735 h 227192"/>
                  <a:gd name="connsiteX37" fmla="*/ 238125 w 254551"/>
                  <a:gd name="connsiteY37" fmla="*/ 154305 h 227192"/>
                  <a:gd name="connsiteX38" fmla="*/ 240030 w 254551"/>
                  <a:gd name="connsiteY38" fmla="*/ 148590 h 227192"/>
                  <a:gd name="connsiteX39" fmla="*/ 245745 w 254551"/>
                  <a:gd name="connsiteY39" fmla="*/ 120015 h 227192"/>
                  <a:gd name="connsiteX40" fmla="*/ 247650 w 254551"/>
                  <a:gd name="connsiteY40" fmla="*/ 114300 h 227192"/>
                  <a:gd name="connsiteX41" fmla="*/ 249555 w 254551"/>
                  <a:gd name="connsiteY41" fmla="*/ 108585 h 227192"/>
                  <a:gd name="connsiteX42" fmla="*/ 241935 w 254551"/>
                  <a:gd name="connsiteY42" fmla="*/ 89535 h 227192"/>
                  <a:gd name="connsiteX43" fmla="*/ 236220 w 254551"/>
                  <a:gd name="connsiteY43" fmla="*/ 85725 h 227192"/>
                  <a:gd name="connsiteX44" fmla="*/ 238125 w 254551"/>
                  <a:gd name="connsiteY44" fmla="*/ 80010 h 227192"/>
                  <a:gd name="connsiteX45" fmla="*/ 243840 w 254551"/>
                  <a:gd name="connsiteY45" fmla="*/ 78105 h 227192"/>
                  <a:gd name="connsiteX46" fmla="*/ 249555 w 254551"/>
                  <a:gd name="connsiteY46" fmla="*/ 74295 h 227192"/>
                  <a:gd name="connsiteX47" fmla="*/ 251460 w 254551"/>
                  <a:gd name="connsiteY47" fmla="*/ 24765 h 227192"/>
                  <a:gd name="connsiteX48" fmla="*/ 249555 w 254551"/>
                  <a:gd name="connsiteY48" fmla="*/ 19050 h 227192"/>
                  <a:gd name="connsiteX49" fmla="*/ 243840 w 254551"/>
                  <a:gd name="connsiteY49" fmla="*/ 15240 h 227192"/>
                  <a:gd name="connsiteX50" fmla="*/ 234315 w 254551"/>
                  <a:gd name="connsiteY50" fmla="*/ 3810 h 227192"/>
                  <a:gd name="connsiteX51" fmla="*/ 228600 w 254551"/>
                  <a:gd name="connsiteY51" fmla="*/ 0 h 227192"/>
                  <a:gd name="connsiteX52" fmla="*/ 217170 w 254551"/>
                  <a:gd name="connsiteY52" fmla="*/ 1905 h 227192"/>
                  <a:gd name="connsiteX53" fmla="*/ 213360 w 254551"/>
                  <a:gd name="connsiteY53" fmla="*/ 7620 h 227192"/>
                  <a:gd name="connsiteX54" fmla="*/ 207645 w 254551"/>
                  <a:gd name="connsiteY54" fmla="*/ 9525 h 227192"/>
                  <a:gd name="connsiteX55" fmla="*/ 203835 w 254551"/>
                  <a:gd name="connsiteY55" fmla="*/ 20955 h 227192"/>
                  <a:gd name="connsiteX56" fmla="*/ 201930 w 254551"/>
                  <a:gd name="connsiteY56" fmla="*/ 26670 h 227192"/>
                  <a:gd name="connsiteX57" fmla="*/ 200025 w 254551"/>
                  <a:gd name="connsiteY57" fmla="*/ 38100 h 227192"/>
                  <a:gd name="connsiteX58" fmla="*/ 205740 w 254551"/>
                  <a:gd name="connsiteY58" fmla="*/ 72390 h 227192"/>
                  <a:gd name="connsiteX59" fmla="*/ 213360 w 254551"/>
                  <a:gd name="connsiteY59" fmla="*/ 83820 h 227192"/>
                  <a:gd name="connsiteX60" fmla="*/ 217170 w 254551"/>
                  <a:gd name="connsiteY60" fmla="*/ 89535 h 227192"/>
                  <a:gd name="connsiteX61" fmla="*/ 215265 w 254551"/>
                  <a:gd name="connsiteY61" fmla="*/ 97155 h 227192"/>
                  <a:gd name="connsiteX62" fmla="*/ 203835 w 254551"/>
                  <a:gd name="connsiteY62" fmla="*/ 104775 h 227192"/>
                  <a:gd name="connsiteX63" fmla="*/ 198120 w 254551"/>
                  <a:gd name="connsiteY63" fmla="*/ 116205 h 227192"/>
                  <a:gd name="connsiteX64" fmla="*/ 196215 w 254551"/>
                  <a:gd name="connsiteY64" fmla="*/ 121920 h 227192"/>
                  <a:gd name="connsiteX65" fmla="*/ 190500 w 254551"/>
                  <a:gd name="connsiteY65" fmla="*/ 133350 h 227192"/>
                  <a:gd name="connsiteX66" fmla="*/ 182880 w 254551"/>
                  <a:gd name="connsiteY66" fmla="*/ 154305 h 227192"/>
                  <a:gd name="connsiteX67" fmla="*/ 175260 w 254551"/>
                  <a:gd name="connsiteY67" fmla="*/ 156210 h 227192"/>
                  <a:gd name="connsiteX68" fmla="*/ 169545 w 254551"/>
                  <a:gd name="connsiteY68" fmla="*/ 150495 h 227192"/>
                  <a:gd name="connsiteX69" fmla="*/ 167640 w 254551"/>
                  <a:gd name="connsiteY69" fmla="*/ 144780 h 227192"/>
                  <a:gd name="connsiteX70" fmla="*/ 156210 w 254551"/>
                  <a:gd name="connsiteY70" fmla="*/ 140970 h 227192"/>
                  <a:gd name="connsiteX71" fmla="*/ 150495 w 254551"/>
                  <a:gd name="connsiteY71" fmla="*/ 139065 h 227192"/>
                  <a:gd name="connsiteX72" fmla="*/ 139065 w 254551"/>
                  <a:gd name="connsiteY72" fmla="*/ 135255 h 227192"/>
                  <a:gd name="connsiteX73" fmla="*/ 133350 w 254551"/>
                  <a:gd name="connsiteY73" fmla="*/ 133350 h 227192"/>
                  <a:gd name="connsiteX74" fmla="*/ 121920 w 254551"/>
                  <a:gd name="connsiteY74" fmla="*/ 127635 h 227192"/>
                  <a:gd name="connsiteX75" fmla="*/ 89535 w 254551"/>
                  <a:gd name="connsiteY75" fmla="*/ 125730 h 227192"/>
                  <a:gd name="connsiteX76" fmla="*/ 78105 w 254551"/>
                  <a:gd name="connsiteY76" fmla="*/ 116205 h 227192"/>
                  <a:gd name="connsiteX77" fmla="*/ 76200 w 254551"/>
                  <a:gd name="connsiteY77" fmla="*/ 110490 h 227192"/>
                  <a:gd name="connsiteX78" fmla="*/ 72390 w 254551"/>
                  <a:gd name="connsiteY78" fmla="*/ 104775 h 227192"/>
                  <a:gd name="connsiteX79" fmla="*/ 68580 w 254551"/>
                  <a:gd name="connsiteY79" fmla="*/ 89535 h 227192"/>
                  <a:gd name="connsiteX80" fmla="*/ 62865 w 254551"/>
                  <a:gd name="connsiteY80" fmla="*/ 85725 h 227192"/>
                  <a:gd name="connsiteX81" fmla="*/ 53340 w 254551"/>
                  <a:gd name="connsiteY81" fmla="*/ 83820 h 227192"/>
                  <a:gd name="connsiteX82" fmla="*/ 47625 w 254551"/>
                  <a:gd name="connsiteY82" fmla="*/ 80010 h 227192"/>
                  <a:gd name="connsiteX83" fmla="*/ 41910 w 254551"/>
                  <a:gd name="connsiteY83" fmla="*/ 78105 h 227192"/>
                  <a:gd name="connsiteX84" fmla="*/ 34290 w 254551"/>
                  <a:gd name="connsiteY84" fmla="*/ 64770 h 227192"/>
                  <a:gd name="connsiteX85" fmla="*/ 30480 w 254551"/>
                  <a:gd name="connsiteY85" fmla="*/ 53340 h 227192"/>
                  <a:gd name="connsiteX86" fmla="*/ 34290 w 254551"/>
                  <a:gd name="connsiteY86" fmla="*/ 47625 h 227192"/>
                  <a:gd name="connsiteX87" fmla="*/ 32385 w 254551"/>
                  <a:gd name="connsiteY87" fmla="*/ 28575 h 227192"/>
                  <a:gd name="connsiteX88" fmla="*/ 30480 w 254551"/>
                  <a:gd name="connsiteY88" fmla="*/ 22860 h 227192"/>
                  <a:gd name="connsiteX89" fmla="*/ 36195 w 254551"/>
                  <a:gd name="connsiteY89" fmla="*/ 30480 h 227192"/>
                  <a:gd name="connsiteX0" fmla="*/ 36195 w 254551"/>
                  <a:gd name="connsiteY0" fmla="*/ 30480 h 227192"/>
                  <a:gd name="connsiteX1" fmla="*/ 36195 w 254551"/>
                  <a:gd name="connsiteY1" fmla="*/ 30480 h 227192"/>
                  <a:gd name="connsiteX2" fmla="*/ 20955 w 254551"/>
                  <a:gd name="connsiteY2" fmla="*/ 20955 h 227192"/>
                  <a:gd name="connsiteX3" fmla="*/ 17145 w 254551"/>
                  <a:gd name="connsiteY3" fmla="*/ 9525 h 227192"/>
                  <a:gd name="connsiteX4" fmla="*/ 1905 w 254551"/>
                  <a:gd name="connsiteY4" fmla="*/ 20955 h 227192"/>
                  <a:gd name="connsiteX5" fmla="*/ 0 w 254551"/>
                  <a:gd name="connsiteY5" fmla="*/ 26670 h 227192"/>
                  <a:gd name="connsiteX6" fmla="*/ 1905 w 254551"/>
                  <a:gd name="connsiteY6" fmla="*/ 47625 h 227192"/>
                  <a:gd name="connsiteX7" fmla="*/ 9525 w 254551"/>
                  <a:gd name="connsiteY7" fmla="*/ 59055 h 227192"/>
                  <a:gd name="connsiteX8" fmla="*/ 13335 w 254551"/>
                  <a:gd name="connsiteY8" fmla="*/ 70485 h 227192"/>
                  <a:gd name="connsiteX9" fmla="*/ 15240 w 254551"/>
                  <a:gd name="connsiteY9" fmla="*/ 99060 h 227192"/>
                  <a:gd name="connsiteX10" fmla="*/ 17145 w 254551"/>
                  <a:gd name="connsiteY10" fmla="*/ 104775 h 227192"/>
                  <a:gd name="connsiteX11" fmla="*/ 22860 w 254551"/>
                  <a:gd name="connsiteY11" fmla="*/ 108585 h 227192"/>
                  <a:gd name="connsiteX12" fmla="*/ 26670 w 254551"/>
                  <a:gd name="connsiteY12" fmla="*/ 114300 h 227192"/>
                  <a:gd name="connsiteX13" fmla="*/ 32385 w 254551"/>
                  <a:gd name="connsiteY13" fmla="*/ 118110 h 227192"/>
                  <a:gd name="connsiteX14" fmla="*/ 41910 w 254551"/>
                  <a:gd name="connsiteY14" fmla="*/ 131445 h 227192"/>
                  <a:gd name="connsiteX15" fmla="*/ 59055 w 254551"/>
                  <a:gd name="connsiteY15" fmla="*/ 133350 h 227192"/>
                  <a:gd name="connsiteX16" fmla="*/ 64770 w 254551"/>
                  <a:gd name="connsiteY16" fmla="*/ 180975 h 227192"/>
                  <a:gd name="connsiteX17" fmla="*/ 74295 w 254551"/>
                  <a:gd name="connsiteY17" fmla="*/ 188595 h 227192"/>
                  <a:gd name="connsiteX18" fmla="*/ 80010 w 254551"/>
                  <a:gd name="connsiteY18" fmla="*/ 192405 h 227192"/>
                  <a:gd name="connsiteX19" fmla="*/ 87630 w 254551"/>
                  <a:gd name="connsiteY19" fmla="*/ 201930 h 227192"/>
                  <a:gd name="connsiteX20" fmla="*/ 95250 w 254551"/>
                  <a:gd name="connsiteY20" fmla="*/ 213360 h 227192"/>
                  <a:gd name="connsiteX21" fmla="*/ 99060 w 254551"/>
                  <a:gd name="connsiteY21" fmla="*/ 219075 h 227192"/>
                  <a:gd name="connsiteX22" fmla="*/ 104775 w 254551"/>
                  <a:gd name="connsiteY22" fmla="*/ 220980 h 227192"/>
                  <a:gd name="connsiteX23" fmla="*/ 108585 w 254551"/>
                  <a:gd name="connsiteY23" fmla="*/ 226695 h 227192"/>
                  <a:gd name="connsiteX24" fmla="*/ 133350 w 254551"/>
                  <a:gd name="connsiteY24" fmla="*/ 222885 h 227192"/>
                  <a:gd name="connsiteX25" fmla="*/ 144780 w 254551"/>
                  <a:gd name="connsiteY25" fmla="*/ 211455 h 227192"/>
                  <a:gd name="connsiteX26" fmla="*/ 148590 w 254551"/>
                  <a:gd name="connsiteY26" fmla="*/ 205740 h 227192"/>
                  <a:gd name="connsiteX27" fmla="*/ 160020 w 254551"/>
                  <a:gd name="connsiteY27" fmla="*/ 201930 h 227192"/>
                  <a:gd name="connsiteX28" fmla="*/ 161925 w 254551"/>
                  <a:gd name="connsiteY28" fmla="*/ 196215 h 227192"/>
                  <a:gd name="connsiteX29" fmla="*/ 163830 w 254551"/>
                  <a:gd name="connsiteY29" fmla="*/ 184785 h 227192"/>
                  <a:gd name="connsiteX30" fmla="*/ 175260 w 254551"/>
                  <a:gd name="connsiteY30" fmla="*/ 180975 h 227192"/>
                  <a:gd name="connsiteX31" fmla="*/ 198120 w 254551"/>
                  <a:gd name="connsiteY31" fmla="*/ 182880 h 227192"/>
                  <a:gd name="connsiteX32" fmla="*/ 203835 w 254551"/>
                  <a:gd name="connsiteY32" fmla="*/ 186690 h 227192"/>
                  <a:gd name="connsiteX33" fmla="*/ 209550 w 254551"/>
                  <a:gd name="connsiteY33" fmla="*/ 188595 h 227192"/>
                  <a:gd name="connsiteX34" fmla="*/ 220980 w 254551"/>
                  <a:gd name="connsiteY34" fmla="*/ 186690 h 227192"/>
                  <a:gd name="connsiteX35" fmla="*/ 226695 w 254551"/>
                  <a:gd name="connsiteY35" fmla="*/ 182880 h 227192"/>
                  <a:gd name="connsiteX36" fmla="*/ 234315 w 254551"/>
                  <a:gd name="connsiteY36" fmla="*/ 165735 h 227192"/>
                  <a:gd name="connsiteX37" fmla="*/ 238125 w 254551"/>
                  <a:gd name="connsiteY37" fmla="*/ 154305 h 227192"/>
                  <a:gd name="connsiteX38" fmla="*/ 240030 w 254551"/>
                  <a:gd name="connsiteY38" fmla="*/ 148590 h 227192"/>
                  <a:gd name="connsiteX39" fmla="*/ 245745 w 254551"/>
                  <a:gd name="connsiteY39" fmla="*/ 120015 h 227192"/>
                  <a:gd name="connsiteX40" fmla="*/ 247650 w 254551"/>
                  <a:gd name="connsiteY40" fmla="*/ 114300 h 227192"/>
                  <a:gd name="connsiteX41" fmla="*/ 249555 w 254551"/>
                  <a:gd name="connsiteY41" fmla="*/ 108585 h 227192"/>
                  <a:gd name="connsiteX42" fmla="*/ 241935 w 254551"/>
                  <a:gd name="connsiteY42" fmla="*/ 89535 h 227192"/>
                  <a:gd name="connsiteX43" fmla="*/ 236220 w 254551"/>
                  <a:gd name="connsiteY43" fmla="*/ 85725 h 227192"/>
                  <a:gd name="connsiteX44" fmla="*/ 238125 w 254551"/>
                  <a:gd name="connsiteY44" fmla="*/ 80010 h 227192"/>
                  <a:gd name="connsiteX45" fmla="*/ 243840 w 254551"/>
                  <a:gd name="connsiteY45" fmla="*/ 78105 h 227192"/>
                  <a:gd name="connsiteX46" fmla="*/ 249555 w 254551"/>
                  <a:gd name="connsiteY46" fmla="*/ 74295 h 227192"/>
                  <a:gd name="connsiteX47" fmla="*/ 251460 w 254551"/>
                  <a:gd name="connsiteY47" fmla="*/ 24765 h 227192"/>
                  <a:gd name="connsiteX48" fmla="*/ 249555 w 254551"/>
                  <a:gd name="connsiteY48" fmla="*/ 19050 h 227192"/>
                  <a:gd name="connsiteX49" fmla="*/ 243840 w 254551"/>
                  <a:gd name="connsiteY49" fmla="*/ 15240 h 227192"/>
                  <a:gd name="connsiteX50" fmla="*/ 234315 w 254551"/>
                  <a:gd name="connsiteY50" fmla="*/ 3810 h 227192"/>
                  <a:gd name="connsiteX51" fmla="*/ 228600 w 254551"/>
                  <a:gd name="connsiteY51" fmla="*/ 0 h 227192"/>
                  <a:gd name="connsiteX52" fmla="*/ 217170 w 254551"/>
                  <a:gd name="connsiteY52" fmla="*/ 1905 h 227192"/>
                  <a:gd name="connsiteX53" fmla="*/ 213360 w 254551"/>
                  <a:gd name="connsiteY53" fmla="*/ 7620 h 227192"/>
                  <a:gd name="connsiteX54" fmla="*/ 207645 w 254551"/>
                  <a:gd name="connsiteY54" fmla="*/ 9525 h 227192"/>
                  <a:gd name="connsiteX55" fmla="*/ 203835 w 254551"/>
                  <a:gd name="connsiteY55" fmla="*/ 20955 h 227192"/>
                  <a:gd name="connsiteX56" fmla="*/ 201930 w 254551"/>
                  <a:gd name="connsiteY56" fmla="*/ 26670 h 227192"/>
                  <a:gd name="connsiteX57" fmla="*/ 200025 w 254551"/>
                  <a:gd name="connsiteY57" fmla="*/ 38100 h 227192"/>
                  <a:gd name="connsiteX58" fmla="*/ 205740 w 254551"/>
                  <a:gd name="connsiteY58" fmla="*/ 72390 h 227192"/>
                  <a:gd name="connsiteX59" fmla="*/ 213360 w 254551"/>
                  <a:gd name="connsiteY59" fmla="*/ 83820 h 227192"/>
                  <a:gd name="connsiteX60" fmla="*/ 217170 w 254551"/>
                  <a:gd name="connsiteY60" fmla="*/ 89535 h 227192"/>
                  <a:gd name="connsiteX61" fmla="*/ 215265 w 254551"/>
                  <a:gd name="connsiteY61" fmla="*/ 97155 h 227192"/>
                  <a:gd name="connsiteX62" fmla="*/ 203835 w 254551"/>
                  <a:gd name="connsiteY62" fmla="*/ 104775 h 227192"/>
                  <a:gd name="connsiteX63" fmla="*/ 198120 w 254551"/>
                  <a:gd name="connsiteY63" fmla="*/ 116205 h 227192"/>
                  <a:gd name="connsiteX64" fmla="*/ 196215 w 254551"/>
                  <a:gd name="connsiteY64" fmla="*/ 121920 h 227192"/>
                  <a:gd name="connsiteX65" fmla="*/ 190500 w 254551"/>
                  <a:gd name="connsiteY65" fmla="*/ 133350 h 227192"/>
                  <a:gd name="connsiteX66" fmla="*/ 182880 w 254551"/>
                  <a:gd name="connsiteY66" fmla="*/ 154305 h 227192"/>
                  <a:gd name="connsiteX67" fmla="*/ 175260 w 254551"/>
                  <a:gd name="connsiteY67" fmla="*/ 156210 h 227192"/>
                  <a:gd name="connsiteX68" fmla="*/ 169545 w 254551"/>
                  <a:gd name="connsiteY68" fmla="*/ 150495 h 227192"/>
                  <a:gd name="connsiteX69" fmla="*/ 167640 w 254551"/>
                  <a:gd name="connsiteY69" fmla="*/ 144780 h 227192"/>
                  <a:gd name="connsiteX70" fmla="*/ 156210 w 254551"/>
                  <a:gd name="connsiteY70" fmla="*/ 140970 h 227192"/>
                  <a:gd name="connsiteX71" fmla="*/ 150495 w 254551"/>
                  <a:gd name="connsiteY71" fmla="*/ 139065 h 227192"/>
                  <a:gd name="connsiteX72" fmla="*/ 139065 w 254551"/>
                  <a:gd name="connsiteY72" fmla="*/ 135255 h 227192"/>
                  <a:gd name="connsiteX73" fmla="*/ 133350 w 254551"/>
                  <a:gd name="connsiteY73" fmla="*/ 133350 h 227192"/>
                  <a:gd name="connsiteX74" fmla="*/ 121920 w 254551"/>
                  <a:gd name="connsiteY74" fmla="*/ 127635 h 227192"/>
                  <a:gd name="connsiteX75" fmla="*/ 89535 w 254551"/>
                  <a:gd name="connsiteY75" fmla="*/ 125730 h 227192"/>
                  <a:gd name="connsiteX76" fmla="*/ 78105 w 254551"/>
                  <a:gd name="connsiteY76" fmla="*/ 116205 h 227192"/>
                  <a:gd name="connsiteX77" fmla="*/ 76200 w 254551"/>
                  <a:gd name="connsiteY77" fmla="*/ 110490 h 227192"/>
                  <a:gd name="connsiteX78" fmla="*/ 72390 w 254551"/>
                  <a:gd name="connsiteY78" fmla="*/ 104775 h 227192"/>
                  <a:gd name="connsiteX79" fmla="*/ 68580 w 254551"/>
                  <a:gd name="connsiteY79" fmla="*/ 89535 h 227192"/>
                  <a:gd name="connsiteX80" fmla="*/ 62865 w 254551"/>
                  <a:gd name="connsiteY80" fmla="*/ 85725 h 227192"/>
                  <a:gd name="connsiteX81" fmla="*/ 53340 w 254551"/>
                  <a:gd name="connsiteY81" fmla="*/ 83820 h 227192"/>
                  <a:gd name="connsiteX82" fmla="*/ 47625 w 254551"/>
                  <a:gd name="connsiteY82" fmla="*/ 80010 h 227192"/>
                  <a:gd name="connsiteX83" fmla="*/ 41910 w 254551"/>
                  <a:gd name="connsiteY83" fmla="*/ 78105 h 227192"/>
                  <a:gd name="connsiteX84" fmla="*/ 34290 w 254551"/>
                  <a:gd name="connsiteY84" fmla="*/ 64770 h 227192"/>
                  <a:gd name="connsiteX85" fmla="*/ 30480 w 254551"/>
                  <a:gd name="connsiteY85" fmla="*/ 53340 h 227192"/>
                  <a:gd name="connsiteX86" fmla="*/ 34290 w 254551"/>
                  <a:gd name="connsiteY86" fmla="*/ 47625 h 227192"/>
                  <a:gd name="connsiteX87" fmla="*/ 32385 w 254551"/>
                  <a:gd name="connsiteY87" fmla="*/ 28575 h 227192"/>
                  <a:gd name="connsiteX88" fmla="*/ 30480 w 254551"/>
                  <a:gd name="connsiteY88" fmla="*/ 22860 h 227192"/>
                  <a:gd name="connsiteX89" fmla="*/ 36195 w 254551"/>
                  <a:gd name="connsiteY89" fmla="*/ 30480 h 227192"/>
                  <a:gd name="connsiteX0" fmla="*/ 36317 w 254673"/>
                  <a:gd name="connsiteY0" fmla="*/ 30480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  <a:gd name="connsiteX87" fmla="*/ 30602 w 254673"/>
                  <a:gd name="connsiteY87" fmla="*/ 22860 h 227192"/>
                  <a:gd name="connsiteX88" fmla="*/ 36317 w 254673"/>
                  <a:gd name="connsiteY88" fmla="*/ 30480 h 227192"/>
                  <a:gd name="connsiteX0" fmla="*/ 30602 w 254673"/>
                  <a:gd name="connsiteY0" fmla="*/ 22860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  <a:gd name="connsiteX87" fmla="*/ 30602 w 254673"/>
                  <a:gd name="connsiteY87" fmla="*/ 22860 h 227192"/>
                  <a:gd name="connsiteX0" fmla="*/ 32507 w 254673"/>
                  <a:gd name="connsiteY0" fmla="*/ 28575 h 227192"/>
                  <a:gd name="connsiteX1" fmla="*/ 36317 w 254673"/>
                  <a:gd name="connsiteY1" fmla="*/ 30480 h 227192"/>
                  <a:gd name="connsiteX2" fmla="*/ 21077 w 254673"/>
                  <a:gd name="connsiteY2" fmla="*/ 20955 h 227192"/>
                  <a:gd name="connsiteX3" fmla="*/ 2027 w 254673"/>
                  <a:gd name="connsiteY3" fmla="*/ 20955 h 227192"/>
                  <a:gd name="connsiteX4" fmla="*/ 122 w 254673"/>
                  <a:gd name="connsiteY4" fmla="*/ 26670 h 227192"/>
                  <a:gd name="connsiteX5" fmla="*/ 2027 w 254673"/>
                  <a:gd name="connsiteY5" fmla="*/ 47625 h 227192"/>
                  <a:gd name="connsiteX6" fmla="*/ 9647 w 254673"/>
                  <a:gd name="connsiteY6" fmla="*/ 59055 h 227192"/>
                  <a:gd name="connsiteX7" fmla="*/ 13457 w 254673"/>
                  <a:gd name="connsiteY7" fmla="*/ 70485 h 227192"/>
                  <a:gd name="connsiteX8" fmla="*/ 15362 w 254673"/>
                  <a:gd name="connsiteY8" fmla="*/ 99060 h 227192"/>
                  <a:gd name="connsiteX9" fmla="*/ 17267 w 254673"/>
                  <a:gd name="connsiteY9" fmla="*/ 104775 h 227192"/>
                  <a:gd name="connsiteX10" fmla="*/ 22982 w 254673"/>
                  <a:gd name="connsiteY10" fmla="*/ 108585 h 227192"/>
                  <a:gd name="connsiteX11" fmla="*/ 26792 w 254673"/>
                  <a:gd name="connsiteY11" fmla="*/ 114300 h 227192"/>
                  <a:gd name="connsiteX12" fmla="*/ 32507 w 254673"/>
                  <a:gd name="connsiteY12" fmla="*/ 118110 h 227192"/>
                  <a:gd name="connsiteX13" fmla="*/ 42032 w 254673"/>
                  <a:gd name="connsiteY13" fmla="*/ 131445 h 227192"/>
                  <a:gd name="connsiteX14" fmla="*/ 59177 w 254673"/>
                  <a:gd name="connsiteY14" fmla="*/ 133350 h 227192"/>
                  <a:gd name="connsiteX15" fmla="*/ 64892 w 254673"/>
                  <a:gd name="connsiteY15" fmla="*/ 180975 h 227192"/>
                  <a:gd name="connsiteX16" fmla="*/ 74417 w 254673"/>
                  <a:gd name="connsiteY16" fmla="*/ 188595 h 227192"/>
                  <a:gd name="connsiteX17" fmla="*/ 80132 w 254673"/>
                  <a:gd name="connsiteY17" fmla="*/ 192405 h 227192"/>
                  <a:gd name="connsiteX18" fmla="*/ 87752 w 254673"/>
                  <a:gd name="connsiteY18" fmla="*/ 201930 h 227192"/>
                  <a:gd name="connsiteX19" fmla="*/ 95372 w 254673"/>
                  <a:gd name="connsiteY19" fmla="*/ 213360 h 227192"/>
                  <a:gd name="connsiteX20" fmla="*/ 99182 w 254673"/>
                  <a:gd name="connsiteY20" fmla="*/ 219075 h 227192"/>
                  <a:gd name="connsiteX21" fmla="*/ 104897 w 254673"/>
                  <a:gd name="connsiteY21" fmla="*/ 220980 h 227192"/>
                  <a:gd name="connsiteX22" fmla="*/ 108707 w 254673"/>
                  <a:gd name="connsiteY22" fmla="*/ 226695 h 227192"/>
                  <a:gd name="connsiteX23" fmla="*/ 133472 w 254673"/>
                  <a:gd name="connsiteY23" fmla="*/ 222885 h 227192"/>
                  <a:gd name="connsiteX24" fmla="*/ 144902 w 254673"/>
                  <a:gd name="connsiteY24" fmla="*/ 211455 h 227192"/>
                  <a:gd name="connsiteX25" fmla="*/ 148712 w 254673"/>
                  <a:gd name="connsiteY25" fmla="*/ 205740 h 227192"/>
                  <a:gd name="connsiteX26" fmla="*/ 160142 w 254673"/>
                  <a:gd name="connsiteY26" fmla="*/ 201930 h 227192"/>
                  <a:gd name="connsiteX27" fmla="*/ 162047 w 254673"/>
                  <a:gd name="connsiteY27" fmla="*/ 196215 h 227192"/>
                  <a:gd name="connsiteX28" fmla="*/ 163952 w 254673"/>
                  <a:gd name="connsiteY28" fmla="*/ 184785 h 227192"/>
                  <a:gd name="connsiteX29" fmla="*/ 175382 w 254673"/>
                  <a:gd name="connsiteY29" fmla="*/ 180975 h 227192"/>
                  <a:gd name="connsiteX30" fmla="*/ 198242 w 254673"/>
                  <a:gd name="connsiteY30" fmla="*/ 182880 h 227192"/>
                  <a:gd name="connsiteX31" fmla="*/ 203957 w 254673"/>
                  <a:gd name="connsiteY31" fmla="*/ 186690 h 227192"/>
                  <a:gd name="connsiteX32" fmla="*/ 209672 w 254673"/>
                  <a:gd name="connsiteY32" fmla="*/ 188595 h 227192"/>
                  <a:gd name="connsiteX33" fmla="*/ 221102 w 254673"/>
                  <a:gd name="connsiteY33" fmla="*/ 186690 h 227192"/>
                  <a:gd name="connsiteX34" fmla="*/ 226817 w 254673"/>
                  <a:gd name="connsiteY34" fmla="*/ 182880 h 227192"/>
                  <a:gd name="connsiteX35" fmla="*/ 234437 w 254673"/>
                  <a:gd name="connsiteY35" fmla="*/ 165735 h 227192"/>
                  <a:gd name="connsiteX36" fmla="*/ 238247 w 254673"/>
                  <a:gd name="connsiteY36" fmla="*/ 154305 h 227192"/>
                  <a:gd name="connsiteX37" fmla="*/ 240152 w 254673"/>
                  <a:gd name="connsiteY37" fmla="*/ 148590 h 227192"/>
                  <a:gd name="connsiteX38" fmla="*/ 245867 w 254673"/>
                  <a:gd name="connsiteY38" fmla="*/ 120015 h 227192"/>
                  <a:gd name="connsiteX39" fmla="*/ 247772 w 254673"/>
                  <a:gd name="connsiteY39" fmla="*/ 114300 h 227192"/>
                  <a:gd name="connsiteX40" fmla="*/ 249677 w 254673"/>
                  <a:gd name="connsiteY40" fmla="*/ 108585 h 227192"/>
                  <a:gd name="connsiteX41" fmla="*/ 242057 w 254673"/>
                  <a:gd name="connsiteY41" fmla="*/ 89535 h 227192"/>
                  <a:gd name="connsiteX42" fmla="*/ 236342 w 254673"/>
                  <a:gd name="connsiteY42" fmla="*/ 85725 h 227192"/>
                  <a:gd name="connsiteX43" fmla="*/ 238247 w 254673"/>
                  <a:gd name="connsiteY43" fmla="*/ 80010 h 227192"/>
                  <a:gd name="connsiteX44" fmla="*/ 243962 w 254673"/>
                  <a:gd name="connsiteY44" fmla="*/ 78105 h 227192"/>
                  <a:gd name="connsiteX45" fmla="*/ 249677 w 254673"/>
                  <a:gd name="connsiteY45" fmla="*/ 74295 h 227192"/>
                  <a:gd name="connsiteX46" fmla="*/ 251582 w 254673"/>
                  <a:gd name="connsiteY46" fmla="*/ 24765 h 227192"/>
                  <a:gd name="connsiteX47" fmla="*/ 249677 w 254673"/>
                  <a:gd name="connsiteY47" fmla="*/ 19050 h 227192"/>
                  <a:gd name="connsiteX48" fmla="*/ 243962 w 254673"/>
                  <a:gd name="connsiteY48" fmla="*/ 15240 h 227192"/>
                  <a:gd name="connsiteX49" fmla="*/ 234437 w 254673"/>
                  <a:gd name="connsiteY49" fmla="*/ 3810 h 227192"/>
                  <a:gd name="connsiteX50" fmla="*/ 228722 w 254673"/>
                  <a:gd name="connsiteY50" fmla="*/ 0 h 227192"/>
                  <a:gd name="connsiteX51" fmla="*/ 217292 w 254673"/>
                  <a:gd name="connsiteY51" fmla="*/ 1905 h 227192"/>
                  <a:gd name="connsiteX52" fmla="*/ 213482 w 254673"/>
                  <a:gd name="connsiteY52" fmla="*/ 7620 h 227192"/>
                  <a:gd name="connsiteX53" fmla="*/ 207767 w 254673"/>
                  <a:gd name="connsiteY53" fmla="*/ 9525 h 227192"/>
                  <a:gd name="connsiteX54" fmla="*/ 203957 w 254673"/>
                  <a:gd name="connsiteY54" fmla="*/ 20955 h 227192"/>
                  <a:gd name="connsiteX55" fmla="*/ 202052 w 254673"/>
                  <a:gd name="connsiteY55" fmla="*/ 26670 h 227192"/>
                  <a:gd name="connsiteX56" fmla="*/ 200147 w 254673"/>
                  <a:gd name="connsiteY56" fmla="*/ 38100 h 227192"/>
                  <a:gd name="connsiteX57" fmla="*/ 205862 w 254673"/>
                  <a:gd name="connsiteY57" fmla="*/ 72390 h 227192"/>
                  <a:gd name="connsiteX58" fmla="*/ 213482 w 254673"/>
                  <a:gd name="connsiteY58" fmla="*/ 83820 h 227192"/>
                  <a:gd name="connsiteX59" fmla="*/ 217292 w 254673"/>
                  <a:gd name="connsiteY59" fmla="*/ 89535 h 227192"/>
                  <a:gd name="connsiteX60" fmla="*/ 215387 w 254673"/>
                  <a:gd name="connsiteY60" fmla="*/ 97155 h 227192"/>
                  <a:gd name="connsiteX61" fmla="*/ 203957 w 254673"/>
                  <a:gd name="connsiteY61" fmla="*/ 104775 h 227192"/>
                  <a:gd name="connsiteX62" fmla="*/ 198242 w 254673"/>
                  <a:gd name="connsiteY62" fmla="*/ 116205 h 227192"/>
                  <a:gd name="connsiteX63" fmla="*/ 196337 w 254673"/>
                  <a:gd name="connsiteY63" fmla="*/ 121920 h 227192"/>
                  <a:gd name="connsiteX64" fmla="*/ 190622 w 254673"/>
                  <a:gd name="connsiteY64" fmla="*/ 133350 h 227192"/>
                  <a:gd name="connsiteX65" fmla="*/ 183002 w 254673"/>
                  <a:gd name="connsiteY65" fmla="*/ 154305 h 227192"/>
                  <a:gd name="connsiteX66" fmla="*/ 175382 w 254673"/>
                  <a:gd name="connsiteY66" fmla="*/ 156210 h 227192"/>
                  <a:gd name="connsiteX67" fmla="*/ 169667 w 254673"/>
                  <a:gd name="connsiteY67" fmla="*/ 150495 h 227192"/>
                  <a:gd name="connsiteX68" fmla="*/ 167762 w 254673"/>
                  <a:gd name="connsiteY68" fmla="*/ 144780 h 227192"/>
                  <a:gd name="connsiteX69" fmla="*/ 156332 w 254673"/>
                  <a:gd name="connsiteY69" fmla="*/ 140970 h 227192"/>
                  <a:gd name="connsiteX70" fmla="*/ 150617 w 254673"/>
                  <a:gd name="connsiteY70" fmla="*/ 139065 h 227192"/>
                  <a:gd name="connsiteX71" fmla="*/ 139187 w 254673"/>
                  <a:gd name="connsiteY71" fmla="*/ 135255 h 227192"/>
                  <a:gd name="connsiteX72" fmla="*/ 133472 w 254673"/>
                  <a:gd name="connsiteY72" fmla="*/ 133350 h 227192"/>
                  <a:gd name="connsiteX73" fmla="*/ 122042 w 254673"/>
                  <a:gd name="connsiteY73" fmla="*/ 127635 h 227192"/>
                  <a:gd name="connsiteX74" fmla="*/ 89657 w 254673"/>
                  <a:gd name="connsiteY74" fmla="*/ 125730 h 227192"/>
                  <a:gd name="connsiteX75" fmla="*/ 78227 w 254673"/>
                  <a:gd name="connsiteY75" fmla="*/ 116205 h 227192"/>
                  <a:gd name="connsiteX76" fmla="*/ 76322 w 254673"/>
                  <a:gd name="connsiteY76" fmla="*/ 110490 h 227192"/>
                  <a:gd name="connsiteX77" fmla="*/ 72512 w 254673"/>
                  <a:gd name="connsiteY77" fmla="*/ 104775 h 227192"/>
                  <a:gd name="connsiteX78" fmla="*/ 68702 w 254673"/>
                  <a:gd name="connsiteY78" fmla="*/ 89535 h 227192"/>
                  <a:gd name="connsiteX79" fmla="*/ 62987 w 254673"/>
                  <a:gd name="connsiteY79" fmla="*/ 85725 h 227192"/>
                  <a:gd name="connsiteX80" fmla="*/ 53462 w 254673"/>
                  <a:gd name="connsiteY80" fmla="*/ 83820 h 227192"/>
                  <a:gd name="connsiteX81" fmla="*/ 47747 w 254673"/>
                  <a:gd name="connsiteY81" fmla="*/ 80010 h 227192"/>
                  <a:gd name="connsiteX82" fmla="*/ 42032 w 254673"/>
                  <a:gd name="connsiteY82" fmla="*/ 78105 h 227192"/>
                  <a:gd name="connsiteX83" fmla="*/ 34412 w 254673"/>
                  <a:gd name="connsiteY83" fmla="*/ 64770 h 227192"/>
                  <a:gd name="connsiteX84" fmla="*/ 30602 w 254673"/>
                  <a:gd name="connsiteY84" fmla="*/ 53340 h 227192"/>
                  <a:gd name="connsiteX85" fmla="*/ 34412 w 254673"/>
                  <a:gd name="connsiteY85" fmla="*/ 47625 h 227192"/>
                  <a:gd name="connsiteX86" fmla="*/ 32507 w 254673"/>
                  <a:gd name="connsiteY86" fmla="*/ 28575 h 227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4673" h="227192">
                    <a:moveTo>
                      <a:pt x="32507" y="28575"/>
                    </a:moveTo>
                    <a:cubicBezTo>
                      <a:pt x="32825" y="25718"/>
                      <a:pt x="38222" y="31750"/>
                      <a:pt x="36317" y="30480"/>
                    </a:cubicBezTo>
                    <a:cubicBezTo>
                      <a:pt x="34412" y="29210"/>
                      <a:pt x="26792" y="22543"/>
                      <a:pt x="21077" y="20955"/>
                    </a:cubicBezTo>
                    <a:cubicBezTo>
                      <a:pt x="15362" y="19368"/>
                      <a:pt x="5519" y="20003"/>
                      <a:pt x="2027" y="20955"/>
                    </a:cubicBezTo>
                    <a:cubicBezTo>
                      <a:pt x="-1465" y="21907"/>
                      <a:pt x="757" y="24765"/>
                      <a:pt x="122" y="26670"/>
                    </a:cubicBezTo>
                    <a:cubicBezTo>
                      <a:pt x="757" y="33655"/>
                      <a:pt x="48" y="40896"/>
                      <a:pt x="2027" y="47625"/>
                    </a:cubicBezTo>
                    <a:cubicBezTo>
                      <a:pt x="3319" y="52018"/>
                      <a:pt x="8199" y="54711"/>
                      <a:pt x="9647" y="59055"/>
                    </a:cubicBezTo>
                    <a:lnTo>
                      <a:pt x="13457" y="70485"/>
                    </a:lnTo>
                    <a:cubicBezTo>
                      <a:pt x="14092" y="80010"/>
                      <a:pt x="14308" y="89572"/>
                      <a:pt x="15362" y="99060"/>
                    </a:cubicBezTo>
                    <a:cubicBezTo>
                      <a:pt x="15584" y="101056"/>
                      <a:pt x="16013" y="103207"/>
                      <a:pt x="17267" y="104775"/>
                    </a:cubicBezTo>
                    <a:cubicBezTo>
                      <a:pt x="18697" y="106563"/>
                      <a:pt x="21077" y="107315"/>
                      <a:pt x="22982" y="108585"/>
                    </a:cubicBezTo>
                    <a:cubicBezTo>
                      <a:pt x="24252" y="110490"/>
                      <a:pt x="25173" y="112681"/>
                      <a:pt x="26792" y="114300"/>
                    </a:cubicBezTo>
                    <a:cubicBezTo>
                      <a:pt x="28411" y="115919"/>
                      <a:pt x="31294" y="116168"/>
                      <a:pt x="32507" y="118110"/>
                    </a:cubicBezTo>
                    <a:cubicBezTo>
                      <a:pt x="39079" y="128624"/>
                      <a:pt x="31444" y="129680"/>
                      <a:pt x="42032" y="131445"/>
                    </a:cubicBezTo>
                    <a:cubicBezTo>
                      <a:pt x="47704" y="132390"/>
                      <a:pt x="53462" y="132715"/>
                      <a:pt x="59177" y="133350"/>
                    </a:cubicBezTo>
                    <a:cubicBezTo>
                      <a:pt x="71402" y="151687"/>
                      <a:pt x="58865" y="130751"/>
                      <a:pt x="64892" y="180975"/>
                    </a:cubicBezTo>
                    <a:cubicBezTo>
                      <a:pt x="65712" y="187808"/>
                      <a:pt x="70129" y="186451"/>
                      <a:pt x="74417" y="188595"/>
                    </a:cubicBezTo>
                    <a:cubicBezTo>
                      <a:pt x="76465" y="189619"/>
                      <a:pt x="78227" y="191135"/>
                      <a:pt x="80132" y="192405"/>
                    </a:cubicBezTo>
                    <a:cubicBezTo>
                      <a:pt x="84422" y="205275"/>
                      <a:pt x="78472" y="191325"/>
                      <a:pt x="87752" y="201930"/>
                    </a:cubicBezTo>
                    <a:cubicBezTo>
                      <a:pt x="90767" y="205376"/>
                      <a:pt x="92832" y="209550"/>
                      <a:pt x="95372" y="213360"/>
                    </a:cubicBezTo>
                    <a:cubicBezTo>
                      <a:pt x="96642" y="215265"/>
                      <a:pt x="97010" y="218351"/>
                      <a:pt x="99182" y="219075"/>
                    </a:cubicBezTo>
                    <a:lnTo>
                      <a:pt x="104897" y="220980"/>
                    </a:lnTo>
                    <a:cubicBezTo>
                      <a:pt x="106167" y="222885"/>
                      <a:pt x="106449" y="226319"/>
                      <a:pt x="108707" y="226695"/>
                    </a:cubicBezTo>
                    <a:cubicBezTo>
                      <a:pt x="118529" y="228332"/>
                      <a:pt x="125235" y="225631"/>
                      <a:pt x="133472" y="222885"/>
                    </a:cubicBezTo>
                    <a:cubicBezTo>
                      <a:pt x="137282" y="219075"/>
                      <a:pt x="141913" y="215938"/>
                      <a:pt x="144902" y="211455"/>
                    </a:cubicBezTo>
                    <a:cubicBezTo>
                      <a:pt x="146172" y="209550"/>
                      <a:pt x="146770" y="206953"/>
                      <a:pt x="148712" y="205740"/>
                    </a:cubicBezTo>
                    <a:cubicBezTo>
                      <a:pt x="152118" y="203611"/>
                      <a:pt x="160142" y="201930"/>
                      <a:pt x="160142" y="201930"/>
                    </a:cubicBezTo>
                    <a:cubicBezTo>
                      <a:pt x="160777" y="200025"/>
                      <a:pt x="161611" y="198175"/>
                      <a:pt x="162047" y="196215"/>
                    </a:cubicBezTo>
                    <a:cubicBezTo>
                      <a:pt x="162885" y="192444"/>
                      <a:pt x="161408" y="187692"/>
                      <a:pt x="163952" y="184785"/>
                    </a:cubicBezTo>
                    <a:cubicBezTo>
                      <a:pt x="166597" y="181763"/>
                      <a:pt x="175382" y="180975"/>
                      <a:pt x="175382" y="180975"/>
                    </a:cubicBezTo>
                    <a:cubicBezTo>
                      <a:pt x="183002" y="181610"/>
                      <a:pt x="190744" y="181380"/>
                      <a:pt x="198242" y="182880"/>
                    </a:cubicBezTo>
                    <a:cubicBezTo>
                      <a:pt x="200487" y="183329"/>
                      <a:pt x="201909" y="185666"/>
                      <a:pt x="203957" y="186690"/>
                    </a:cubicBezTo>
                    <a:cubicBezTo>
                      <a:pt x="205753" y="187588"/>
                      <a:pt x="207767" y="187960"/>
                      <a:pt x="209672" y="188595"/>
                    </a:cubicBezTo>
                    <a:cubicBezTo>
                      <a:pt x="213482" y="187960"/>
                      <a:pt x="217438" y="187911"/>
                      <a:pt x="221102" y="186690"/>
                    </a:cubicBezTo>
                    <a:cubicBezTo>
                      <a:pt x="223274" y="185966"/>
                      <a:pt x="225198" y="184499"/>
                      <a:pt x="226817" y="182880"/>
                    </a:cubicBezTo>
                    <a:cubicBezTo>
                      <a:pt x="231345" y="178352"/>
                      <a:pt x="232551" y="171394"/>
                      <a:pt x="234437" y="165735"/>
                    </a:cubicBezTo>
                    <a:lnTo>
                      <a:pt x="238247" y="154305"/>
                    </a:lnTo>
                    <a:lnTo>
                      <a:pt x="240152" y="148590"/>
                    </a:lnTo>
                    <a:cubicBezTo>
                      <a:pt x="242501" y="127453"/>
                      <a:pt x="240239" y="136900"/>
                      <a:pt x="245867" y="120015"/>
                    </a:cubicBezTo>
                    <a:lnTo>
                      <a:pt x="247772" y="114300"/>
                    </a:lnTo>
                    <a:lnTo>
                      <a:pt x="249677" y="108585"/>
                    </a:lnTo>
                    <a:cubicBezTo>
                      <a:pt x="248493" y="105032"/>
                      <a:pt x="245171" y="93272"/>
                      <a:pt x="242057" y="89535"/>
                    </a:cubicBezTo>
                    <a:cubicBezTo>
                      <a:pt x="240591" y="87776"/>
                      <a:pt x="238247" y="86995"/>
                      <a:pt x="236342" y="85725"/>
                    </a:cubicBezTo>
                    <a:cubicBezTo>
                      <a:pt x="236977" y="83820"/>
                      <a:pt x="236827" y="81430"/>
                      <a:pt x="238247" y="80010"/>
                    </a:cubicBezTo>
                    <a:cubicBezTo>
                      <a:pt x="239667" y="78590"/>
                      <a:pt x="242166" y="79003"/>
                      <a:pt x="243962" y="78105"/>
                    </a:cubicBezTo>
                    <a:cubicBezTo>
                      <a:pt x="246010" y="77081"/>
                      <a:pt x="247772" y="75565"/>
                      <a:pt x="249677" y="74295"/>
                    </a:cubicBezTo>
                    <a:cubicBezTo>
                      <a:pt x="257118" y="51971"/>
                      <a:pt x="254922" y="63173"/>
                      <a:pt x="251582" y="24765"/>
                    </a:cubicBezTo>
                    <a:cubicBezTo>
                      <a:pt x="251408" y="22765"/>
                      <a:pt x="250931" y="20618"/>
                      <a:pt x="249677" y="19050"/>
                    </a:cubicBezTo>
                    <a:cubicBezTo>
                      <a:pt x="248247" y="17262"/>
                      <a:pt x="245867" y="16510"/>
                      <a:pt x="243962" y="15240"/>
                    </a:cubicBezTo>
                    <a:cubicBezTo>
                      <a:pt x="240216" y="9621"/>
                      <a:pt x="239937" y="8394"/>
                      <a:pt x="234437" y="3810"/>
                    </a:cubicBezTo>
                    <a:cubicBezTo>
                      <a:pt x="232678" y="2344"/>
                      <a:pt x="230627" y="1270"/>
                      <a:pt x="228722" y="0"/>
                    </a:cubicBezTo>
                    <a:cubicBezTo>
                      <a:pt x="224912" y="635"/>
                      <a:pt x="220747" y="178"/>
                      <a:pt x="217292" y="1905"/>
                    </a:cubicBezTo>
                    <a:cubicBezTo>
                      <a:pt x="215244" y="2929"/>
                      <a:pt x="215270" y="6190"/>
                      <a:pt x="213482" y="7620"/>
                    </a:cubicBezTo>
                    <a:cubicBezTo>
                      <a:pt x="211914" y="8874"/>
                      <a:pt x="209672" y="8890"/>
                      <a:pt x="207767" y="9525"/>
                    </a:cubicBezTo>
                    <a:lnTo>
                      <a:pt x="203957" y="20955"/>
                    </a:lnTo>
                    <a:cubicBezTo>
                      <a:pt x="203322" y="22860"/>
                      <a:pt x="202382" y="24689"/>
                      <a:pt x="202052" y="26670"/>
                    </a:cubicBezTo>
                    <a:lnTo>
                      <a:pt x="200147" y="38100"/>
                    </a:lnTo>
                    <a:cubicBezTo>
                      <a:pt x="200692" y="44635"/>
                      <a:pt x="200524" y="64383"/>
                      <a:pt x="205862" y="72390"/>
                    </a:cubicBezTo>
                    <a:lnTo>
                      <a:pt x="213482" y="83820"/>
                    </a:lnTo>
                    <a:lnTo>
                      <a:pt x="217292" y="89535"/>
                    </a:lnTo>
                    <a:cubicBezTo>
                      <a:pt x="216657" y="92075"/>
                      <a:pt x="217111" y="95185"/>
                      <a:pt x="215387" y="97155"/>
                    </a:cubicBezTo>
                    <a:cubicBezTo>
                      <a:pt x="212372" y="100601"/>
                      <a:pt x="203957" y="104775"/>
                      <a:pt x="203957" y="104775"/>
                    </a:cubicBezTo>
                    <a:cubicBezTo>
                      <a:pt x="199169" y="119140"/>
                      <a:pt x="205628" y="101433"/>
                      <a:pt x="198242" y="116205"/>
                    </a:cubicBezTo>
                    <a:cubicBezTo>
                      <a:pt x="197344" y="118001"/>
                      <a:pt x="197235" y="120124"/>
                      <a:pt x="196337" y="121920"/>
                    </a:cubicBezTo>
                    <a:cubicBezTo>
                      <a:pt x="188951" y="136692"/>
                      <a:pt x="195410" y="118985"/>
                      <a:pt x="190622" y="133350"/>
                    </a:cubicBezTo>
                    <a:cubicBezTo>
                      <a:pt x="189197" y="146178"/>
                      <a:pt x="193210" y="149930"/>
                      <a:pt x="183002" y="154305"/>
                    </a:cubicBezTo>
                    <a:cubicBezTo>
                      <a:pt x="180596" y="155336"/>
                      <a:pt x="177922" y="155575"/>
                      <a:pt x="175382" y="156210"/>
                    </a:cubicBezTo>
                    <a:cubicBezTo>
                      <a:pt x="173477" y="154305"/>
                      <a:pt x="171161" y="152737"/>
                      <a:pt x="169667" y="150495"/>
                    </a:cubicBezTo>
                    <a:cubicBezTo>
                      <a:pt x="168553" y="148824"/>
                      <a:pt x="169396" y="145947"/>
                      <a:pt x="167762" y="144780"/>
                    </a:cubicBezTo>
                    <a:cubicBezTo>
                      <a:pt x="164494" y="142446"/>
                      <a:pt x="160142" y="142240"/>
                      <a:pt x="156332" y="140970"/>
                    </a:cubicBezTo>
                    <a:lnTo>
                      <a:pt x="150617" y="139065"/>
                    </a:lnTo>
                    <a:lnTo>
                      <a:pt x="139187" y="135255"/>
                    </a:lnTo>
                    <a:cubicBezTo>
                      <a:pt x="137282" y="134620"/>
                      <a:pt x="135143" y="134464"/>
                      <a:pt x="133472" y="133350"/>
                    </a:cubicBezTo>
                    <a:cubicBezTo>
                      <a:pt x="129789" y="130895"/>
                      <a:pt x="126681" y="128099"/>
                      <a:pt x="122042" y="127635"/>
                    </a:cubicBezTo>
                    <a:cubicBezTo>
                      <a:pt x="111282" y="126559"/>
                      <a:pt x="100452" y="126365"/>
                      <a:pt x="89657" y="125730"/>
                    </a:cubicBezTo>
                    <a:cubicBezTo>
                      <a:pt x="85440" y="122919"/>
                      <a:pt x="81161" y="120605"/>
                      <a:pt x="78227" y="116205"/>
                    </a:cubicBezTo>
                    <a:cubicBezTo>
                      <a:pt x="77113" y="114534"/>
                      <a:pt x="77220" y="112286"/>
                      <a:pt x="76322" y="110490"/>
                    </a:cubicBezTo>
                    <a:cubicBezTo>
                      <a:pt x="75298" y="108442"/>
                      <a:pt x="73782" y="106680"/>
                      <a:pt x="72512" y="104775"/>
                    </a:cubicBezTo>
                    <a:cubicBezTo>
                      <a:pt x="72417" y="104301"/>
                      <a:pt x="70264" y="91488"/>
                      <a:pt x="68702" y="89535"/>
                    </a:cubicBezTo>
                    <a:cubicBezTo>
                      <a:pt x="67272" y="87747"/>
                      <a:pt x="65131" y="86529"/>
                      <a:pt x="62987" y="85725"/>
                    </a:cubicBezTo>
                    <a:cubicBezTo>
                      <a:pt x="59955" y="84588"/>
                      <a:pt x="56637" y="84455"/>
                      <a:pt x="53462" y="83820"/>
                    </a:cubicBezTo>
                    <a:cubicBezTo>
                      <a:pt x="51557" y="82550"/>
                      <a:pt x="49795" y="81034"/>
                      <a:pt x="47747" y="80010"/>
                    </a:cubicBezTo>
                    <a:cubicBezTo>
                      <a:pt x="45951" y="79112"/>
                      <a:pt x="43600" y="79359"/>
                      <a:pt x="42032" y="78105"/>
                    </a:cubicBezTo>
                    <a:cubicBezTo>
                      <a:pt x="40010" y="76488"/>
                      <a:pt x="35074" y="66424"/>
                      <a:pt x="34412" y="64770"/>
                    </a:cubicBezTo>
                    <a:cubicBezTo>
                      <a:pt x="32920" y="61041"/>
                      <a:pt x="30602" y="53340"/>
                      <a:pt x="30602" y="53340"/>
                    </a:cubicBezTo>
                    <a:cubicBezTo>
                      <a:pt x="31872" y="51435"/>
                      <a:pt x="34236" y="49908"/>
                      <a:pt x="34412" y="47625"/>
                    </a:cubicBezTo>
                    <a:cubicBezTo>
                      <a:pt x="34901" y="41262"/>
                      <a:pt x="33477" y="34882"/>
                      <a:pt x="32507" y="28575"/>
                    </a:cubicBezTo>
                    <a:close/>
                  </a:path>
                </a:pathLst>
              </a:custGeom>
              <a:solidFill>
                <a:srgbClr val="9E6AAF">
                  <a:alpha val="72941"/>
                </a:srgbClr>
              </a:solidFill>
              <a:ln w="19050" cap="flat" cmpd="sng" algn="ctr">
                <a:solidFill>
                  <a:srgbClr val="7F529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38355D2E-7621-43A4-D02A-275B4C08898B}"/>
                </a:ext>
              </a:extLst>
            </p:cNvPr>
            <p:cNvSpPr txBox="1"/>
            <p:nvPr/>
          </p:nvSpPr>
          <p:spPr>
            <a:xfrm>
              <a:off x="10205985" y="3612189"/>
              <a:ext cx="384066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ILC2</a:t>
              </a: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1C1239A-A6F4-1C92-6948-AF84F12B22CC}"/>
                </a:ext>
              </a:extLst>
            </p:cNvPr>
            <p:cNvGrpSpPr/>
            <p:nvPr/>
          </p:nvGrpSpPr>
          <p:grpSpPr>
            <a:xfrm>
              <a:off x="9943957" y="3576425"/>
              <a:ext cx="233855" cy="246613"/>
              <a:chOff x="6514843" y="4133785"/>
              <a:chExt cx="481838" cy="508125"/>
            </a:xfrm>
          </p:grpSpPr>
          <p:sp>
            <p:nvSpPr>
              <p:cNvPr id="293" name="Oval 638">
                <a:extLst>
                  <a:ext uri="{FF2B5EF4-FFF2-40B4-BE49-F238E27FC236}">
                    <a16:creationId xmlns:a16="http://schemas.microsoft.com/office/drawing/2014/main" id="{614D1D5D-BCB8-3B20-ACEA-15D4FFAE42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233363">
                <a:off x="6501699" y="4146929"/>
                <a:ext cx="508125" cy="481838"/>
              </a:xfrm>
              <a:custGeom>
                <a:avLst/>
                <a:gdLst>
                  <a:gd name="connsiteX0" fmla="*/ 0 w 232950"/>
                  <a:gd name="connsiteY0" fmla="*/ 115508 h 231015"/>
                  <a:gd name="connsiteX1" fmla="*/ 116475 w 232950"/>
                  <a:gd name="connsiteY1" fmla="*/ 0 h 231015"/>
                  <a:gd name="connsiteX2" fmla="*/ 232950 w 232950"/>
                  <a:gd name="connsiteY2" fmla="*/ 115508 h 231015"/>
                  <a:gd name="connsiteX3" fmla="*/ 116475 w 232950"/>
                  <a:gd name="connsiteY3" fmla="*/ 231016 h 231015"/>
                  <a:gd name="connsiteX4" fmla="*/ 0 w 232950"/>
                  <a:gd name="connsiteY4" fmla="*/ 115508 h 231015"/>
                  <a:gd name="connsiteX0" fmla="*/ 674 w 233624"/>
                  <a:gd name="connsiteY0" fmla="*/ 123306 h 238814"/>
                  <a:gd name="connsiteX1" fmla="*/ 71443 w 233624"/>
                  <a:gd name="connsiteY1" fmla="*/ 22915 h 238814"/>
                  <a:gd name="connsiteX2" fmla="*/ 117149 w 233624"/>
                  <a:gd name="connsiteY2" fmla="*/ 7798 h 238814"/>
                  <a:gd name="connsiteX3" fmla="*/ 233624 w 233624"/>
                  <a:gd name="connsiteY3" fmla="*/ 123306 h 238814"/>
                  <a:gd name="connsiteX4" fmla="*/ 117149 w 233624"/>
                  <a:gd name="connsiteY4" fmla="*/ 238814 h 238814"/>
                  <a:gd name="connsiteX5" fmla="*/ 674 w 233624"/>
                  <a:gd name="connsiteY5" fmla="*/ 123306 h 238814"/>
                  <a:gd name="connsiteX0" fmla="*/ 674 w 234617"/>
                  <a:gd name="connsiteY0" fmla="*/ 116069 h 231577"/>
                  <a:gd name="connsiteX1" fmla="*/ 71443 w 234617"/>
                  <a:gd name="connsiteY1" fmla="*/ 15678 h 231577"/>
                  <a:gd name="connsiteX2" fmla="*/ 117149 w 234617"/>
                  <a:gd name="connsiteY2" fmla="*/ 561 h 231577"/>
                  <a:gd name="connsiteX3" fmla="*/ 180015 w 234617"/>
                  <a:gd name="connsiteY3" fmla="*/ 18231 h 231577"/>
                  <a:gd name="connsiteX4" fmla="*/ 233624 w 234617"/>
                  <a:gd name="connsiteY4" fmla="*/ 116069 h 231577"/>
                  <a:gd name="connsiteX5" fmla="*/ 117149 w 234617"/>
                  <a:gd name="connsiteY5" fmla="*/ 231577 h 231577"/>
                  <a:gd name="connsiteX6" fmla="*/ 674 w 234617"/>
                  <a:gd name="connsiteY6" fmla="*/ 116069 h 231577"/>
                  <a:gd name="connsiteX0" fmla="*/ 5360 w 239303"/>
                  <a:gd name="connsiteY0" fmla="*/ 115527 h 231035"/>
                  <a:gd name="connsiteX1" fmla="*/ 25234 w 239303"/>
                  <a:gd name="connsiteY1" fmla="*/ 47364 h 231035"/>
                  <a:gd name="connsiteX2" fmla="*/ 76129 w 239303"/>
                  <a:gd name="connsiteY2" fmla="*/ 15136 h 231035"/>
                  <a:gd name="connsiteX3" fmla="*/ 121835 w 239303"/>
                  <a:gd name="connsiteY3" fmla="*/ 19 h 231035"/>
                  <a:gd name="connsiteX4" fmla="*/ 184701 w 239303"/>
                  <a:gd name="connsiteY4" fmla="*/ 17689 h 231035"/>
                  <a:gd name="connsiteX5" fmla="*/ 238310 w 239303"/>
                  <a:gd name="connsiteY5" fmla="*/ 115527 h 231035"/>
                  <a:gd name="connsiteX6" fmla="*/ 121835 w 239303"/>
                  <a:gd name="connsiteY6" fmla="*/ 231035 h 231035"/>
                  <a:gd name="connsiteX7" fmla="*/ 5360 w 239303"/>
                  <a:gd name="connsiteY7" fmla="*/ 115527 h 231035"/>
                  <a:gd name="connsiteX0" fmla="*/ 7380 w 241323"/>
                  <a:gd name="connsiteY0" fmla="*/ 115527 h 232042"/>
                  <a:gd name="connsiteX1" fmla="*/ 27254 w 241323"/>
                  <a:gd name="connsiteY1" fmla="*/ 47364 h 232042"/>
                  <a:gd name="connsiteX2" fmla="*/ 78149 w 241323"/>
                  <a:gd name="connsiteY2" fmla="*/ 15136 h 232042"/>
                  <a:gd name="connsiteX3" fmla="*/ 123855 w 241323"/>
                  <a:gd name="connsiteY3" fmla="*/ 19 h 232042"/>
                  <a:gd name="connsiteX4" fmla="*/ 186721 w 241323"/>
                  <a:gd name="connsiteY4" fmla="*/ 17689 h 232042"/>
                  <a:gd name="connsiteX5" fmla="*/ 240330 w 241323"/>
                  <a:gd name="connsiteY5" fmla="*/ 115527 h 232042"/>
                  <a:gd name="connsiteX6" fmla="*/ 123855 w 241323"/>
                  <a:gd name="connsiteY6" fmla="*/ 231035 h 232042"/>
                  <a:gd name="connsiteX7" fmla="*/ 10195 w 241323"/>
                  <a:gd name="connsiteY7" fmla="*/ 168687 h 232042"/>
                  <a:gd name="connsiteX8" fmla="*/ 7380 w 241323"/>
                  <a:gd name="connsiteY8" fmla="*/ 115527 h 232042"/>
                  <a:gd name="connsiteX0" fmla="*/ 7380 w 241323"/>
                  <a:gd name="connsiteY0" fmla="*/ 115527 h 238495"/>
                  <a:gd name="connsiteX1" fmla="*/ 27254 w 241323"/>
                  <a:gd name="connsiteY1" fmla="*/ 47364 h 238495"/>
                  <a:gd name="connsiteX2" fmla="*/ 78149 w 241323"/>
                  <a:gd name="connsiteY2" fmla="*/ 15136 h 238495"/>
                  <a:gd name="connsiteX3" fmla="*/ 123855 w 241323"/>
                  <a:gd name="connsiteY3" fmla="*/ 19 h 238495"/>
                  <a:gd name="connsiteX4" fmla="*/ 186721 w 241323"/>
                  <a:gd name="connsiteY4" fmla="*/ 17689 h 238495"/>
                  <a:gd name="connsiteX5" fmla="*/ 240330 w 241323"/>
                  <a:gd name="connsiteY5" fmla="*/ 115527 h 238495"/>
                  <a:gd name="connsiteX6" fmla="*/ 123855 w 241323"/>
                  <a:gd name="connsiteY6" fmla="*/ 231035 h 238495"/>
                  <a:gd name="connsiteX7" fmla="*/ 53817 w 241323"/>
                  <a:gd name="connsiteY7" fmla="*/ 220686 h 238495"/>
                  <a:gd name="connsiteX8" fmla="*/ 10195 w 241323"/>
                  <a:gd name="connsiteY8" fmla="*/ 168687 h 238495"/>
                  <a:gd name="connsiteX9" fmla="*/ 7380 w 241323"/>
                  <a:gd name="connsiteY9" fmla="*/ 115527 h 238495"/>
                  <a:gd name="connsiteX0" fmla="*/ 7380 w 240782"/>
                  <a:gd name="connsiteY0" fmla="*/ 115527 h 231742"/>
                  <a:gd name="connsiteX1" fmla="*/ 27254 w 240782"/>
                  <a:gd name="connsiteY1" fmla="*/ 47364 h 231742"/>
                  <a:gd name="connsiteX2" fmla="*/ 78149 w 240782"/>
                  <a:gd name="connsiteY2" fmla="*/ 15136 h 231742"/>
                  <a:gd name="connsiteX3" fmla="*/ 123855 w 240782"/>
                  <a:gd name="connsiteY3" fmla="*/ 19 h 231742"/>
                  <a:gd name="connsiteX4" fmla="*/ 186721 w 240782"/>
                  <a:gd name="connsiteY4" fmla="*/ 17689 h 231742"/>
                  <a:gd name="connsiteX5" fmla="*/ 240330 w 240782"/>
                  <a:gd name="connsiteY5" fmla="*/ 115527 h 231742"/>
                  <a:gd name="connsiteX6" fmla="*/ 170872 w 240782"/>
                  <a:gd name="connsiteY6" fmla="*/ 217868 h 231742"/>
                  <a:gd name="connsiteX7" fmla="*/ 123855 w 240782"/>
                  <a:gd name="connsiteY7" fmla="*/ 231035 h 231742"/>
                  <a:gd name="connsiteX8" fmla="*/ 53817 w 240782"/>
                  <a:gd name="connsiteY8" fmla="*/ 220686 h 231742"/>
                  <a:gd name="connsiteX9" fmla="*/ 10195 w 240782"/>
                  <a:gd name="connsiteY9" fmla="*/ 168687 h 231742"/>
                  <a:gd name="connsiteX10" fmla="*/ 7380 w 240782"/>
                  <a:gd name="connsiteY10" fmla="*/ 115527 h 231742"/>
                  <a:gd name="connsiteX0" fmla="*/ 7380 w 246249"/>
                  <a:gd name="connsiteY0" fmla="*/ 115527 h 231155"/>
                  <a:gd name="connsiteX1" fmla="*/ 27254 w 246249"/>
                  <a:gd name="connsiteY1" fmla="*/ 47364 h 231155"/>
                  <a:gd name="connsiteX2" fmla="*/ 78149 w 246249"/>
                  <a:gd name="connsiteY2" fmla="*/ 15136 h 231155"/>
                  <a:gd name="connsiteX3" fmla="*/ 123855 w 246249"/>
                  <a:gd name="connsiteY3" fmla="*/ 19 h 231155"/>
                  <a:gd name="connsiteX4" fmla="*/ 186721 w 246249"/>
                  <a:gd name="connsiteY4" fmla="*/ 17689 h 231155"/>
                  <a:gd name="connsiteX5" fmla="*/ 240330 w 246249"/>
                  <a:gd name="connsiteY5" fmla="*/ 115527 h 231155"/>
                  <a:gd name="connsiteX6" fmla="*/ 239184 w 246249"/>
                  <a:gd name="connsiteY6" fmla="*/ 179365 h 231155"/>
                  <a:gd name="connsiteX7" fmla="*/ 170872 w 246249"/>
                  <a:gd name="connsiteY7" fmla="*/ 217868 h 231155"/>
                  <a:gd name="connsiteX8" fmla="*/ 123855 w 246249"/>
                  <a:gd name="connsiteY8" fmla="*/ 231035 h 231155"/>
                  <a:gd name="connsiteX9" fmla="*/ 53817 w 246249"/>
                  <a:gd name="connsiteY9" fmla="*/ 220686 h 231155"/>
                  <a:gd name="connsiteX10" fmla="*/ 10195 w 246249"/>
                  <a:gd name="connsiteY10" fmla="*/ 168687 h 231155"/>
                  <a:gd name="connsiteX11" fmla="*/ 7380 w 246249"/>
                  <a:gd name="connsiteY11" fmla="*/ 115527 h 231155"/>
                  <a:gd name="connsiteX0" fmla="*/ 7380 w 245420"/>
                  <a:gd name="connsiteY0" fmla="*/ 115527 h 231155"/>
                  <a:gd name="connsiteX1" fmla="*/ 27254 w 245420"/>
                  <a:gd name="connsiteY1" fmla="*/ 47364 h 231155"/>
                  <a:gd name="connsiteX2" fmla="*/ 78149 w 245420"/>
                  <a:gd name="connsiteY2" fmla="*/ 15136 h 231155"/>
                  <a:gd name="connsiteX3" fmla="*/ 123855 w 245420"/>
                  <a:gd name="connsiteY3" fmla="*/ 19 h 231155"/>
                  <a:gd name="connsiteX4" fmla="*/ 186721 w 245420"/>
                  <a:gd name="connsiteY4" fmla="*/ 17689 h 231155"/>
                  <a:gd name="connsiteX5" fmla="*/ 242190 w 245420"/>
                  <a:gd name="connsiteY5" fmla="*/ 75260 h 231155"/>
                  <a:gd name="connsiteX6" fmla="*/ 240330 w 245420"/>
                  <a:gd name="connsiteY6" fmla="*/ 115527 h 231155"/>
                  <a:gd name="connsiteX7" fmla="*/ 239184 w 245420"/>
                  <a:gd name="connsiteY7" fmla="*/ 179365 h 231155"/>
                  <a:gd name="connsiteX8" fmla="*/ 170872 w 245420"/>
                  <a:gd name="connsiteY8" fmla="*/ 217868 h 231155"/>
                  <a:gd name="connsiteX9" fmla="*/ 123855 w 245420"/>
                  <a:gd name="connsiteY9" fmla="*/ 231035 h 231155"/>
                  <a:gd name="connsiteX10" fmla="*/ 53817 w 245420"/>
                  <a:gd name="connsiteY10" fmla="*/ 220686 h 231155"/>
                  <a:gd name="connsiteX11" fmla="*/ 10195 w 245420"/>
                  <a:gd name="connsiteY11" fmla="*/ 168687 h 231155"/>
                  <a:gd name="connsiteX12" fmla="*/ 7380 w 245420"/>
                  <a:gd name="connsiteY12" fmla="*/ 115527 h 23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5420" h="231155">
                    <a:moveTo>
                      <a:pt x="7380" y="115527"/>
                    </a:moveTo>
                    <a:cubicBezTo>
                      <a:pt x="10223" y="95307"/>
                      <a:pt x="15459" y="64096"/>
                      <a:pt x="27254" y="47364"/>
                    </a:cubicBezTo>
                    <a:cubicBezTo>
                      <a:pt x="39049" y="30632"/>
                      <a:pt x="64358" y="23545"/>
                      <a:pt x="78149" y="15136"/>
                    </a:cubicBezTo>
                    <a:cubicBezTo>
                      <a:pt x="91940" y="6727"/>
                      <a:pt x="105760" y="-406"/>
                      <a:pt x="123855" y="19"/>
                    </a:cubicBezTo>
                    <a:cubicBezTo>
                      <a:pt x="141950" y="445"/>
                      <a:pt x="170387" y="5182"/>
                      <a:pt x="186721" y="17689"/>
                    </a:cubicBezTo>
                    <a:cubicBezTo>
                      <a:pt x="203055" y="30196"/>
                      <a:pt x="233255" y="58954"/>
                      <a:pt x="242190" y="75260"/>
                    </a:cubicBezTo>
                    <a:cubicBezTo>
                      <a:pt x="251125" y="91566"/>
                      <a:pt x="237443" y="98143"/>
                      <a:pt x="240330" y="115527"/>
                    </a:cubicBezTo>
                    <a:cubicBezTo>
                      <a:pt x="243217" y="132911"/>
                      <a:pt x="250760" y="162308"/>
                      <a:pt x="239184" y="179365"/>
                    </a:cubicBezTo>
                    <a:cubicBezTo>
                      <a:pt x="227608" y="196422"/>
                      <a:pt x="186889" y="207324"/>
                      <a:pt x="170872" y="217868"/>
                    </a:cubicBezTo>
                    <a:cubicBezTo>
                      <a:pt x="154855" y="228412"/>
                      <a:pt x="143364" y="230565"/>
                      <a:pt x="123855" y="231035"/>
                    </a:cubicBezTo>
                    <a:cubicBezTo>
                      <a:pt x="104346" y="231505"/>
                      <a:pt x="72760" y="231077"/>
                      <a:pt x="53817" y="220686"/>
                    </a:cubicBezTo>
                    <a:cubicBezTo>
                      <a:pt x="34874" y="210295"/>
                      <a:pt x="18043" y="183570"/>
                      <a:pt x="10195" y="168687"/>
                    </a:cubicBezTo>
                    <a:cubicBezTo>
                      <a:pt x="-9217" y="149436"/>
                      <a:pt x="4537" y="135747"/>
                      <a:pt x="7380" y="115527"/>
                    </a:cubicBezTo>
                    <a:close/>
                  </a:path>
                </a:pathLst>
              </a:custGeom>
              <a:solidFill>
                <a:srgbClr val="F0AB00">
                  <a:lumMod val="40000"/>
                  <a:lumOff val="60000"/>
                </a:srgbClr>
              </a:solidFill>
              <a:ln w="9525" cap="flat" cmpd="sng" algn="ctr">
                <a:solidFill>
                  <a:srgbClr val="F0AB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3002F382-10AB-BB24-A43E-E202F466A64F}"/>
                  </a:ext>
                </a:extLst>
              </p:cNvPr>
              <p:cNvSpPr/>
              <p:nvPr/>
            </p:nvSpPr>
            <p:spPr>
              <a:xfrm rot="5414306">
                <a:off x="6620669" y="4261341"/>
                <a:ext cx="223868" cy="243453"/>
              </a:xfrm>
              <a:prstGeom prst="ellipse">
                <a:avLst/>
              </a:prstGeom>
              <a:gradFill flip="none" rotWithShape="1">
                <a:gsLst>
                  <a:gs pos="0">
                    <a:srgbClr val="F0AB00">
                      <a:lumMod val="20000"/>
                      <a:lumOff val="80000"/>
                    </a:srgbClr>
                  </a:gs>
                  <a:gs pos="99000">
                    <a:srgbClr val="F0AB00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F0AB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C2E1D706-4E7C-974F-65A7-71AEE1FEAAC6}"/>
                </a:ext>
              </a:extLst>
            </p:cNvPr>
            <p:cNvGrpSpPr/>
            <p:nvPr/>
          </p:nvGrpSpPr>
          <p:grpSpPr>
            <a:xfrm rot="3343833">
              <a:off x="9582906" y="3996669"/>
              <a:ext cx="586310" cy="560579"/>
              <a:chOff x="3862889" y="5095562"/>
              <a:chExt cx="732036" cy="699910"/>
            </a:xfrm>
          </p:grpSpPr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4E55E121-0443-55E7-B043-065376D57B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533769" flipH="1">
                <a:off x="4102352" y="5095562"/>
                <a:ext cx="333804" cy="344130"/>
                <a:chOff x="10593932" y="3239058"/>
                <a:chExt cx="296031" cy="305188"/>
              </a:xfrm>
            </p:grpSpPr>
            <p:sp>
              <p:nvSpPr>
                <p:cNvPr id="443" name="Oval 442">
                  <a:extLst>
                    <a:ext uri="{FF2B5EF4-FFF2-40B4-BE49-F238E27FC236}">
                      <a16:creationId xmlns:a16="http://schemas.microsoft.com/office/drawing/2014/main" id="{2BF71BAD-9DE9-82C3-0047-30E8D8B3149C}"/>
                    </a:ext>
                  </a:extLst>
                </p:cNvPr>
                <p:cNvSpPr/>
                <p:nvPr/>
              </p:nvSpPr>
              <p:spPr>
                <a:xfrm rot="8224245">
                  <a:off x="10593932" y="3239058"/>
                  <a:ext cx="296031" cy="305188"/>
                </a:xfrm>
                <a:prstGeom prst="ellipse">
                  <a:avLst/>
                </a:prstGeom>
                <a:gradFill>
                  <a:gsLst>
                    <a:gs pos="0">
                      <a:srgbClr val="0D3759">
                        <a:lumMod val="20000"/>
                        <a:lumOff val="80000"/>
                      </a:srgbClr>
                    </a:gs>
                    <a:gs pos="99000">
                      <a:srgbClr val="0D3759"/>
                    </a:gs>
                  </a:gsLst>
                  <a:path path="circle">
                    <a:fillToRect l="50000" t="50000" r="50000" b="50000"/>
                  </a:path>
                </a:gradFill>
                <a:ln w="9525" cap="flat" cmpd="sng" algn="ctr">
                  <a:solidFill>
                    <a:srgbClr val="0D37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71BC9513-6A47-D7E7-891E-1184D0170D37}"/>
                    </a:ext>
                  </a:extLst>
                </p:cNvPr>
                <p:cNvGrpSpPr/>
                <p:nvPr/>
              </p:nvGrpSpPr>
              <p:grpSpPr>
                <a:xfrm>
                  <a:off x="10609838" y="3262367"/>
                  <a:ext cx="241550" cy="266278"/>
                  <a:chOff x="10609838" y="3262367"/>
                  <a:chExt cx="241550" cy="266278"/>
                </a:xfrm>
              </p:grpSpPr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4EEA8979-D212-A98B-F190-998FAB7354A9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02722" y="329150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497" name="Freeform: Shape 62">
                      <a:extLst>
                        <a:ext uri="{FF2B5EF4-FFF2-40B4-BE49-F238E27FC236}">
                          <a16:creationId xmlns:a16="http://schemas.microsoft.com/office/drawing/2014/main" id="{8D3EB1F3-FE9F-DD75-57D8-82EFBF44F4CA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8" name="Freeform: Shape 63">
                      <a:extLst>
                        <a:ext uri="{FF2B5EF4-FFF2-40B4-BE49-F238E27FC236}">
                          <a16:creationId xmlns:a16="http://schemas.microsoft.com/office/drawing/2014/main" id="{CFBDD98A-FB2C-1245-3551-7BEBB5E1545D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9" name="Freeform: Shape 64">
                      <a:extLst>
                        <a:ext uri="{FF2B5EF4-FFF2-40B4-BE49-F238E27FC236}">
                          <a16:creationId xmlns:a16="http://schemas.microsoft.com/office/drawing/2014/main" id="{E7CA3FF6-697A-DB38-9585-2D8E5FEDAB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0" name="Freeform: Shape 65">
                      <a:extLst>
                        <a:ext uri="{FF2B5EF4-FFF2-40B4-BE49-F238E27FC236}">
                          <a16:creationId xmlns:a16="http://schemas.microsoft.com/office/drawing/2014/main" id="{6709C72F-B3E0-0341-77C1-DAEF18E68124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1" name="Freeform: Shape 66">
                      <a:extLst>
                        <a:ext uri="{FF2B5EF4-FFF2-40B4-BE49-F238E27FC236}">
                          <a16:creationId xmlns:a16="http://schemas.microsoft.com/office/drawing/2014/main" id="{2D8BA2A1-05EE-9A0A-B052-32343CEA9C70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2" name="Freeform: Shape 67">
                      <a:extLst>
                        <a:ext uri="{FF2B5EF4-FFF2-40B4-BE49-F238E27FC236}">
                          <a16:creationId xmlns:a16="http://schemas.microsoft.com/office/drawing/2014/main" id="{1A65F919-9BD8-2693-8989-E3AF679F64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3" name="Freeform: Shape 68">
                      <a:extLst>
                        <a:ext uri="{FF2B5EF4-FFF2-40B4-BE49-F238E27FC236}">
                          <a16:creationId xmlns:a16="http://schemas.microsoft.com/office/drawing/2014/main" id="{B056935A-5CA2-3D44-C23F-3CA045A85FB0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4" name="Freeform: Shape 69">
                      <a:extLst>
                        <a:ext uri="{FF2B5EF4-FFF2-40B4-BE49-F238E27FC236}">
                          <a16:creationId xmlns:a16="http://schemas.microsoft.com/office/drawing/2014/main" id="{D4DD11B3-68DE-E036-3875-FF1807AB5AFB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5" name="Freeform: Shape 70">
                      <a:extLst>
                        <a:ext uri="{FF2B5EF4-FFF2-40B4-BE49-F238E27FC236}">
                          <a16:creationId xmlns:a16="http://schemas.microsoft.com/office/drawing/2014/main" id="{BB65873D-0F8C-4A67-5F13-620960FE364F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6" name="Freeform: Shape 71">
                      <a:extLst>
                        <a:ext uri="{FF2B5EF4-FFF2-40B4-BE49-F238E27FC236}">
                          <a16:creationId xmlns:a16="http://schemas.microsoft.com/office/drawing/2014/main" id="{9433AB32-E656-EF96-911B-50ED36D6EEE4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7" name="Freeform: Shape 72">
                      <a:extLst>
                        <a:ext uri="{FF2B5EF4-FFF2-40B4-BE49-F238E27FC236}">
                          <a16:creationId xmlns:a16="http://schemas.microsoft.com/office/drawing/2014/main" id="{8E41FE01-1CD2-E0A1-78B0-E122EFE1C9FA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Freeform: Shape 73">
                      <a:extLst>
                        <a:ext uri="{FF2B5EF4-FFF2-40B4-BE49-F238E27FC236}">
                          <a16:creationId xmlns:a16="http://schemas.microsoft.com/office/drawing/2014/main" id="{42530D6B-C799-0C2E-4BA7-F5BA4409B9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9" name="Rectangle: Rounded Corners 74">
                      <a:extLst>
                        <a:ext uri="{FF2B5EF4-FFF2-40B4-BE49-F238E27FC236}">
                          <a16:creationId xmlns:a16="http://schemas.microsoft.com/office/drawing/2014/main" id="{5E0438BA-CD8D-5A5E-C4DC-F056FB8B2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Rectangle: Rounded Corners 75">
                      <a:extLst>
                        <a:ext uri="{FF2B5EF4-FFF2-40B4-BE49-F238E27FC236}">
                          <a16:creationId xmlns:a16="http://schemas.microsoft.com/office/drawing/2014/main" id="{167610BE-C77A-C3CD-FD01-BA20A1F3A9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1" name="Rectangle: Rounded Corners 76">
                      <a:extLst>
                        <a:ext uri="{FF2B5EF4-FFF2-40B4-BE49-F238E27FC236}">
                          <a16:creationId xmlns:a16="http://schemas.microsoft.com/office/drawing/2014/main" id="{86DEA465-A1FD-E6C0-3598-F46FE7DC0A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2" name="Rectangle: Rounded Corners 77">
                      <a:extLst>
                        <a:ext uri="{FF2B5EF4-FFF2-40B4-BE49-F238E27FC236}">
                          <a16:creationId xmlns:a16="http://schemas.microsoft.com/office/drawing/2014/main" id="{3C57F291-7742-79F8-C62E-6FCE90819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Rectangle: Rounded Corners 78">
                      <a:extLst>
                        <a:ext uri="{FF2B5EF4-FFF2-40B4-BE49-F238E27FC236}">
                          <a16:creationId xmlns:a16="http://schemas.microsoft.com/office/drawing/2014/main" id="{65F10E11-BD6B-2135-8F2E-D7CF59882B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4" name="Rectangle: Rounded Corners 79">
                      <a:extLst>
                        <a:ext uri="{FF2B5EF4-FFF2-40B4-BE49-F238E27FC236}">
                          <a16:creationId xmlns:a16="http://schemas.microsoft.com/office/drawing/2014/main" id="{27B36880-4061-B97E-98DE-57F2D13698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6" name="Group 445">
                    <a:extLst>
                      <a:ext uri="{FF2B5EF4-FFF2-40B4-BE49-F238E27FC236}">
                        <a16:creationId xmlns:a16="http://schemas.microsoft.com/office/drawing/2014/main" id="{3D98DEC6-D496-43A9-1440-E06EB0643939}"/>
                      </a:ext>
                    </a:extLst>
                  </p:cNvPr>
                  <p:cNvGrpSpPr/>
                  <p:nvPr/>
                </p:nvGrpSpPr>
                <p:grpSpPr>
                  <a:xfrm rot="14018184">
                    <a:off x="10664626" y="3278498"/>
                    <a:ext cx="187509" cy="155247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481" name="Freeform: Shape 46">
                      <a:extLst>
                        <a:ext uri="{FF2B5EF4-FFF2-40B4-BE49-F238E27FC236}">
                          <a16:creationId xmlns:a16="http://schemas.microsoft.com/office/drawing/2014/main" id="{EB8FF525-9AC9-FD89-4929-635B80473B7B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2" name="Freeform: Shape 47">
                      <a:extLst>
                        <a:ext uri="{FF2B5EF4-FFF2-40B4-BE49-F238E27FC236}">
                          <a16:creationId xmlns:a16="http://schemas.microsoft.com/office/drawing/2014/main" id="{E9748B6A-0919-3463-F4B3-8E0832AAD9FF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3" name="Freeform: Shape 48">
                      <a:extLst>
                        <a:ext uri="{FF2B5EF4-FFF2-40B4-BE49-F238E27FC236}">
                          <a16:creationId xmlns:a16="http://schemas.microsoft.com/office/drawing/2014/main" id="{C0A64C35-E66B-E1FF-0E76-C2EB783AFECF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4" name="Freeform: Shape 49">
                      <a:extLst>
                        <a:ext uri="{FF2B5EF4-FFF2-40B4-BE49-F238E27FC236}">
                          <a16:creationId xmlns:a16="http://schemas.microsoft.com/office/drawing/2014/main" id="{41CEFF99-D1A6-DB43-4744-448B44221C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986" y="428752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5" name="Freeform: Shape 50">
                      <a:extLst>
                        <a:ext uri="{FF2B5EF4-FFF2-40B4-BE49-F238E27FC236}">
                          <a16:creationId xmlns:a16="http://schemas.microsoft.com/office/drawing/2014/main" id="{931F4AD0-ADC9-EBF7-618B-D1612D38C1FF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6" name="Freeform: Shape 51">
                      <a:extLst>
                        <a:ext uri="{FF2B5EF4-FFF2-40B4-BE49-F238E27FC236}">
                          <a16:creationId xmlns:a16="http://schemas.microsoft.com/office/drawing/2014/main" id="{31B7C66C-5C35-C9C5-5C17-B9DFCBF2BE51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7" name="Freeform: Shape 52">
                      <a:extLst>
                        <a:ext uri="{FF2B5EF4-FFF2-40B4-BE49-F238E27FC236}">
                          <a16:creationId xmlns:a16="http://schemas.microsoft.com/office/drawing/2014/main" id="{E3D99EF6-0722-B359-9070-C885680FB2C7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8" name="Freeform: Shape 53">
                      <a:extLst>
                        <a:ext uri="{FF2B5EF4-FFF2-40B4-BE49-F238E27FC236}">
                          <a16:creationId xmlns:a16="http://schemas.microsoft.com/office/drawing/2014/main" id="{EC222A97-7C80-F9E8-E11F-F46B8923553C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9" name="Freeform: Shape 54">
                      <a:extLst>
                        <a:ext uri="{FF2B5EF4-FFF2-40B4-BE49-F238E27FC236}">
                          <a16:creationId xmlns:a16="http://schemas.microsoft.com/office/drawing/2014/main" id="{9088D1FB-9650-23A5-A4BD-C8E8CB7F61F2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0" name="Freeform: Shape 55">
                      <a:extLst>
                        <a:ext uri="{FF2B5EF4-FFF2-40B4-BE49-F238E27FC236}">
                          <a16:creationId xmlns:a16="http://schemas.microsoft.com/office/drawing/2014/main" id="{8A40F744-6AD7-0455-0881-04E89B640C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1" name="Freeform: Shape 56">
                      <a:extLst>
                        <a:ext uri="{FF2B5EF4-FFF2-40B4-BE49-F238E27FC236}">
                          <a16:creationId xmlns:a16="http://schemas.microsoft.com/office/drawing/2014/main" id="{00DC9383-12B1-ECF0-48E8-09754022939A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2" name="Rectangle: Rounded Corners 57">
                      <a:extLst>
                        <a:ext uri="{FF2B5EF4-FFF2-40B4-BE49-F238E27FC236}">
                          <a16:creationId xmlns:a16="http://schemas.microsoft.com/office/drawing/2014/main" id="{918EE84E-A18A-74A6-AA9F-B9D8E75520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3" name="Rectangle: Rounded Corners 58">
                      <a:extLst>
                        <a:ext uri="{FF2B5EF4-FFF2-40B4-BE49-F238E27FC236}">
                          <a16:creationId xmlns:a16="http://schemas.microsoft.com/office/drawing/2014/main" id="{A2B2790E-6FB5-C96F-D354-34DDEB5306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4" name="Rectangle: Rounded Corners 59">
                      <a:extLst>
                        <a:ext uri="{FF2B5EF4-FFF2-40B4-BE49-F238E27FC236}">
                          <a16:creationId xmlns:a16="http://schemas.microsoft.com/office/drawing/2014/main" id="{EC7094B0-A411-04F1-496A-300169833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5" name="Rectangle: Rounded Corners 60">
                      <a:extLst>
                        <a:ext uri="{FF2B5EF4-FFF2-40B4-BE49-F238E27FC236}">
                          <a16:creationId xmlns:a16="http://schemas.microsoft.com/office/drawing/2014/main" id="{55AECD2D-27C8-1D16-7B8E-D743D54B47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6" name="Rectangle: Rounded Corners 61">
                      <a:extLst>
                        <a:ext uri="{FF2B5EF4-FFF2-40B4-BE49-F238E27FC236}">
                          <a16:creationId xmlns:a16="http://schemas.microsoft.com/office/drawing/2014/main" id="{6628C2B1-19D5-2984-7BE0-9682478DEB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1E817BF5-36AC-BFB6-2BEC-8E926B49B2EA}"/>
                      </a:ext>
                    </a:extLst>
                  </p:cNvPr>
                  <p:cNvGrpSpPr/>
                  <p:nvPr/>
                </p:nvGrpSpPr>
                <p:grpSpPr>
                  <a:xfrm rot="21021678">
                    <a:off x="10617958" y="3344159"/>
                    <a:ext cx="181883" cy="159622"/>
                    <a:chOff x="8770428" y="4145965"/>
                    <a:chExt cx="307647" cy="276064"/>
                  </a:xfrm>
                  <a:solidFill>
                    <a:srgbClr val="824A78"/>
                  </a:solidFill>
                </p:grpSpPr>
                <p:sp>
                  <p:nvSpPr>
                    <p:cNvPr id="466" name="Freeform: Shape 31">
                      <a:extLst>
                        <a:ext uri="{FF2B5EF4-FFF2-40B4-BE49-F238E27FC236}">
                          <a16:creationId xmlns:a16="http://schemas.microsoft.com/office/drawing/2014/main" id="{71BA038F-71DE-0E05-F9A4-FAE4767E2B8A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7" name="Freeform: Shape 32">
                      <a:extLst>
                        <a:ext uri="{FF2B5EF4-FFF2-40B4-BE49-F238E27FC236}">
                          <a16:creationId xmlns:a16="http://schemas.microsoft.com/office/drawing/2014/main" id="{CDAD540C-CB9D-D0E9-6F9C-73785F6E7C99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8" name="Freeform: Shape 33">
                      <a:extLst>
                        <a:ext uri="{FF2B5EF4-FFF2-40B4-BE49-F238E27FC236}">
                          <a16:creationId xmlns:a16="http://schemas.microsoft.com/office/drawing/2014/main" id="{23F7B76E-C6E9-C21E-F179-69B2FF2C0EF6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9" name="Freeform: Shape 34">
                      <a:extLst>
                        <a:ext uri="{FF2B5EF4-FFF2-40B4-BE49-F238E27FC236}">
                          <a16:creationId xmlns:a16="http://schemas.microsoft.com/office/drawing/2014/main" id="{FECFF12C-F13B-0922-0AD8-44FB21E03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0" name="Freeform: Shape 35">
                      <a:extLst>
                        <a:ext uri="{FF2B5EF4-FFF2-40B4-BE49-F238E27FC236}">
                          <a16:creationId xmlns:a16="http://schemas.microsoft.com/office/drawing/2014/main" id="{5750B6D3-D326-F9C4-6575-650B32E93EA0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1" name="Freeform: Shape 36">
                      <a:extLst>
                        <a:ext uri="{FF2B5EF4-FFF2-40B4-BE49-F238E27FC236}">
                          <a16:creationId xmlns:a16="http://schemas.microsoft.com/office/drawing/2014/main" id="{181C20D7-4340-AE27-B22E-084E33557124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2" name="Freeform: Shape 37">
                      <a:extLst>
                        <a:ext uri="{FF2B5EF4-FFF2-40B4-BE49-F238E27FC236}">
                          <a16:creationId xmlns:a16="http://schemas.microsoft.com/office/drawing/2014/main" id="{E2BE5699-39B5-5C19-8570-23AB85DF5CFC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3" name="Freeform: Shape 38">
                      <a:extLst>
                        <a:ext uri="{FF2B5EF4-FFF2-40B4-BE49-F238E27FC236}">
                          <a16:creationId xmlns:a16="http://schemas.microsoft.com/office/drawing/2014/main" id="{93AA6B6D-351E-E116-1057-A3308B71B76F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4" name="Freeform: Shape 39">
                      <a:extLst>
                        <a:ext uri="{FF2B5EF4-FFF2-40B4-BE49-F238E27FC236}">
                          <a16:creationId xmlns:a16="http://schemas.microsoft.com/office/drawing/2014/main" id="{09CA9295-0F2F-DD5E-7337-B91F1EE28C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5" name="Rectangle: Rounded Corners 40">
                      <a:extLst>
                        <a:ext uri="{FF2B5EF4-FFF2-40B4-BE49-F238E27FC236}">
                          <a16:creationId xmlns:a16="http://schemas.microsoft.com/office/drawing/2014/main" id="{9DCE276F-BEF6-1DC2-8BD0-DB665ADB9B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6" name="Rectangle: Rounded Corners 41">
                      <a:extLst>
                        <a:ext uri="{FF2B5EF4-FFF2-40B4-BE49-F238E27FC236}">
                          <a16:creationId xmlns:a16="http://schemas.microsoft.com/office/drawing/2014/main" id="{A7BE05EC-9D08-0A53-310A-B3353850C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7" name="Rectangle: Rounded Corners 42">
                      <a:extLst>
                        <a:ext uri="{FF2B5EF4-FFF2-40B4-BE49-F238E27FC236}">
                          <a16:creationId xmlns:a16="http://schemas.microsoft.com/office/drawing/2014/main" id="{DC75D64D-71F4-6E93-3CF8-62F7E1EF1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8" name="Rectangle: Rounded Corners 43">
                      <a:extLst>
                        <a:ext uri="{FF2B5EF4-FFF2-40B4-BE49-F238E27FC236}">
                          <a16:creationId xmlns:a16="http://schemas.microsoft.com/office/drawing/2014/main" id="{70D3DBCC-B18E-D1FD-CC3F-213C85190C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9" name="Rectangle: Rounded Corners 44">
                      <a:extLst>
                        <a:ext uri="{FF2B5EF4-FFF2-40B4-BE49-F238E27FC236}">
                          <a16:creationId xmlns:a16="http://schemas.microsoft.com/office/drawing/2014/main" id="{4D9C5FDF-5104-D84B-D625-A2F1F243A3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0" name="Rectangle: Rounded Corners 45">
                      <a:extLst>
                        <a:ext uri="{FF2B5EF4-FFF2-40B4-BE49-F238E27FC236}">
                          <a16:creationId xmlns:a16="http://schemas.microsoft.com/office/drawing/2014/main" id="{CE561B0C-2CA6-C4E9-8407-8997ED397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4095" y="4145965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C495E493-1BD7-E132-E7B0-AE962AF51BC8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79831" y="335788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450" name="Freeform: Shape 15">
                      <a:extLst>
                        <a:ext uri="{FF2B5EF4-FFF2-40B4-BE49-F238E27FC236}">
                          <a16:creationId xmlns:a16="http://schemas.microsoft.com/office/drawing/2014/main" id="{A6965E11-345C-A9B0-54B2-CFED2454F3F7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1" name="Freeform: Shape 16">
                      <a:extLst>
                        <a:ext uri="{FF2B5EF4-FFF2-40B4-BE49-F238E27FC236}">
                          <a16:creationId xmlns:a16="http://schemas.microsoft.com/office/drawing/2014/main" id="{DBADD126-EC77-8770-90B4-42DDF63C9D9E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2" name="Freeform: Shape 17">
                      <a:extLst>
                        <a:ext uri="{FF2B5EF4-FFF2-40B4-BE49-F238E27FC236}">
                          <a16:creationId xmlns:a16="http://schemas.microsoft.com/office/drawing/2014/main" id="{373F5020-8942-D9AB-702B-10FA2CE61D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3" name="Freeform: Shape 18">
                      <a:extLst>
                        <a:ext uri="{FF2B5EF4-FFF2-40B4-BE49-F238E27FC236}">
                          <a16:creationId xmlns:a16="http://schemas.microsoft.com/office/drawing/2014/main" id="{5F2422FC-C6FA-D441-DB33-A39ACF516FA8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4" name="Freeform: Shape 19">
                      <a:extLst>
                        <a:ext uri="{FF2B5EF4-FFF2-40B4-BE49-F238E27FC236}">
                          <a16:creationId xmlns:a16="http://schemas.microsoft.com/office/drawing/2014/main" id="{931A1BF9-B8C6-6C6B-9F2D-477F296AC4A5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5" name="Freeform: Shape 20">
                      <a:extLst>
                        <a:ext uri="{FF2B5EF4-FFF2-40B4-BE49-F238E27FC236}">
                          <a16:creationId xmlns:a16="http://schemas.microsoft.com/office/drawing/2014/main" id="{3967A2FD-C5C2-9073-3918-71DB36A5FA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6" name="Freeform: Shape 21">
                      <a:extLst>
                        <a:ext uri="{FF2B5EF4-FFF2-40B4-BE49-F238E27FC236}">
                          <a16:creationId xmlns:a16="http://schemas.microsoft.com/office/drawing/2014/main" id="{7EF69DF0-53D2-BDEA-B246-6A45FCD90C34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7" name="Freeform: Shape 22">
                      <a:extLst>
                        <a:ext uri="{FF2B5EF4-FFF2-40B4-BE49-F238E27FC236}">
                          <a16:creationId xmlns:a16="http://schemas.microsoft.com/office/drawing/2014/main" id="{A3814D56-C4D1-4871-4269-DD8E5EA12C56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8" name="Freeform: Shape 23">
                      <a:extLst>
                        <a:ext uri="{FF2B5EF4-FFF2-40B4-BE49-F238E27FC236}">
                          <a16:creationId xmlns:a16="http://schemas.microsoft.com/office/drawing/2014/main" id="{3F1CD129-190F-960B-BBB6-5A03595002A5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59" name="Freeform: Shape 24">
                      <a:extLst>
                        <a:ext uri="{FF2B5EF4-FFF2-40B4-BE49-F238E27FC236}">
                          <a16:creationId xmlns:a16="http://schemas.microsoft.com/office/drawing/2014/main" id="{4AD806DE-8823-DB7A-0C66-A267515EA886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0" name="Freeform: Shape 25">
                      <a:extLst>
                        <a:ext uri="{FF2B5EF4-FFF2-40B4-BE49-F238E27FC236}">
                          <a16:creationId xmlns:a16="http://schemas.microsoft.com/office/drawing/2014/main" id="{C62E13E5-D222-703D-E250-792950CA0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1" name="Freeform: Shape 26">
                      <a:extLst>
                        <a:ext uri="{FF2B5EF4-FFF2-40B4-BE49-F238E27FC236}">
                          <a16:creationId xmlns:a16="http://schemas.microsoft.com/office/drawing/2014/main" id="{D86957C8-90A4-2942-1DD9-52365D665DC0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2" name="Rectangle: Rounded Corners 27">
                      <a:extLst>
                        <a:ext uri="{FF2B5EF4-FFF2-40B4-BE49-F238E27FC236}">
                          <a16:creationId xmlns:a16="http://schemas.microsoft.com/office/drawing/2014/main" id="{3E5929DF-B1B5-C817-A7EF-5F2768740A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3" name="Rectangle: Rounded Corners 28">
                      <a:extLst>
                        <a:ext uri="{FF2B5EF4-FFF2-40B4-BE49-F238E27FC236}">
                          <a16:creationId xmlns:a16="http://schemas.microsoft.com/office/drawing/2014/main" id="{8A245B9A-8B3A-2736-EC44-E03E7D176F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4" name="Rectangle: Rounded Corners 29">
                      <a:extLst>
                        <a:ext uri="{FF2B5EF4-FFF2-40B4-BE49-F238E27FC236}">
                          <a16:creationId xmlns:a16="http://schemas.microsoft.com/office/drawing/2014/main" id="{9A4A7D05-B407-C211-9EE7-C3E63AA8D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5" name="Rectangle: Rounded Corners 30">
                      <a:extLst>
                        <a:ext uri="{FF2B5EF4-FFF2-40B4-BE49-F238E27FC236}">
                          <a16:creationId xmlns:a16="http://schemas.microsoft.com/office/drawing/2014/main" id="{3F4BEFC3-446E-F4CF-DF35-C01F0FEF6D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AAF6A1AE-7070-D7F8-E47C-34A592485AE9}"/>
                      </a:ext>
                    </a:extLst>
                  </p:cNvPr>
                  <p:cNvSpPr/>
                  <p:nvPr/>
                </p:nvSpPr>
                <p:spPr>
                  <a:xfrm>
                    <a:off x="10736434" y="3324552"/>
                    <a:ext cx="114954" cy="145297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0D3759">
                          <a:lumMod val="20000"/>
                          <a:lumOff val="80000"/>
                        </a:srgbClr>
                      </a:gs>
                      <a:gs pos="74000">
                        <a:srgbClr val="0D3759">
                          <a:lumMod val="75000"/>
                        </a:srgbClr>
                      </a:gs>
                      <a:gs pos="53000">
                        <a:srgbClr val="0D3759">
                          <a:lumMod val="60000"/>
                          <a:lumOff val="4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8796D808-ABF3-5282-C83B-49EF42DA841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533769" flipH="1">
                <a:off x="4261121" y="5451342"/>
                <a:ext cx="333804" cy="344130"/>
                <a:chOff x="10593932" y="3239058"/>
                <a:chExt cx="296031" cy="305188"/>
              </a:xfrm>
            </p:grpSpPr>
            <p:sp>
              <p:nvSpPr>
                <p:cNvPr id="371" name="Oval 370">
                  <a:extLst>
                    <a:ext uri="{FF2B5EF4-FFF2-40B4-BE49-F238E27FC236}">
                      <a16:creationId xmlns:a16="http://schemas.microsoft.com/office/drawing/2014/main" id="{6A69FCEE-7D77-E256-469B-69AC492AC69B}"/>
                    </a:ext>
                  </a:extLst>
                </p:cNvPr>
                <p:cNvSpPr/>
                <p:nvPr/>
              </p:nvSpPr>
              <p:spPr>
                <a:xfrm rot="8224245">
                  <a:off x="10593932" y="3239058"/>
                  <a:ext cx="296031" cy="305188"/>
                </a:xfrm>
                <a:prstGeom prst="ellipse">
                  <a:avLst/>
                </a:prstGeom>
                <a:gradFill>
                  <a:gsLst>
                    <a:gs pos="0">
                      <a:srgbClr val="0D3759">
                        <a:lumMod val="20000"/>
                        <a:lumOff val="80000"/>
                      </a:srgbClr>
                    </a:gs>
                    <a:gs pos="99000">
                      <a:srgbClr val="0D3759"/>
                    </a:gs>
                  </a:gsLst>
                  <a:path path="circle">
                    <a:fillToRect l="50000" t="50000" r="50000" b="50000"/>
                  </a:path>
                </a:gradFill>
                <a:ln w="9525" cap="flat" cmpd="sng" algn="ctr">
                  <a:solidFill>
                    <a:srgbClr val="0D37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2" name="Group 371">
                  <a:extLst>
                    <a:ext uri="{FF2B5EF4-FFF2-40B4-BE49-F238E27FC236}">
                      <a16:creationId xmlns:a16="http://schemas.microsoft.com/office/drawing/2014/main" id="{DBFD07E9-AC44-C720-9AA0-A0ED607AF135}"/>
                    </a:ext>
                  </a:extLst>
                </p:cNvPr>
                <p:cNvGrpSpPr/>
                <p:nvPr/>
              </p:nvGrpSpPr>
              <p:grpSpPr>
                <a:xfrm>
                  <a:off x="10609838" y="3262367"/>
                  <a:ext cx="241550" cy="266278"/>
                  <a:chOff x="10609838" y="3262367"/>
                  <a:chExt cx="241550" cy="266278"/>
                </a:xfrm>
              </p:grpSpPr>
              <p:grpSp>
                <p:nvGrpSpPr>
                  <p:cNvPr id="373" name="Group 372">
                    <a:extLst>
                      <a:ext uri="{FF2B5EF4-FFF2-40B4-BE49-F238E27FC236}">
                        <a16:creationId xmlns:a16="http://schemas.microsoft.com/office/drawing/2014/main" id="{524C0B8F-0F09-77CA-F369-F296534717A8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02722" y="329150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425" name="Freeform: Shape 62">
                      <a:extLst>
                        <a:ext uri="{FF2B5EF4-FFF2-40B4-BE49-F238E27FC236}">
                          <a16:creationId xmlns:a16="http://schemas.microsoft.com/office/drawing/2014/main" id="{27930951-90BF-BDFE-760E-985B9C656647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6" name="Freeform: Shape 63">
                      <a:extLst>
                        <a:ext uri="{FF2B5EF4-FFF2-40B4-BE49-F238E27FC236}">
                          <a16:creationId xmlns:a16="http://schemas.microsoft.com/office/drawing/2014/main" id="{630EA67B-0F92-6465-F98D-CB4871C13E83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7" name="Freeform: Shape 64">
                      <a:extLst>
                        <a:ext uri="{FF2B5EF4-FFF2-40B4-BE49-F238E27FC236}">
                          <a16:creationId xmlns:a16="http://schemas.microsoft.com/office/drawing/2014/main" id="{930D462F-3CD8-C116-9C36-801777D3B8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8" name="Freeform: Shape 65">
                      <a:extLst>
                        <a:ext uri="{FF2B5EF4-FFF2-40B4-BE49-F238E27FC236}">
                          <a16:creationId xmlns:a16="http://schemas.microsoft.com/office/drawing/2014/main" id="{B1338C59-DCFF-FA07-DB82-FA5FF93CD4C9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9" name="Freeform: Shape 66">
                      <a:extLst>
                        <a:ext uri="{FF2B5EF4-FFF2-40B4-BE49-F238E27FC236}">
                          <a16:creationId xmlns:a16="http://schemas.microsoft.com/office/drawing/2014/main" id="{F3D3A7BA-0875-379E-1224-E5240F5D9B48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0" name="Freeform: Shape 67">
                      <a:extLst>
                        <a:ext uri="{FF2B5EF4-FFF2-40B4-BE49-F238E27FC236}">
                          <a16:creationId xmlns:a16="http://schemas.microsoft.com/office/drawing/2014/main" id="{83065D34-9838-B7E4-831B-B69A80261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1" name="Freeform: Shape 68">
                      <a:extLst>
                        <a:ext uri="{FF2B5EF4-FFF2-40B4-BE49-F238E27FC236}">
                          <a16:creationId xmlns:a16="http://schemas.microsoft.com/office/drawing/2014/main" id="{F530EFA4-D4AB-C5AF-5CB3-0D0042D7D64F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2" name="Freeform: Shape 69">
                      <a:extLst>
                        <a:ext uri="{FF2B5EF4-FFF2-40B4-BE49-F238E27FC236}">
                          <a16:creationId xmlns:a16="http://schemas.microsoft.com/office/drawing/2014/main" id="{B55F76F6-D988-A6BC-F77C-CD3721790C5C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3" name="Freeform: Shape 70">
                      <a:extLst>
                        <a:ext uri="{FF2B5EF4-FFF2-40B4-BE49-F238E27FC236}">
                          <a16:creationId xmlns:a16="http://schemas.microsoft.com/office/drawing/2014/main" id="{46CE3D6C-48B1-A7FD-347E-F3BC048B90F9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4" name="Freeform: Shape 71">
                      <a:extLst>
                        <a:ext uri="{FF2B5EF4-FFF2-40B4-BE49-F238E27FC236}">
                          <a16:creationId xmlns:a16="http://schemas.microsoft.com/office/drawing/2014/main" id="{8B456C4D-E8F5-837A-3476-824EA52CFFCB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5" name="Freeform: Shape 72">
                      <a:extLst>
                        <a:ext uri="{FF2B5EF4-FFF2-40B4-BE49-F238E27FC236}">
                          <a16:creationId xmlns:a16="http://schemas.microsoft.com/office/drawing/2014/main" id="{A9341D2C-BD6F-98D1-9537-2EACBD132FFD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6" name="Freeform: Shape 73">
                      <a:extLst>
                        <a:ext uri="{FF2B5EF4-FFF2-40B4-BE49-F238E27FC236}">
                          <a16:creationId xmlns:a16="http://schemas.microsoft.com/office/drawing/2014/main" id="{1E62741E-4E8E-B442-699F-EEFB86CFA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7" name="Rectangle: Rounded Corners 74">
                      <a:extLst>
                        <a:ext uri="{FF2B5EF4-FFF2-40B4-BE49-F238E27FC236}">
                          <a16:creationId xmlns:a16="http://schemas.microsoft.com/office/drawing/2014/main" id="{947712C8-D9F4-12B8-BD2C-31B2A045DB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8" name="Rectangle: Rounded Corners 75">
                      <a:extLst>
                        <a:ext uri="{FF2B5EF4-FFF2-40B4-BE49-F238E27FC236}">
                          <a16:creationId xmlns:a16="http://schemas.microsoft.com/office/drawing/2014/main" id="{E3669DDC-75E6-57DF-06FA-C5B5C00420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39" name="Rectangle: Rounded Corners 76">
                      <a:extLst>
                        <a:ext uri="{FF2B5EF4-FFF2-40B4-BE49-F238E27FC236}">
                          <a16:creationId xmlns:a16="http://schemas.microsoft.com/office/drawing/2014/main" id="{C082710D-C1E7-1DED-0EDE-2495992C4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0" name="Rectangle: Rounded Corners 77">
                      <a:extLst>
                        <a:ext uri="{FF2B5EF4-FFF2-40B4-BE49-F238E27FC236}">
                          <a16:creationId xmlns:a16="http://schemas.microsoft.com/office/drawing/2014/main" id="{AE71DF08-58DB-79EF-11D4-DFF9495F54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1" name="Rectangle: Rounded Corners 78">
                      <a:extLst>
                        <a:ext uri="{FF2B5EF4-FFF2-40B4-BE49-F238E27FC236}">
                          <a16:creationId xmlns:a16="http://schemas.microsoft.com/office/drawing/2014/main" id="{776D2CEE-F849-564B-464E-CAEB41D952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42" name="Rectangle: Rounded Corners 79">
                      <a:extLst>
                        <a:ext uri="{FF2B5EF4-FFF2-40B4-BE49-F238E27FC236}">
                          <a16:creationId xmlns:a16="http://schemas.microsoft.com/office/drawing/2014/main" id="{7AEF1095-6469-BAAE-FB1F-6DA6B8247F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4" name="Group 373">
                    <a:extLst>
                      <a:ext uri="{FF2B5EF4-FFF2-40B4-BE49-F238E27FC236}">
                        <a16:creationId xmlns:a16="http://schemas.microsoft.com/office/drawing/2014/main" id="{D50DB8B3-C0F5-842F-78A2-CFD3B0A1FD8E}"/>
                      </a:ext>
                    </a:extLst>
                  </p:cNvPr>
                  <p:cNvGrpSpPr/>
                  <p:nvPr/>
                </p:nvGrpSpPr>
                <p:grpSpPr>
                  <a:xfrm rot="14018184">
                    <a:off x="10664626" y="3278498"/>
                    <a:ext cx="187509" cy="155247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409" name="Freeform: Shape 46">
                      <a:extLst>
                        <a:ext uri="{FF2B5EF4-FFF2-40B4-BE49-F238E27FC236}">
                          <a16:creationId xmlns:a16="http://schemas.microsoft.com/office/drawing/2014/main" id="{48CBDB63-DC31-465A-28DD-953948FA718C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0" name="Freeform: Shape 47">
                      <a:extLst>
                        <a:ext uri="{FF2B5EF4-FFF2-40B4-BE49-F238E27FC236}">
                          <a16:creationId xmlns:a16="http://schemas.microsoft.com/office/drawing/2014/main" id="{FC95559B-7E63-BB1F-DB58-59ECD24430B6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1" name="Freeform: Shape 48">
                      <a:extLst>
                        <a:ext uri="{FF2B5EF4-FFF2-40B4-BE49-F238E27FC236}">
                          <a16:creationId xmlns:a16="http://schemas.microsoft.com/office/drawing/2014/main" id="{9ABACA13-4519-AEB1-0196-0D39C970662D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2" name="Freeform: Shape 49">
                      <a:extLst>
                        <a:ext uri="{FF2B5EF4-FFF2-40B4-BE49-F238E27FC236}">
                          <a16:creationId xmlns:a16="http://schemas.microsoft.com/office/drawing/2014/main" id="{D6F7B3E0-C7B6-0303-2B0F-18F59F5942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986" y="428752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3" name="Freeform: Shape 50">
                      <a:extLst>
                        <a:ext uri="{FF2B5EF4-FFF2-40B4-BE49-F238E27FC236}">
                          <a16:creationId xmlns:a16="http://schemas.microsoft.com/office/drawing/2014/main" id="{860B4CD2-9EFA-0B14-CFBA-B905264E11BD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4" name="Freeform: Shape 51">
                      <a:extLst>
                        <a:ext uri="{FF2B5EF4-FFF2-40B4-BE49-F238E27FC236}">
                          <a16:creationId xmlns:a16="http://schemas.microsoft.com/office/drawing/2014/main" id="{3EE935F3-5B6C-26FE-6069-4BE5C67D1CE7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5" name="Freeform: Shape 52">
                      <a:extLst>
                        <a:ext uri="{FF2B5EF4-FFF2-40B4-BE49-F238E27FC236}">
                          <a16:creationId xmlns:a16="http://schemas.microsoft.com/office/drawing/2014/main" id="{8B581179-6827-2B3A-FBBB-BEE6A262BF3B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6" name="Freeform: Shape 53">
                      <a:extLst>
                        <a:ext uri="{FF2B5EF4-FFF2-40B4-BE49-F238E27FC236}">
                          <a16:creationId xmlns:a16="http://schemas.microsoft.com/office/drawing/2014/main" id="{C976DA62-BB6C-3096-E29C-650E34A60ED1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7" name="Freeform: Shape 54">
                      <a:extLst>
                        <a:ext uri="{FF2B5EF4-FFF2-40B4-BE49-F238E27FC236}">
                          <a16:creationId xmlns:a16="http://schemas.microsoft.com/office/drawing/2014/main" id="{C1DE52BF-F2E0-354E-5516-68E9AB07B741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8" name="Freeform: Shape 55">
                      <a:extLst>
                        <a:ext uri="{FF2B5EF4-FFF2-40B4-BE49-F238E27FC236}">
                          <a16:creationId xmlns:a16="http://schemas.microsoft.com/office/drawing/2014/main" id="{6E765363-D71C-7B2A-6957-B5ED232F90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19" name="Freeform: Shape 56">
                      <a:extLst>
                        <a:ext uri="{FF2B5EF4-FFF2-40B4-BE49-F238E27FC236}">
                          <a16:creationId xmlns:a16="http://schemas.microsoft.com/office/drawing/2014/main" id="{E4420C56-D298-660D-1D58-DD96EE57381E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0" name="Rectangle: Rounded Corners 57">
                      <a:extLst>
                        <a:ext uri="{FF2B5EF4-FFF2-40B4-BE49-F238E27FC236}">
                          <a16:creationId xmlns:a16="http://schemas.microsoft.com/office/drawing/2014/main" id="{84995922-D3F4-8208-5B4B-4A40D02B65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1" name="Rectangle: Rounded Corners 58">
                      <a:extLst>
                        <a:ext uri="{FF2B5EF4-FFF2-40B4-BE49-F238E27FC236}">
                          <a16:creationId xmlns:a16="http://schemas.microsoft.com/office/drawing/2014/main" id="{5C19B3F6-A01B-3D13-D3F5-2CBEABF51C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2" name="Rectangle: Rounded Corners 59">
                      <a:extLst>
                        <a:ext uri="{FF2B5EF4-FFF2-40B4-BE49-F238E27FC236}">
                          <a16:creationId xmlns:a16="http://schemas.microsoft.com/office/drawing/2014/main" id="{AB615F9D-E352-9A17-4764-529F941F51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3" name="Rectangle: Rounded Corners 60">
                      <a:extLst>
                        <a:ext uri="{FF2B5EF4-FFF2-40B4-BE49-F238E27FC236}">
                          <a16:creationId xmlns:a16="http://schemas.microsoft.com/office/drawing/2014/main" id="{C85ABB52-AB55-7B41-F382-4AB09C0911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24" name="Rectangle: Rounded Corners 61">
                      <a:extLst>
                        <a:ext uri="{FF2B5EF4-FFF2-40B4-BE49-F238E27FC236}">
                          <a16:creationId xmlns:a16="http://schemas.microsoft.com/office/drawing/2014/main" id="{638A5224-4E6A-7BEC-426F-6ED3C4EADD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5" name="Group 374">
                    <a:extLst>
                      <a:ext uri="{FF2B5EF4-FFF2-40B4-BE49-F238E27FC236}">
                        <a16:creationId xmlns:a16="http://schemas.microsoft.com/office/drawing/2014/main" id="{B0DDF734-A9B7-0B6F-9E8C-452F184FE0F0}"/>
                      </a:ext>
                    </a:extLst>
                  </p:cNvPr>
                  <p:cNvGrpSpPr/>
                  <p:nvPr/>
                </p:nvGrpSpPr>
                <p:grpSpPr>
                  <a:xfrm rot="21021678">
                    <a:off x="10617958" y="3344159"/>
                    <a:ext cx="181883" cy="159622"/>
                    <a:chOff x="8770428" y="4145965"/>
                    <a:chExt cx="307647" cy="276064"/>
                  </a:xfrm>
                  <a:solidFill>
                    <a:srgbClr val="824A78"/>
                  </a:solidFill>
                </p:grpSpPr>
                <p:sp>
                  <p:nvSpPr>
                    <p:cNvPr id="394" name="Freeform: Shape 31">
                      <a:extLst>
                        <a:ext uri="{FF2B5EF4-FFF2-40B4-BE49-F238E27FC236}">
                          <a16:creationId xmlns:a16="http://schemas.microsoft.com/office/drawing/2014/main" id="{DF3C00CF-D6EF-2398-34AA-8DF49E8A5AE5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5" name="Freeform: Shape 32">
                      <a:extLst>
                        <a:ext uri="{FF2B5EF4-FFF2-40B4-BE49-F238E27FC236}">
                          <a16:creationId xmlns:a16="http://schemas.microsoft.com/office/drawing/2014/main" id="{CE65B40B-25E9-2778-B04E-7B547E0D839C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6" name="Freeform: Shape 33">
                      <a:extLst>
                        <a:ext uri="{FF2B5EF4-FFF2-40B4-BE49-F238E27FC236}">
                          <a16:creationId xmlns:a16="http://schemas.microsoft.com/office/drawing/2014/main" id="{A460BEFF-E1DF-456B-7053-3EA3DA0BBD30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7" name="Freeform: Shape 34">
                      <a:extLst>
                        <a:ext uri="{FF2B5EF4-FFF2-40B4-BE49-F238E27FC236}">
                          <a16:creationId xmlns:a16="http://schemas.microsoft.com/office/drawing/2014/main" id="{94AB72B1-2657-CB51-22D5-01A7474B3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8" name="Freeform: Shape 35">
                      <a:extLst>
                        <a:ext uri="{FF2B5EF4-FFF2-40B4-BE49-F238E27FC236}">
                          <a16:creationId xmlns:a16="http://schemas.microsoft.com/office/drawing/2014/main" id="{456D077E-2B3E-B22A-6BC0-F5A1FD6CC9DB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9" name="Freeform: Shape 36">
                      <a:extLst>
                        <a:ext uri="{FF2B5EF4-FFF2-40B4-BE49-F238E27FC236}">
                          <a16:creationId xmlns:a16="http://schemas.microsoft.com/office/drawing/2014/main" id="{912899AF-D6E5-975D-A3CF-F82AF0244BCA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0" name="Freeform: Shape 37">
                      <a:extLst>
                        <a:ext uri="{FF2B5EF4-FFF2-40B4-BE49-F238E27FC236}">
                          <a16:creationId xmlns:a16="http://schemas.microsoft.com/office/drawing/2014/main" id="{06531447-EF87-588A-69B7-DD267E220887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1" name="Freeform: Shape 38">
                      <a:extLst>
                        <a:ext uri="{FF2B5EF4-FFF2-40B4-BE49-F238E27FC236}">
                          <a16:creationId xmlns:a16="http://schemas.microsoft.com/office/drawing/2014/main" id="{90328E2A-AB2C-14F6-1AE7-536DF8D09CE4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2" name="Freeform: Shape 39">
                      <a:extLst>
                        <a:ext uri="{FF2B5EF4-FFF2-40B4-BE49-F238E27FC236}">
                          <a16:creationId xmlns:a16="http://schemas.microsoft.com/office/drawing/2014/main" id="{C1929FC6-FB89-F475-5E59-2247639C83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3" name="Rectangle: Rounded Corners 40">
                      <a:extLst>
                        <a:ext uri="{FF2B5EF4-FFF2-40B4-BE49-F238E27FC236}">
                          <a16:creationId xmlns:a16="http://schemas.microsoft.com/office/drawing/2014/main" id="{592802CC-D904-D236-1D42-3E3F79F72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4" name="Rectangle: Rounded Corners 41">
                      <a:extLst>
                        <a:ext uri="{FF2B5EF4-FFF2-40B4-BE49-F238E27FC236}">
                          <a16:creationId xmlns:a16="http://schemas.microsoft.com/office/drawing/2014/main" id="{A281567B-3BD8-B449-6A6F-821B2CCF23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5" name="Rectangle: Rounded Corners 42">
                      <a:extLst>
                        <a:ext uri="{FF2B5EF4-FFF2-40B4-BE49-F238E27FC236}">
                          <a16:creationId xmlns:a16="http://schemas.microsoft.com/office/drawing/2014/main" id="{EE98517C-328B-245D-8574-EAECF9AA72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6" name="Rectangle: Rounded Corners 43">
                      <a:extLst>
                        <a:ext uri="{FF2B5EF4-FFF2-40B4-BE49-F238E27FC236}">
                          <a16:creationId xmlns:a16="http://schemas.microsoft.com/office/drawing/2014/main" id="{97BC703D-E2D0-E896-ED9A-0224BF3AD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7" name="Rectangle: Rounded Corners 44">
                      <a:extLst>
                        <a:ext uri="{FF2B5EF4-FFF2-40B4-BE49-F238E27FC236}">
                          <a16:creationId xmlns:a16="http://schemas.microsoft.com/office/drawing/2014/main" id="{AC5D87F4-7575-2D08-0B4D-80E24FB10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08" name="Rectangle: Rounded Corners 45">
                      <a:extLst>
                        <a:ext uri="{FF2B5EF4-FFF2-40B4-BE49-F238E27FC236}">
                          <a16:creationId xmlns:a16="http://schemas.microsoft.com/office/drawing/2014/main" id="{81C6FE3A-271D-37AA-8DA7-A60F9F541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4095" y="4145965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76" name="Group 375">
                    <a:extLst>
                      <a:ext uri="{FF2B5EF4-FFF2-40B4-BE49-F238E27FC236}">
                        <a16:creationId xmlns:a16="http://schemas.microsoft.com/office/drawing/2014/main" id="{A8CA0604-0761-AA59-7B38-A28B6ED8311A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79831" y="335788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378" name="Freeform: Shape 15">
                      <a:extLst>
                        <a:ext uri="{FF2B5EF4-FFF2-40B4-BE49-F238E27FC236}">
                          <a16:creationId xmlns:a16="http://schemas.microsoft.com/office/drawing/2014/main" id="{135176C1-E023-1538-9CD1-F0AD419CE028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9" name="Freeform: Shape 16">
                      <a:extLst>
                        <a:ext uri="{FF2B5EF4-FFF2-40B4-BE49-F238E27FC236}">
                          <a16:creationId xmlns:a16="http://schemas.microsoft.com/office/drawing/2014/main" id="{5053B684-6FB7-194D-C415-E9DB320C7B3C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0" name="Freeform: Shape 17">
                      <a:extLst>
                        <a:ext uri="{FF2B5EF4-FFF2-40B4-BE49-F238E27FC236}">
                          <a16:creationId xmlns:a16="http://schemas.microsoft.com/office/drawing/2014/main" id="{A8C983DC-B0D3-D046-5343-1AC7426BF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1" name="Freeform: Shape 18">
                      <a:extLst>
                        <a:ext uri="{FF2B5EF4-FFF2-40B4-BE49-F238E27FC236}">
                          <a16:creationId xmlns:a16="http://schemas.microsoft.com/office/drawing/2014/main" id="{A72E3040-E82C-B5FB-981C-364D60E3C648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2" name="Freeform: Shape 19">
                      <a:extLst>
                        <a:ext uri="{FF2B5EF4-FFF2-40B4-BE49-F238E27FC236}">
                          <a16:creationId xmlns:a16="http://schemas.microsoft.com/office/drawing/2014/main" id="{0C924B10-4020-D472-AA01-3897FC0D3225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3" name="Freeform: Shape 20">
                      <a:extLst>
                        <a:ext uri="{FF2B5EF4-FFF2-40B4-BE49-F238E27FC236}">
                          <a16:creationId xmlns:a16="http://schemas.microsoft.com/office/drawing/2014/main" id="{387E264B-36F5-1D7A-EE65-20F40E112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4" name="Freeform: Shape 21">
                      <a:extLst>
                        <a:ext uri="{FF2B5EF4-FFF2-40B4-BE49-F238E27FC236}">
                          <a16:creationId xmlns:a16="http://schemas.microsoft.com/office/drawing/2014/main" id="{765AEFD4-E5BF-1651-CFE8-2D2BF4D66F73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5" name="Freeform: Shape 22">
                      <a:extLst>
                        <a:ext uri="{FF2B5EF4-FFF2-40B4-BE49-F238E27FC236}">
                          <a16:creationId xmlns:a16="http://schemas.microsoft.com/office/drawing/2014/main" id="{C28174E1-7096-5AD3-F71D-D818111510D5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6" name="Freeform: Shape 23">
                      <a:extLst>
                        <a:ext uri="{FF2B5EF4-FFF2-40B4-BE49-F238E27FC236}">
                          <a16:creationId xmlns:a16="http://schemas.microsoft.com/office/drawing/2014/main" id="{2ECC7430-45AF-BB2A-7944-1EE1063D85D6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7" name="Freeform: Shape 24">
                      <a:extLst>
                        <a:ext uri="{FF2B5EF4-FFF2-40B4-BE49-F238E27FC236}">
                          <a16:creationId xmlns:a16="http://schemas.microsoft.com/office/drawing/2014/main" id="{ED5472A6-A1D6-FE18-2B6F-87300D0FEA62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8" name="Freeform: Shape 25">
                      <a:extLst>
                        <a:ext uri="{FF2B5EF4-FFF2-40B4-BE49-F238E27FC236}">
                          <a16:creationId xmlns:a16="http://schemas.microsoft.com/office/drawing/2014/main" id="{2128A99F-B959-48D6-E9DB-9ADAF0E58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9" name="Freeform: Shape 26">
                      <a:extLst>
                        <a:ext uri="{FF2B5EF4-FFF2-40B4-BE49-F238E27FC236}">
                          <a16:creationId xmlns:a16="http://schemas.microsoft.com/office/drawing/2014/main" id="{25A0C530-73DA-4948-CB69-DCDD65968065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0" name="Rectangle: Rounded Corners 27">
                      <a:extLst>
                        <a:ext uri="{FF2B5EF4-FFF2-40B4-BE49-F238E27FC236}">
                          <a16:creationId xmlns:a16="http://schemas.microsoft.com/office/drawing/2014/main" id="{3785C01E-C07D-4EA3-C85F-B98926F1D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1" name="Rectangle: Rounded Corners 28">
                      <a:extLst>
                        <a:ext uri="{FF2B5EF4-FFF2-40B4-BE49-F238E27FC236}">
                          <a16:creationId xmlns:a16="http://schemas.microsoft.com/office/drawing/2014/main" id="{3676A459-81FD-BC99-4775-3A7750CEDD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2" name="Rectangle: Rounded Corners 29">
                      <a:extLst>
                        <a:ext uri="{FF2B5EF4-FFF2-40B4-BE49-F238E27FC236}">
                          <a16:creationId xmlns:a16="http://schemas.microsoft.com/office/drawing/2014/main" id="{F9059D84-CD22-B4A0-928E-24BAD73224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3" name="Rectangle: Rounded Corners 30">
                      <a:extLst>
                        <a:ext uri="{FF2B5EF4-FFF2-40B4-BE49-F238E27FC236}">
                          <a16:creationId xmlns:a16="http://schemas.microsoft.com/office/drawing/2014/main" id="{F29FFE77-13FF-46FD-C1F0-0B1786D74A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77" name="Oval 376">
                    <a:extLst>
                      <a:ext uri="{FF2B5EF4-FFF2-40B4-BE49-F238E27FC236}">
                        <a16:creationId xmlns:a16="http://schemas.microsoft.com/office/drawing/2014/main" id="{EA397097-4726-9A15-E827-C59454D10DEB}"/>
                      </a:ext>
                    </a:extLst>
                  </p:cNvPr>
                  <p:cNvSpPr/>
                  <p:nvPr/>
                </p:nvSpPr>
                <p:spPr>
                  <a:xfrm>
                    <a:off x="10736434" y="3324552"/>
                    <a:ext cx="114954" cy="145297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0D3759">
                          <a:lumMod val="20000"/>
                          <a:lumOff val="80000"/>
                        </a:srgbClr>
                      </a:gs>
                      <a:gs pos="74000">
                        <a:srgbClr val="0D3759">
                          <a:lumMod val="75000"/>
                        </a:srgbClr>
                      </a:gs>
                      <a:gs pos="53000">
                        <a:srgbClr val="0D3759">
                          <a:lumMod val="60000"/>
                          <a:lumOff val="4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66A59A9B-44F6-3CE2-0349-4B6981FF05B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9533769" flipH="1">
                <a:off x="3862889" y="5440322"/>
                <a:ext cx="333804" cy="344130"/>
                <a:chOff x="10593932" y="3239058"/>
                <a:chExt cx="296031" cy="305188"/>
              </a:xfrm>
            </p:grpSpPr>
            <p:sp>
              <p:nvSpPr>
                <p:cNvPr id="299" name="Oval 298">
                  <a:extLst>
                    <a:ext uri="{FF2B5EF4-FFF2-40B4-BE49-F238E27FC236}">
                      <a16:creationId xmlns:a16="http://schemas.microsoft.com/office/drawing/2014/main" id="{88747C63-205C-8DDC-3B2D-101E48FA82EE}"/>
                    </a:ext>
                  </a:extLst>
                </p:cNvPr>
                <p:cNvSpPr/>
                <p:nvPr/>
              </p:nvSpPr>
              <p:spPr>
                <a:xfrm rot="8224245">
                  <a:off x="10593932" y="3239058"/>
                  <a:ext cx="296031" cy="305188"/>
                </a:xfrm>
                <a:prstGeom prst="ellipse">
                  <a:avLst/>
                </a:prstGeom>
                <a:gradFill>
                  <a:gsLst>
                    <a:gs pos="0">
                      <a:srgbClr val="0D3759">
                        <a:lumMod val="20000"/>
                        <a:lumOff val="80000"/>
                      </a:srgbClr>
                    </a:gs>
                    <a:gs pos="99000">
                      <a:srgbClr val="0D3759"/>
                    </a:gs>
                  </a:gsLst>
                  <a:path path="circle">
                    <a:fillToRect l="50000" t="50000" r="50000" b="50000"/>
                  </a:path>
                </a:gradFill>
                <a:ln w="9525" cap="flat" cmpd="sng" algn="ctr">
                  <a:solidFill>
                    <a:srgbClr val="0D3759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704F1101-98F1-2AE3-E947-4A3625B37689}"/>
                    </a:ext>
                  </a:extLst>
                </p:cNvPr>
                <p:cNvGrpSpPr/>
                <p:nvPr/>
              </p:nvGrpSpPr>
              <p:grpSpPr>
                <a:xfrm>
                  <a:off x="10609838" y="3262367"/>
                  <a:ext cx="241550" cy="266278"/>
                  <a:chOff x="10609838" y="3262367"/>
                  <a:chExt cx="241550" cy="266278"/>
                </a:xfrm>
              </p:grpSpPr>
              <p:grpSp>
                <p:nvGrpSpPr>
                  <p:cNvPr id="301" name="Group 300">
                    <a:extLst>
                      <a:ext uri="{FF2B5EF4-FFF2-40B4-BE49-F238E27FC236}">
                        <a16:creationId xmlns:a16="http://schemas.microsoft.com/office/drawing/2014/main" id="{84C0B483-F8E9-69CF-DC56-13FAD5BD348E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02722" y="329150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353" name="Freeform: Shape 62">
                      <a:extLst>
                        <a:ext uri="{FF2B5EF4-FFF2-40B4-BE49-F238E27FC236}">
                          <a16:creationId xmlns:a16="http://schemas.microsoft.com/office/drawing/2014/main" id="{D58BA6DF-7260-D13E-F1B1-C4E32E58150E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4" name="Freeform: Shape 63">
                      <a:extLst>
                        <a:ext uri="{FF2B5EF4-FFF2-40B4-BE49-F238E27FC236}">
                          <a16:creationId xmlns:a16="http://schemas.microsoft.com/office/drawing/2014/main" id="{6352F248-D72C-4FC1-7CD7-B7739A571336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Freeform: Shape 64">
                      <a:extLst>
                        <a:ext uri="{FF2B5EF4-FFF2-40B4-BE49-F238E27FC236}">
                          <a16:creationId xmlns:a16="http://schemas.microsoft.com/office/drawing/2014/main" id="{F28D0E09-465B-35C5-18DE-1917B7FCE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6" name="Freeform: Shape 65">
                      <a:extLst>
                        <a:ext uri="{FF2B5EF4-FFF2-40B4-BE49-F238E27FC236}">
                          <a16:creationId xmlns:a16="http://schemas.microsoft.com/office/drawing/2014/main" id="{B1CBF2AA-668C-12E1-3C8C-C3526CDCDD68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7" name="Freeform: Shape 66">
                      <a:extLst>
                        <a:ext uri="{FF2B5EF4-FFF2-40B4-BE49-F238E27FC236}">
                          <a16:creationId xmlns:a16="http://schemas.microsoft.com/office/drawing/2014/main" id="{5B4FED84-5192-1AF8-6A30-40C9384D1DC4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8" name="Freeform: Shape 67">
                      <a:extLst>
                        <a:ext uri="{FF2B5EF4-FFF2-40B4-BE49-F238E27FC236}">
                          <a16:creationId xmlns:a16="http://schemas.microsoft.com/office/drawing/2014/main" id="{C70AC206-A816-B06D-3A47-262285558D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9" name="Freeform: Shape 68">
                      <a:extLst>
                        <a:ext uri="{FF2B5EF4-FFF2-40B4-BE49-F238E27FC236}">
                          <a16:creationId xmlns:a16="http://schemas.microsoft.com/office/drawing/2014/main" id="{9C4E393F-75B7-1017-A061-D67D382310A0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Freeform: Shape 69">
                      <a:extLst>
                        <a:ext uri="{FF2B5EF4-FFF2-40B4-BE49-F238E27FC236}">
                          <a16:creationId xmlns:a16="http://schemas.microsoft.com/office/drawing/2014/main" id="{6CC7B49B-A4F3-3A02-249B-C8DA16AD61E8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1" name="Freeform: Shape 70">
                      <a:extLst>
                        <a:ext uri="{FF2B5EF4-FFF2-40B4-BE49-F238E27FC236}">
                          <a16:creationId xmlns:a16="http://schemas.microsoft.com/office/drawing/2014/main" id="{6F6CF1C8-839E-58B1-1AD8-CBF936876DC8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2" name="Freeform: Shape 71">
                      <a:extLst>
                        <a:ext uri="{FF2B5EF4-FFF2-40B4-BE49-F238E27FC236}">
                          <a16:creationId xmlns:a16="http://schemas.microsoft.com/office/drawing/2014/main" id="{CCCFF287-D5B5-5912-76E6-E11CC927720A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3" name="Freeform: Shape 72">
                      <a:extLst>
                        <a:ext uri="{FF2B5EF4-FFF2-40B4-BE49-F238E27FC236}">
                          <a16:creationId xmlns:a16="http://schemas.microsoft.com/office/drawing/2014/main" id="{286E1469-80F4-99BA-EB03-B9652791DE2F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4" name="Freeform: Shape 73">
                      <a:extLst>
                        <a:ext uri="{FF2B5EF4-FFF2-40B4-BE49-F238E27FC236}">
                          <a16:creationId xmlns:a16="http://schemas.microsoft.com/office/drawing/2014/main" id="{E605D05F-F1FD-A9CE-AB75-2E4F21AF7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5" name="Rectangle: Rounded Corners 74">
                      <a:extLst>
                        <a:ext uri="{FF2B5EF4-FFF2-40B4-BE49-F238E27FC236}">
                          <a16:creationId xmlns:a16="http://schemas.microsoft.com/office/drawing/2014/main" id="{741697F3-E793-0E9D-3E83-1FAB75C38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6" name="Rectangle: Rounded Corners 75">
                      <a:extLst>
                        <a:ext uri="{FF2B5EF4-FFF2-40B4-BE49-F238E27FC236}">
                          <a16:creationId xmlns:a16="http://schemas.microsoft.com/office/drawing/2014/main" id="{9D2AF3AE-63E7-5238-81E8-B8C59F18BA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7" name="Rectangle: Rounded Corners 76">
                      <a:extLst>
                        <a:ext uri="{FF2B5EF4-FFF2-40B4-BE49-F238E27FC236}">
                          <a16:creationId xmlns:a16="http://schemas.microsoft.com/office/drawing/2014/main" id="{F8F0ED6C-688C-652D-AD25-3E098A291A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8" name="Rectangle: Rounded Corners 77">
                      <a:extLst>
                        <a:ext uri="{FF2B5EF4-FFF2-40B4-BE49-F238E27FC236}">
                          <a16:creationId xmlns:a16="http://schemas.microsoft.com/office/drawing/2014/main" id="{E4122E81-0823-96E0-FF1F-4CE1C6D1BB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9" name="Rectangle: Rounded Corners 78">
                      <a:extLst>
                        <a:ext uri="{FF2B5EF4-FFF2-40B4-BE49-F238E27FC236}">
                          <a16:creationId xmlns:a16="http://schemas.microsoft.com/office/drawing/2014/main" id="{664FB166-13D2-D3CE-DE26-1B6FDAF59D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70" name="Rectangle: Rounded Corners 79">
                      <a:extLst>
                        <a:ext uri="{FF2B5EF4-FFF2-40B4-BE49-F238E27FC236}">
                          <a16:creationId xmlns:a16="http://schemas.microsoft.com/office/drawing/2014/main" id="{95A3E650-ECB7-FF25-FC4E-AFBD2FD58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2" name="Group 301">
                    <a:extLst>
                      <a:ext uri="{FF2B5EF4-FFF2-40B4-BE49-F238E27FC236}">
                        <a16:creationId xmlns:a16="http://schemas.microsoft.com/office/drawing/2014/main" id="{2E4C3B69-31F5-1818-A711-22F70E1ED596}"/>
                      </a:ext>
                    </a:extLst>
                  </p:cNvPr>
                  <p:cNvGrpSpPr/>
                  <p:nvPr/>
                </p:nvGrpSpPr>
                <p:grpSpPr>
                  <a:xfrm rot="14018184">
                    <a:off x="10664626" y="3278498"/>
                    <a:ext cx="187509" cy="155247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337" name="Freeform: Shape 46">
                      <a:extLst>
                        <a:ext uri="{FF2B5EF4-FFF2-40B4-BE49-F238E27FC236}">
                          <a16:creationId xmlns:a16="http://schemas.microsoft.com/office/drawing/2014/main" id="{E6867694-C664-7AEC-D242-E828B56A7DD2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8" name="Freeform: Shape 47">
                      <a:extLst>
                        <a:ext uri="{FF2B5EF4-FFF2-40B4-BE49-F238E27FC236}">
                          <a16:creationId xmlns:a16="http://schemas.microsoft.com/office/drawing/2014/main" id="{A1EDD7B2-D7C8-8B88-2878-18D1EE862DDE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9" name="Freeform: Shape 48">
                      <a:extLst>
                        <a:ext uri="{FF2B5EF4-FFF2-40B4-BE49-F238E27FC236}">
                          <a16:creationId xmlns:a16="http://schemas.microsoft.com/office/drawing/2014/main" id="{D68D0C3F-42ED-59AB-A8FF-A678BFF9EE63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Freeform: Shape 49">
                      <a:extLst>
                        <a:ext uri="{FF2B5EF4-FFF2-40B4-BE49-F238E27FC236}">
                          <a16:creationId xmlns:a16="http://schemas.microsoft.com/office/drawing/2014/main" id="{6FEE9891-5783-4B16-917A-E8494D2DE7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9986" y="428752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1" name="Freeform: Shape 50">
                      <a:extLst>
                        <a:ext uri="{FF2B5EF4-FFF2-40B4-BE49-F238E27FC236}">
                          <a16:creationId xmlns:a16="http://schemas.microsoft.com/office/drawing/2014/main" id="{B378EBBD-8993-A195-0418-791274822971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2" name="Freeform: Shape 51">
                      <a:extLst>
                        <a:ext uri="{FF2B5EF4-FFF2-40B4-BE49-F238E27FC236}">
                          <a16:creationId xmlns:a16="http://schemas.microsoft.com/office/drawing/2014/main" id="{A9744AF5-234A-7D26-A958-E1AC1C308229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3" name="Freeform: Shape 52">
                      <a:extLst>
                        <a:ext uri="{FF2B5EF4-FFF2-40B4-BE49-F238E27FC236}">
                          <a16:creationId xmlns:a16="http://schemas.microsoft.com/office/drawing/2014/main" id="{A3DFDEFA-6A10-5BB8-7161-4DD86AB9ACB6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4" name="Freeform: Shape 53">
                      <a:extLst>
                        <a:ext uri="{FF2B5EF4-FFF2-40B4-BE49-F238E27FC236}">
                          <a16:creationId xmlns:a16="http://schemas.microsoft.com/office/drawing/2014/main" id="{84B03BCB-0B37-FCCE-9890-7A5CF4F5FBA7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Freeform: Shape 54">
                      <a:extLst>
                        <a:ext uri="{FF2B5EF4-FFF2-40B4-BE49-F238E27FC236}">
                          <a16:creationId xmlns:a16="http://schemas.microsoft.com/office/drawing/2014/main" id="{7665FF5F-D265-7681-4EA2-454B26518B6B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6" name="Freeform: Shape 55">
                      <a:extLst>
                        <a:ext uri="{FF2B5EF4-FFF2-40B4-BE49-F238E27FC236}">
                          <a16:creationId xmlns:a16="http://schemas.microsoft.com/office/drawing/2014/main" id="{DFD05863-B29E-D7C9-2C2F-7E84BC317F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7" name="Freeform: Shape 56">
                      <a:extLst>
                        <a:ext uri="{FF2B5EF4-FFF2-40B4-BE49-F238E27FC236}">
                          <a16:creationId xmlns:a16="http://schemas.microsoft.com/office/drawing/2014/main" id="{375E6B21-5585-3088-2B5E-10B317649EF9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8" name="Rectangle: Rounded Corners 57">
                      <a:extLst>
                        <a:ext uri="{FF2B5EF4-FFF2-40B4-BE49-F238E27FC236}">
                          <a16:creationId xmlns:a16="http://schemas.microsoft.com/office/drawing/2014/main" id="{B552B37D-D9C8-9765-37E0-AE1E09A1A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9" name="Rectangle: Rounded Corners 58">
                      <a:extLst>
                        <a:ext uri="{FF2B5EF4-FFF2-40B4-BE49-F238E27FC236}">
                          <a16:creationId xmlns:a16="http://schemas.microsoft.com/office/drawing/2014/main" id="{88C8825F-A2C2-4DED-8DB6-94134F69D6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Rectangle: Rounded Corners 59">
                      <a:extLst>
                        <a:ext uri="{FF2B5EF4-FFF2-40B4-BE49-F238E27FC236}">
                          <a16:creationId xmlns:a16="http://schemas.microsoft.com/office/drawing/2014/main" id="{2D9274CF-BD35-A0D0-6E27-313CB7143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1" name="Rectangle: Rounded Corners 60">
                      <a:extLst>
                        <a:ext uri="{FF2B5EF4-FFF2-40B4-BE49-F238E27FC236}">
                          <a16:creationId xmlns:a16="http://schemas.microsoft.com/office/drawing/2014/main" id="{C3934786-77C2-9541-C466-901485E4B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2" name="Rectangle: Rounded Corners 61">
                      <a:extLst>
                        <a:ext uri="{FF2B5EF4-FFF2-40B4-BE49-F238E27FC236}">
                          <a16:creationId xmlns:a16="http://schemas.microsoft.com/office/drawing/2014/main" id="{D6AD2753-22EC-E6FF-635A-2E55ED48C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3" name="Group 302">
                    <a:extLst>
                      <a:ext uri="{FF2B5EF4-FFF2-40B4-BE49-F238E27FC236}">
                        <a16:creationId xmlns:a16="http://schemas.microsoft.com/office/drawing/2014/main" id="{922EF3AA-D30B-70DE-9833-5955177E91DA}"/>
                      </a:ext>
                    </a:extLst>
                  </p:cNvPr>
                  <p:cNvGrpSpPr/>
                  <p:nvPr/>
                </p:nvGrpSpPr>
                <p:grpSpPr>
                  <a:xfrm rot="21021678">
                    <a:off x="10617958" y="3344159"/>
                    <a:ext cx="181883" cy="159622"/>
                    <a:chOff x="8770428" y="4145965"/>
                    <a:chExt cx="307647" cy="276064"/>
                  </a:xfrm>
                  <a:solidFill>
                    <a:srgbClr val="824A78"/>
                  </a:solidFill>
                </p:grpSpPr>
                <p:sp>
                  <p:nvSpPr>
                    <p:cNvPr id="322" name="Freeform: Shape 31">
                      <a:extLst>
                        <a:ext uri="{FF2B5EF4-FFF2-40B4-BE49-F238E27FC236}">
                          <a16:creationId xmlns:a16="http://schemas.microsoft.com/office/drawing/2014/main" id="{D63F8D8C-1A11-3C68-1A55-C582A395372A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3" name="Freeform: Shape 32">
                      <a:extLst>
                        <a:ext uri="{FF2B5EF4-FFF2-40B4-BE49-F238E27FC236}">
                          <a16:creationId xmlns:a16="http://schemas.microsoft.com/office/drawing/2014/main" id="{30D1D3A3-7A72-408E-0A43-075FCE5D6036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4" name="Freeform: Shape 33">
                      <a:extLst>
                        <a:ext uri="{FF2B5EF4-FFF2-40B4-BE49-F238E27FC236}">
                          <a16:creationId xmlns:a16="http://schemas.microsoft.com/office/drawing/2014/main" id="{18BAB890-04DE-7DF5-B9E4-F1C7C97D876B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Freeform: Shape 34">
                      <a:extLst>
                        <a:ext uri="{FF2B5EF4-FFF2-40B4-BE49-F238E27FC236}">
                          <a16:creationId xmlns:a16="http://schemas.microsoft.com/office/drawing/2014/main" id="{DB89F44F-C81A-3366-E56C-9CF21D813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6" name="Freeform: Shape 35">
                      <a:extLst>
                        <a:ext uri="{FF2B5EF4-FFF2-40B4-BE49-F238E27FC236}">
                          <a16:creationId xmlns:a16="http://schemas.microsoft.com/office/drawing/2014/main" id="{2BD7965F-D45F-36CD-5BEC-36D583B35A2C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7" name="Freeform: Shape 36">
                      <a:extLst>
                        <a:ext uri="{FF2B5EF4-FFF2-40B4-BE49-F238E27FC236}">
                          <a16:creationId xmlns:a16="http://schemas.microsoft.com/office/drawing/2014/main" id="{B7275408-E571-60C9-CC19-54BF184B8F23}"/>
                        </a:ext>
                      </a:extLst>
                    </p:cNvPr>
                    <p:cNvSpPr/>
                    <p:nvPr/>
                  </p:nvSpPr>
                  <p:spPr>
                    <a:xfrm rot="20582585">
                      <a:off x="8817085" y="4302941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8" name="Freeform: Shape 37">
                      <a:extLst>
                        <a:ext uri="{FF2B5EF4-FFF2-40B4-BE49-F238E27FC236}">
                          <a16:creationId xmlns:a16="http://schemas.microsoft.com/office/drawing/2014/main" id="{75B6F082-FD72-39DF-DC49-D01826595534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9" name="Freeform: Shape 38">
                      <a:extLst>
                        <a:ext uri="{FF2B5EF4-FFF2-40B4-BE49-F238E27FC236}">
                          <a16:creationId xmlns:a16="http://schemas.microsoft.com/office/drawing/2014/main" id="{C13368D2-F8BF-D545-49E1-1C1D602911C9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Freeform: Shape 39">
                      <a:extLst>
                        <a:ext uri="{FF2B5EF4-FFF2-40B4-BE49-F238E27FC236}">
                          <a16:creationId xmlns:a16="http://schemas.microsoft.com/office/drawing/2014/main" id="{3155976A-3C3B-BDA0-DA1A-5D8372036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1" name="Rectangle: Rounded Corners 40">
                      <a:extLst>
                        <a:ext uri="{FF2B5EF4-FFF2-40B4-BE49-F238E27FC236}">
                          <a16:creationId xmlns:a16="http://schemas.microsoft.com/office/drawing/2014/main" id="{81AD9976-9537-9D46-9EA1-4F8377BAE5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2" name="Rectangle: Rounded Corners 41">
                      <a:extLst>
                        <a:ext uri="{FF2B5EF4-FFF2-40B4-BE49-F238E27FC236}">
                          <a16:creationId xmlns:a16="http://schemas.microsoft.com/office/drawing/2014/main" id="{88464669-FEBA-084C-CF47-9F94B54E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58174" y="429137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3" name="Rectangle: Rounded Corners 42">
                      <a:extLst>
                        <a:ext uri="{FF2B5EF4-FFF2-40B4-BE49-F238E27FC236}">
                          <a16:creationId xmlns:a16="http://schemas.microsoft.com/office/drawing/2014/main" id="{DF1334A4-A6E1-6988-3208-6843533EBE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4" name="Rectangle: Rounded Corners 43">
                      <a:extLst>
                        <a:ext uri="{FF2B5EF4-FFF2-40B4-BE49-F238E27FC236}">
                          <a16:creationId xmlns:a16="http://schemas.microsoft.com/office/drawing/2014/main" id="{54D516E7-21FE-06F9-A7C5-011502C6FF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Rectangle: Rounded Corners 44">
                      <a:extLst>
                        <a:ext uri="{FF2B5EF4-FFF2-40B4-BE49-F238E27FC236}">
                          <a16:creationId xmlns:a16="http://schemas.microsoft.com/office/drawing/2014/main" id="{513CEB12-1D88-DF39-E737-EC23753D0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7085" y="4394597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6" name="Rectangle: Rounded Corners 45">
                      <a:extLst>
                        <a:ext uri="{FF2B5EF4-FFF2-40B4-BE49-F238E27FC236}">
                          <a16:creationId xmlns:a16="http://schemas.microsoft.com/office/drawing/2014/main" id="{D7FC8EAF-0382-4F6F-6F22-D6EB47E638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4095" y="4145965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FFFFF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A04C62BA-128D-4003-77A4-83618CD5D35A}"/>
                      </a:ext>
                    </a:extLst>
                  </p:cNvPr>
                  <p:cNvGrpSpPr/>
                  <p:nvPr/>
                </p:nvGrpSpPr>
                <p:grpSpPr>
                  <a:xfrm rot="5697808">
                    <a:off x="10679831" y="3357880"/>
                    <a:ext cx="177881" cy="163649"/>
                    <a:chOff x="8770428" y="4145225"/>
                    <a:chExt cx="307647" cy="276804"/>
                  </a:xfrm>
                  <a:solidFill>
                    <a:srgbClr val="824A78"/>
                  </a:solidFill>
                </p:grpSpPr>
                <p:sp>
                  <p:nvSpPr>
                    <p:cNvPr id="306" name="Freeform: Shape 15">
                      <a:extLst>
                        <a:ext uri="{FF2B5EF4-FFF2-40B4-BE49-F238E27FC236}">
                          <a16:creationId xmlns:a16="http://schemas.microsoft.com/office/drawing/2014/main" id="{DD0A6E94-C367-7B74-3335-743B49DDE0BA}"/>
                        </a:ext>
                      </a:extLst>
                    </p:cNvPr>
                    <p:cNvSpPr/>
                    <p:nvPr/>
                  </p:nvSpPr>
                  <p:spPr>
                    <a:xfrm rot="5813516">
                      <a:off x="8823930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Freeform: Shape 16">
                      <a:extLst>
                        <a:ext uri="{FF2B5EF4-FFF2-40B4-BE49-F238E27FC236}">
                          <a16:creationId xmlns:a16="http://schemas.microsoft.com/office/drawing/2014/main" id="{975B6450-D0E6-CD15-6299-FCC67B8C277A}"/>
                        </a:ext>
                      </a:extLst>
                    </p:cNvPr>
                    <p:cNvSpPr/>
                    <p:nvPr/>
                  </p:nvSpPr>
                  <p:spPr>
                    <a:xfrm rot="6799576">
                      <a:off x="8855933" y="4253069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8" name="Freeform: Shape 17">
                      <a:extLst>
                        <a:ext uri="{FF2B5EF4-FFF2-40B4-BE49-F238E27FC236}">
                          <a16:creationId xmlns:a16="http://schemas.microsoft.com/office/drawing/2014/main" id="{92569660-26CC-9D9A-78CE-86CE6D5958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50061" y="4188172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9" name="Freeform: Shape 18">
                      <a:extLst>
                        <a:ext uri="{FF2B5EF4-FFF2-40B4-BE49-F238E27FC236}">
                          <a16:creationId xmlns:a16="http://schemas.microsoft.com/office/drawing/2014/main" id="{852E5710-9DF2-C782-6B7A-262406F66136}"/>
                        </a:ext>
                      </a:extLst>
                    </p:cNvPr>
                    <p:cNvSpPr/>
                    <p:nvPr/>
                  </p:nvSpPr>
                  <p:spPr>
                    <a:xfrm rot="15284729">
                      <a:off x="8851362" y="4146483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0" name="Freeform: Shape 19">
                      <a:extLst>
                        <a:ext uri="{FF2B5EF4-FFF2-40B4-BE49-F238E27FC236}">
                          <a16:creationId xmlns:a16="http://schemas.microsoft.com/office/drawing/2014/main" id="{143FF416-F9A2-632C-895C-A60AF83144EF}"/>
                        </a:ext>
                      </a:extLst>
                    </p:cNvPr>
                    <p:cNvSpPr/>
                    <p:nvPr/>
                  </p:nvSpPr>
                  <p:spPr>
                    <a:xfrm rot="4030563">
                      <a:off x="8954046" y="4390351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1" name="Freeform: Shape 20">
                      <a:extLst>
                        <a:ext uri="{FF2B5EF4-FFF2-40B4-BE49-F238E27FC236}">
                          <a16:creationId xmlns:a16="http://schemas.microsoft.com/office/drawing/2014/main" id="{53362709-94A2-6CB4-C771-7FA8F0CA7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78794" y="4215604"/>
                      <a:ext cx="27432" cy="27432"/>
                    </a:xfrm>
                    <a:custGeom>
                      <a:avLst/>
                      <a:gdLst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8118 h 64150"/>
                        <a:gd name="connsiteX1" fmla="*/ 32385 w 80010"/>
                        <a:gd name="connsiteY1" fmla="*/ 8118 h 64150"/>
                        <a:gd name="connsiteX2" fmla="*/ 3810 w 80010"/>
                        <a:gd name="connsiteY2" fmla="*/ 10023 h 64150"/>
                        <a:gd name="connsiteX3" fmla="*/ 0 w 80010"/>
                        <a:gd name="connsiteY3" fmla="*/ 21453 h 64150"/>
                        <a:gd name="connsiteX4" fmla="*/ 7620 w 80010"/>
                        <a:gd name="connsiteY4" fmla="*/ 42408 h 64150"/>
                        <a:gd name="connsiteX5" fmla="*/ 13335 w 80010"/>
                        <a:gd name="connsiteY5" fmla="*/ 46218 h 64150"/>
                        <a:gd name="connsiteX6" fmla="*/ 19050 w 80010"/>
                        <a:gd name="connsiteY6" fmla="*/ 51933 h 64150"/>
                        <a:gd name="connsiteX7" fmla="*/ 68580 w 80010"/>
                        <a:gd name="connsiteY7" fmla="*/ 55743 h 64150"/>
                        <a:gd name="connsiteX8" fmla="*/ 72390 w 80010"/>
                        <a:gd name="connsiteY8" fmla="*/ 50028 h 64150"/>
                        <a:gd name="connsiteX9" fmla="*/ 78105 w 80010"/>
                        <a:gd name="connsiteY9" fmla="*/ 44313 h 64150"/>
                        <a:gd name="connsiteX10" fmla="*/ 80010 w 80010"/>
                        <a:gd name="connsiteY10" fmla="*/ 38598 h 64150"/>
                        <a:gd name="connsiteX11" fmla="*/ 78105 w 80010"/>
                        <a:gd name="connsiteY11" fmla="*/ 27168 h 64150"/>
                        <a:gd name="connsiteX12" fmla="*/ 60960 w 80010"/>
                        <a:gd name="connsiteY12" fmla="*/ 21453 h 64150"/>
                        <a:gd name="connsiteX13" fmla="*/ 53340 w 80010"/>
                        <a:gd name="connsiteY13" fmla="*/ 23358 h 64150"/>
                        <a:gd name="connsiteX14" fmla="*/ 57150 w 80010"/>
                        <a:gd name="connsiteY14" fmla="*/ 11928 h 64150"/>
                        <a:gd name="connsiteX15" fmla="*/ 59055 w 80010"/>
                        <a:gd name="connsiteY15" fmla="*/ 6213 h 64150"/>
                        <a:gd name="connsiteX16" fmla="*/ 34290 w 80010"/>
                        <a:gd name="connsiteY16" fmla="*/ 498 h 64150"/>
                        <a:gd name="connsiteX17" fmla="*/ 32385 w 80010"/>
                        <a:gd name="connsiteY17" fmla="*/ 8118 h 64150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2019 h 58051"/>
                        <a:gd name="connsiteX1" fmla="*/ 32385 w 80010"/>
                        <a:gd name="connsiteY1" fmla="*/ 2019 h 58051"/>
                        <a:gd name="connsiteX2" fmla="*/ 3810 w 80010"/>
                        <a:gd name="connsiteY2" fmla="*/ 3924 h 58051"/>
                        <a:gd name="connsiteX3" fmla="*/ 0 w 80010"/>
                        <a:gd name="connsiteY3" fmla="*/ 15354 h 58051"/>
                        <a:gd name="connsiteX4" fmla="*/ 7620 w 80010"/>
                        <a:gd name="connsiteY4" fmla="*/ 36309 h 58051"/>
                        <a:gd name="connsiteX5" fmla="*/ 13335 w 80010"/>
                        <a:gd name="connsiteY5" fmla="*/ 40119 h 58051"/>
                        <a:gd name="connsiteX6" fmla="*/ 19050 w 80010"/>
                        <a:gd name="connsiteY6" fmla="*/ 45834 h 58051"/>
                        <a:gd name="connsiteX7" fmla="*/ 68580 w 80010"/>
                        <a:gd name="connsiteY7" fmla="*/ 49644 h 58051"/>
                        <a:gd name="connsiteX8" fmla="*/ 72390 w 80010"/>
                        <a:gd name="connsiteY8" fmla="*/ 43929 h 58051"/>
                        <a:gd name="connsiteX9" fmla="*/ 78105 w 80010"/>
                        <a:gd name="connsiteY9" fmla="*/ 38214 h 58051"/>
                        <a:gd name="connsiteX10" fmla="*/ 80010 w 80010"/>
                        <a:gd name="connsiteY10" fmla="*/ 32499 h 58051"/>
                        <a:gd name="connsiteX11" fmla="*/ 78105 w 80010"/>
                        <a:gd name="connsiteY11" fmla="*/ 21069 h 58051"/>
                        <a:gd name="connsiteX12" fmla="*/ 60960 w 80010"/>
                        <a:gd name="connsiteY12" fmla="*/ 15354 h 58051"/>
                        <a:gd name="connsiteX13" fmla="*/ 53340 w 80010"/>
                        <a:gd name="connsiteY13" fmla="*/ 17259 h 58051"/>
                        <a:gd name="connsiteX14" fmla="*/ 57150 w 80010"/>
                        <a:gd name="connsiteY14" fmla="*/ 5829 h 58051"/>
                        <a:gd name="connsiteX15" fmla="*/ 59055 w 80010"/>
                        <a:gd name="connsiteY15" fmla="*/ 114 h 58051"/>
                        <a:gd name="connsiteX16" fmla="*/ 32385 w 80010"/>
                        <a:gd name="connsiteY16" fmla="*/ 2019 h 5805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57150 w 80010"/>
                        <a:gd name="connsiteY14" fmla="*/ 398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6211"/>
                        <a:gd name="connsiteX1" fmla="*/ 32385 w 80010"/>
                        <a:gd name="connsiteY1" fmla="*/ 179 h 56211"/>
                        <a:gd name="connsiteX2" fmla="*/ 3810 w 80010"/>
                        <a:gd name="connsiteY2" fmla="*/ 2084 h 56211"/>
                        <a:gd name="connsiteX3" fmla="*/ 0 w 80010"/>
                        <a:gd name="connsiteY3" fmla="*/ 13514 h 56211"/>
                        <a:gd name="connsiteX4" fmla="*/ 7620 w 80010"/>
                        <a:gd name="connsiteY4" fmla="*/ 34469 h 56211"/>
                        <a:gd name="connsiteX5" fmla="*/ 13335 w 80010"/>
                        <a:gd name="connsiteY5" fmla="*/ 38279 h 56211"/>
                        <a:gd name="connsiteX6" fmla="*/ 19050 w 80010"/>
                        <a:gd name="connsiteY6" fmla="*/ 43994 h 56211"/>
                        <a:gd name="connsiteX7" fmla="*/ 68580 w 80010"/>
                        <a:gd name="connsiteY7" fmla="*/ 47804 h 56211"/>
                        <a:gd name="connsiteX8" fmla="*/ 72390 w 80010"/>
                        <a:gd name="connsiteY8" fmla="*/ 42089 h 56211"/>
                        <a:gd name="connsiteX9" fmla="*/ 78105 w 80010"/>
                        <a:gd name="connsiteY9" fmla="*/ 36374 h 56211"/>
                        <a:gd name="connsiteX10" fmla="*/ 80010 w 80010"/>
                        <a:gd name="connsiteY10" fmla="*/ 30659 h 56211"/>
                        <a:gd name="connsiteX11" fmla="*/ 78105 w 80010"/>
                        <a:gd name="connsiteY11" fmla="*/ 19229 h 56211"/>
                        <a:gd name="connsiteX12" fmla="*/ 60960 w 80010"/>
                        <a:gd name="connsiteY12" fmla="*/ 13514 h 56211"/>
                        <a:gd name="connsiteX13" fmla="*/ 53340 w 80010"/>
                        <a:gd name="connsiteY13" fmla="*/ 15419 h 56211"/>
                        <a:gd name="connsiteX14" fmla="*/ 40048 w 80010"/>
                        <a:gd name="connsiteY14" fmla="*/ 8639 h 56211"/>
                        <a:gd name="connsiteX15" fmla="*/ 32385 w 80010"/>
                        <a:gd name="connsiteY15" fmla="*/ 179 h 56211"/>
                        <a:gd name="connsiteX0" fmla="*/ 32385 w 80010"/>
                        <a:gd name="connsiteY0" fmla="*/ 179 h 52171"/>
                        <a:gd name="connsiteX1" fmla="*/ 32385 w 80010"/>
                        <a:gd name="connsiteY1" fmla="*/ 179 h 52171"/>
                        <a:gd name="connsiteX2" fmla="*/ 3810 w 80010"/>
                        <a:gd name="connsiteY2" fmla="*/ 2084 h 52171"/>
                        <a:gd name="connsiteX3" fmla="*/ 0 w 80010"/>
                        <a:gd name="connsiteY3" fmla="*/ 13514 h 52171"/>
                        <a:gd name="connsiteX4" fmla="*/ 7620 w 80010"/>
                        <a:gd name="connsiteY4" fmla="*/ 34469 h 52171"/>
                        <a:gd name="connsiteX5" fmla="*/ 13335 w 80010"/>
                        <a:gd name="connsiteY5" fmla="*/ 38279 h 52171"/>
                        <a:gd name="connsiteX6" fmla="*/ 19050 w 80010"/>
                        <a:gd name="connsiteY6" fmla="*/ 43994 h 52171"/>
                        <a:gd name="connsiteX7" fmla="*/ 68580 w 80010"/>
                        <a:gd name="connsiteY7" fmla="*/ 47804 h 52171"/>
                        <a:gd name="connsiteX8" fmla="*/ 72390 w 80010"/>
                        <a:gd name="connsiteY8" fmla="*/ 42089 h 52171"/>
                        <a:gd name="connsiteX9" fmla="*/ 78105 w 80010"/>
                        <a:gd name="connsiteY9" fmla="*/ 36374 h 52171"/>
                        <a:gd name="connsiteX10" fmla="*/ 80010 w 80010"/>
                        <a:gd name="connsiteY10" fmla="*/ 30659 h 52171"/>
                        <a:gd name="connsiteX11" fmla="*/ 78105 w 80010"/>
                        <a:gd name="connsiteY11" fmla="*/ 19229 h 52171"/>
                        <a:gd name="connsiteX12" fmla="*/ 60960 w 80010"/>
                        <a:gd name="connsiteY12" fmla="*/ 13514 h 52171"/>
                        <a:gd name="connsiteX13" fmla="*/ 53340 w 80010"/>
                        <a:gd name="connsiteY13" fmla="*/ 15419 h 52171"/>
                        <a:gd name="connsiteX14" fmla="*/ 40048 w 80010"/>
                        <a:gd name="connsiteY14" fmla="*/ 8639 h 52171"/>
                        <a:gd name="connsiteX15" fmla="*/ 32385 w 80010"/>
                        <a:gd name="connsiteY15" fmla="*/ 179 h 52171"/>
                        <a:gd name="connsiteX0" fmla="*/ 32385 w 80010"/>
                        <a:gd name="connsiteY0" fmla="*/ 179 h 52432"/>
                        <a:gd name="connsiteX1" fmla="*/ 32385 w 80010"/>
                        <a:gd name="connsiteY1" fmla="*/ 179 h 52432"/>
                        <a:gd name="connsiteX2" fmla="*/ 3810 w 80010"/>
                        <a:gd name="connsiteY2" fmla="*/ 2084 h 52432"/>
                        <a:gd name="connsiteX3" fmla="*/ 0 w 80010"/>
                        <a:gd name="connsiteY3" fmla="*/ 13514 h 52432"/>
                        <a:gd name="connsiteX4" fmla="*/ 7620 w 80010"/>
                        <a:gd name="connsiteY4" fmla="*/ 34469 h 52432"/>
                        <a:gd name="connsiteX5" fmla="*/ 13335 w 80010"/>
                        <a:gd name="connsiteY5" fmla="*/ 38279 h 52432"/>
                        <a:gd name="connsiteX6" fmla="*/ 19050 w 80010"/>
                        <a:gd name="connsiteY6" fmla="*/ 43994 h 52432"/>
                        <a:gd name="connsiteX7" fmla="*/ 68580 w 80010"/>
                        <a:gd name="connsiteY7" fmla="*/ 47804 h 52432"/>
                        <a:gd name="connsiteX8" fmla="*/ 72390 w 80010"/>
                        <a:gd name="connsiteY8" fmla="*/ 42089 h 52432"/>
                        <a:gd name="connsiteX9" fmla="*/ 78105 w 80010"/>
                        <a:gd name="connsiteY9" fmla="*/ 36374 h 52432"/>
                        <a:gd name="connsiteX10" fmla="*/ 80010 w 80010"/>
                        <a:gd name="connsiteY10" fmla="*/ 30659 h 52432"/>
                        <a:gd name="connsiteX11" fmla="*/ 78105 w 80010"/>
                        <a:gd name="connsiteY11" fmla="*/ 19229 h 52432"/>
                        <a:gd name="connsiteX12" fmla="*/ 60960 w 80010"/>
                        <a:gd name="connsiteY12" fmla="*/ 13514 h 52432"/>
                        <a:gd name="connsiteX13" fmla="*/ 53340 w 80010"/>
                        <a:gd name="connsiteY13" fmla="*/ 15419 h 52432"/>
                        <a:gd name="connsiteX14" fmla="*/ 40048 w 80010"/>
                        <a:gd name="connsiteY14" fmla="*/ 8639 h 52432"/>
                        <a:gd name="connsiteX15" fmla="*/ 32385 w 80010"/>
                        <a:gd name="connsiteY15" fmla="*/ 179 h 52432"/>
                        <a:gd name="connsiteX0" fmla="*/ 32385 w 80010"/>
                        <a:gd name="connsiteY0" fmla="*/ 179 h 55651"/>
                        <a:gd name="connsiteX1" fmla="*/ 32385 w 80010"/>
                        <a:gd name="connsiteY1" fmla="*/ 179 h 55651"/>
                        <a:gd name="connsiteX2" fmla="*/ 3810 w 80010"/>
                        <a:gd name="connsiteY2" fmla="*/ 2084 h 55651"/>
                        <a:gd name="connsiteX3" fmla="*/ 0 w 80010"/>
                        <a:gd name="connsiteY3" fmla="*/ 13514 h 55651"/>
                        <a:gd name="connsiteX4" fmla="*/ 7620 w 80010"/>
                        <a:gd name="connsiteY4" fmla="*/ 34469 h 55651"/>
                        <a:gd name="connsiteX5" fmla="*/ 13335 w 80010"/>
                        <a:gd name="connsiteY5" fmla="*/ 38279 h 55651"/>
                        <a:gd name="connsiteX6" fmla="*/ 19050 w 80010"/>
                        <a:gd name="connsiteY6" fmla="*/ 43994 h 55651"/>
                        <a:gd name="connsiteX7" fmla="*/ 48058 w 80010"/>
                        <a:gd name="connsiteY7" fmla="*/ 52454 h 55651"/>
                        <a:gd name="connsiteX8" fmla="*/ 72390 w 80010"/>
                        <a:gd name="connsiteY8" fmla="*/ 42089 h 55651"/>
                        <a:gd name="connsiteX9" fmla="*/ 78105 w 80010"/>
                        <a:gd name="connsiteY9" fmla="*/ 36374 h 55651"/>
                        <a:gd name="connsiteX10" fmla="*/ 80010 w 80010"/>
                        <a:gd name="connsiteY10" fmla="*/ 30659 h 55651"/>
                        <a:gd name="connsiteX11" fmla="*/ 78105 w 80010"/>
                        <a:gd name="connsiteY11" fmla="*/ 19229 h 55651"/>
                        <a:gd name="connsiteX12" fmla="*/ 60960 w 80010"/>
                        <a:gd name="connsiteY12" fmla="*/ 13514 h 55651"/>
                        <a:gd name="connsiteX13" fmla="*/ 53340 w 80010"/>
                        <a:gd name="connsiteY13" fmla="*/ 15419 h 55651"/>
                        <a:gd name="connsiteX14" fmla="*/ 40048 w 80010"/>
                        <a:gd name="connsiteY14" fmla="*/ 8639 h 55651"/>
                        <a:gd name="connsiteX15" fmla="*/ 32385 w 80010"/>
                        <a:gd name="connsiteY15" fmla="*/ 179 h 55651"/>
                        <a:gd name="connsiteX0" fmla="*/ 32385 w 80010"/>
                        <a:gd name="connsiteY0" fmla="*/ 179 h 53227"/>
                        <a:gd name="connsiteX1" fmla="*/ 32385 w 80010"/>
                        <a:gd name="connsiteY1" fmla="*/ 179 h 53227"/>
                        <a:gd name="connsiteX2" fmla="*/ 3810 w 80010"/>
                        <a:gd name="connsiteY2" fmla="*/ 2084 h 53227"/>
                        <a:gd name="connsiteX3" fmla="*/ 0 w 80010"/>
                        <a:gd name="connsiteY3" fmla="*/ 13514 h 53227"/>
                        <a:gd name="connsiteX4" fmla="*/ 7620 w 80010"/>
                        <a:gd name="connsiteY4" fmla="*/ 34469 h 53227"/>
                        <a:gd name="connsiteX5" fmla="*/ 13335 w 80010"/>
                        <a:gd name="connsiteY5" fmla="*/ 38279 h 53227"/>
                        <a:gd name="connsiteX6" fmla="*/ 19050 w 80010"/>
                        <a:gd name="connsiteY6" fmla="*/ 43994 h 53227"/>
                        <a:gd name="connsiteX7" fmla="*/ 48058 w 80010"/>
                        <a:gd name="connsiteY7" fmla="*/ 52454 h 53227"/>
                        <a:gd name="connsiteX8" fmla="*/ 72390 w 80010"/>
                        <a:gd name="connsiteY8" fmla="*/ 42089 h 53227"/>
                        <a:gd name="connsiteX9" fmla="*/ 78105 w 80010"/>
                        <a:gd name="connsiteY9" fmla="*/ 36374 h 53227"/>
                        <a:gd name="connsiteX10" fmla="*/ 80010 w 80010"/>
                        <a:gd name="connsiteY10" fmla="*/ 30659 h 53227"/>
                        <a:gd name="connsiteX11" fmla="*/ 78105 w 80010"/>
                        <a:gd name="connsiteY11" fmla="*/ 19229 h 53227"/>
                        <a:gd name="connsiteX12" fmla="*/ 60960 w 80010"/>
                        <a:gd name="connsiteY12" fmla="*/ 13514 h 53227"/>
                        <a:gd name="connsiteX13" fmla="*/ 53340 w 80010"/>
                        <a:gd name="connsiteY13" fmla="*/ 15419 h 53227"/>
                        <a:gd name="connsiteX14" fmla="*/ 40048 w 80010"/>
                        <a:gd name="connsiteY14" fmla="*/ 8639 h 53227"/>
                        <a:gd name="connsiteX15" fmla="*/ 32385 w 80010"/>
                        <a:gd name="connsiteY15" fmla="*/ 179 h 532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80010" h="53227">
                          <a:moveTo>
                            <a:pt x="32385" y="179"/>
                          </a:moveTo>
                          <a:lnTo>
                            <a:pt x="32385" y="179"/>
                          </a:lnTo>
                          <a:cubicBezTo>
                            <a:pt x="22860" y="814"/>
                            <a:pt x="12637" y="-1551"/>
                            <a:pt x="3810" y="2084"/>
                          </a:cubicBezTo>
                          <a:cubicBezTo>
                            <a:pt x="96" y="3613"/>
                            <a:pt x="0" y="13514"/>
                            <a:pt x="0" y="13514"/>
                          </a:cubicBezTo>
                          <a:cubicBezTo>
                            <a:pt x="1410" y="20563"/>
                            <a:pt x="2165" y="29014"/>
                            <a:pt x="7620" y="34469"/>
                          </a:cubicBezTo>
                          <a:cubicBezTo>
                            <a:pt x="9239" y="36088"/>
                            <a:pt x="11576" y="36813"/>
                            <a:pt x="13335" y="38279"/>
                          </a:cubicBezTo>
                          <a:cubicBezTo>
                            <a:pt x="15405" y="40004"/>
                            <a:pt x="17145" y="42089"/>
                            <a:pt x="19050" y="43994"/>
                          </a:cubicBezTo>
                          <a:cubicBezTo>
                            <a:pt x="36453" y="53990"/>
                            <a:pt x="29632" y="54059"/>
                            <a:pt x="48058" y="52454"/>
                          </a:cubicBezTo>
                          <a:cubicBezTo>
                            <a:pt x="50339" y="52255"/>
                            <a:pt x="67382" y="44769"/>
                            <a:pt x="72390" y="42089"/>
                          </a:cubicBezTo>
                          <a:cubicBezTo>
                            <a:pt x="77398" y="39409"/>
                            <a:pt x="76200" y="38279"/>
                            <a:pt x="78105" y="36374"/>
                          </a:cubicBezTo>
                          <a:cubicBezTo>
                            <a:pt x="78740" y="34469"/>
                            <a:pt x="80010" y="32667"/>
                            <a:pt x="80010" y="30659"/>
                          </a:cubicBezTo>
                          <a:cubicBezTo>
                            <a:pt x="80010" y="26796"/>
                            <a:pt x="79832" y="22684"/>
                            <a:pt x="78105" y="19229"/>
                          </a:cubicBezTo>
                          <a:cubicBezTo>
                            <a:pt x="75670" y="14359"/>
                            <a:pt x="63693" y="13970"/>
                            <a:pt x="60960" y="13514"/>
                          </a:cubicBezTo>
                          <a:cubicBezTo>
                            <a:pt x="58420" y="14149"/>
                            <a:pt x="56825" y="16231"/>
                            <a:pt x="53340" y="15419"/>
                          </a:cubicBezTo>
                          <a:cubicBezTo>
                            <a:pt x="49855" y="14607"/>
                            <a:pt x="39095" y="11497"/>
                            <a:pt x="40048" y="8639"/>
                          </a:cubicBezTo>
                          <a:lnTo>
                            <a:pt x="32385" y="179"/>
                          </a:lnTo>
                          <a:close/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Freeform: Shape 21">
                      <a:extLst>
                        <a:ext uri="{FF2B5EF4-FFF2-40B4-BE49-F238E27FC236}">
                          <a16:creationId xmlns:a16="http://schemas.microsoft.com/office/drawing/2014/main" id="{E07DD567-C9CB-0432-E5A8-65F804BCDA61}"/>
                        </a:ext>
                      </a:extLst>
                    </p:cNvPr>
                    <p:cNvSpPr/>
                    <p:nvPr/>
                  </p:nvSpPr>
                  <p:spPr>
                    <a:xfrm rot="1648623">
                      <a:off x="8778238" y="4278378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3" name="Freeform: Shape 22">
                      <a:extLst>
                        <a:ext uri="{FF2B5EF4-FFF2-40B4-BE49-F238E27FC236}">
                          <a16:creationId xmlns:a16="http://schemas.microsoft.com/office/drawing/2014/main" id="{FB91D60B-9914-558E-ABFD-E9BAB3DEC648}"/>
                        </a:ext>
                      </a:extLst>
                    </p:cNvPr>
                    <p:cNvSpPr/>
                    <p:nvPr/>
                  </p:nvSpPr>
                  <p:spPr>
                    <a:xfrm rot="17414284">
                      <a:off x="8943702" y="414065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4" name="Freeform: Shape 23">
                      <a:extLst>
                        <a:ext uri="{FF2B5EF4-FFF2-40B4-BE49-F238E27FC236}">
                          <a16:creationId xmlns:a16="http://schemas.microsoft.com/office/drawing/2014/main" id="{77172788-43EC-C828-BA50-AB9FBA1ABE52}"/>
                        </a:ext>
                      </a:extLst>
                    </p:cNvPr>
                    <p:cNvSpPr/>
                    <p:nvPr/>
                  </p:nvSpPr>
                  <p:spPr>
                    <a:xfrm rot="9043087">
                      <a:off x="8883430" y="4342996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5" name="Freeform: Shape 24">
                      <a:extLst>
                        <a:ext uri="{FF2B5EF4-FFF2-40B4-BE49-F238E27FC236}">
                          <a16:creationId xmlns:a16="http://schemas.microsoft.com/office/drawing/2014/main" id="{E40DCFD3-F657-59DE-68F5-977E82FEBED6}"/>
                        </a:ext>
                      </a:extLst>
                    </p:cNvPr>
                    <p:cNvSpPr/>
                    <p:nvPr/>
                  </p:nvSpPr>
                  <p:spPr>
                    <a:xfrm rot="5209521">
                      <a:off x="8961351" y="4317762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6" name="Freeform: Shape 25">
                      <a:extLst>
                        <a:ext uri="{FF2B5EF4-FFF2-40B4-BE49-F238E27FC236}">
                          <a16:creationId xmlns:a16="http://schemas.microsoft.com/office/drawing/2014/main" id="{1A39239B-E40B-74BA-6F82-EF5712E65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18409" y="4329533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7" name="Freeform: Shape 26">
                      <a:extLst>
                        <a:ext uri="{FF2B5EF4-FFF2-40B4-BE49-F238E27FC236}">
                          <a16:creationId xmlns:a16="http://schemas.microsoft.com/office/drawing/2014/main" id="{89F512E9-BA68-D7B6-753D-7FF9E7963AA5}"/>
                        </a:ext>
                      </a:extLst>
                    </p:cNvPr>
                    <p:cNvSpPr/>
                    <p:nvPr/>
                  </p:nvSpPr>
                  <p:spPr>
                    <a:xfrm rot="18952815">
                      <a:off x="8990335" y="4236377"/>
                      <a:ext cx="27432" cy="36576"/>
                    </a:xfrm>
                    <a:custGeom>
                      <a:avLst/>
                      <a:gdLst>
                        <a:gd name="connsiteX0" fmla="*/ 57150 w 104775"/>
                        <a:gd name="connsiteY0" fmla="*/ 76200 h 127635"/>
                        <a:gd name="connsiteX1" fmla="*/ 57150 w 104775"/>
                        <a:gd name="connsiteY1" fmla="*/ 76200 h 127635"/>
                        <a:gd name="connsiteX2" fmla="*/ 24765 w 104775"/>
                        <a:gd name="connsiteY2" fmla="*/ 80010 h 127635"/>
                        <a:gd name="connsiteX3" fmla="*/ 19050 w 104775"/>
                        <a:gd name="connsiteY3" fmla="*/ 83820 h 127635"/>
                        <a:gd name="connsiteX4" fmla="*/ 19050 w 104775"/>
                        <a:gd name="connsiteY4" fmla="*/ 106680 h 127635"/>
                        <a:gd name="connsiteX5" fmla="*/ 24765 w 104775"/>
                        <a:gd name="connsiteY5" fmla="*/ 110490 h 127635"/>
                        <a:gd name="connsiteX6" fmla="*/ 28575 w 104775"/>
                        <a:gd name="connsiteY6" fmla="*/ 116205 h 127635"/>
                        <a:gd name="connsiteX7" fmla="*/ 32385 w 104775"/>
                        <a:gd name="connsiteY7" fmla="*/ 127635 h 127635"/>
                        <a:gd name="connsiteX8" fmla="*/ 81915 w 104775"/>
                        <a:gd name="connsiteY8" fmla="*/ 125730 h 127635"/>
                        <a:gd name="connsiteX9" fmla="*/ 87630 w 104775"/>
                        <a:gd name="connsiteY9" fmla="*/ 123825 h 127635"/>
                        <a:gd name="connsiteX10" fmla="*/ 89535 w 104775"/>
                        <a:gd name="connsiteY10" fmla="*/ 118110 h 127635"/>
                        <a:gd name="connsiteX11" fmla="*/ 93345 w 104775"/>
                        <a:gd name="connsiteY11" fmla="*/ 112395 h 127635"/>
                        <a:gd name="connsiteX12" fmla="*/ 95250 w 104775"/>
                        <a:gd name="connsiteY12" fmla="*/ 99060 h 127635"/>
                        <a:gd name="connsiteX13" fmla="*/ 100965 w 104775"/>
                        <a:gd name="connsiteY13" fmla="*/ 95250 h 127635"/>
                        <a:gd name="connsiteX14" fmla="*/ 104775 w 104775"/>
                        <a:gd name="connsiteY14" fmla="*/ 83820 h 127635"/>
                        <a:gd name="connsiteX15" fmla="*/ 100965 w 104775"/>
                        <a:gd name="connsiteY15" fmla="*/ 57150 h 127635"/>
                        <a:gd name="connsiteX16" fmla="*/ 99060 w 104775"/>
                        <a:gd name="connsiteY16" fmla="*/ 49530 h 127635"/>
                        <a:gd name="connsiteX17" fmla="*/ 95250 w 104775"/>
                        <a:gd name="connsiteY17" fmla="*/ 43815 h 127635"/>
                        <a:gd name="connsiteX18" fmla="*/ 91440 w 104775"/>
                        <a:gd name="connsiteY18" fmla="*/ 32385 h 127635"/>
                        <a:gd name="connsiteX19" fmla="*/ 81915 w 104775"/>
                        <a:gd name="connsiteY19" fmla="*/ 15240 h 127635"/>
                        <a:gd name="connsiteX20" fmla="*/ 70485 w 104775"/>
                        <a:gd name="connsiteY20" fmla="*/ 3810 h 127635"/>
                        <a:gd name="connsiteX21" fmla="*/ 59055 w 104775"/>
                        <a:gd name="connsiteY21" fmla="*/ 0 h 127635"/>
                        <a:gd name="connsiteX22" fmla="*/ 45720 w 104775"/>
                        <a:gd name="connsiteY22" fmla="*/ 1905 h 127635"/>
                        <a:gd name="connsiteX23" fmla="*/ 43815 w 104775"/>
                        <a:gd name="connsiteY23" fmla="*/ 19050 h 127635"/>
                        <a:gd name="connsiteX24" fmla="*/ 41910 w 104775"/>
                        <a:gd name="connsiteY24" fmla="*/ 30480 h 127635"/>
                        <a:gd name="connsiteX25" fmla="*/ 40005 w 104775"/>
                        <a:gd name="connsiteY25" fmla="*/ 43815 h 127635"/>
                        <a:gd name="connsiteX26" fmla="*/ 28575 w 104775"/>
                        <a:gd name="connsiteY26" fmla="*/ 49530 h 127635"/>
                        <a:gd name="connsiteX27" fmla="*/ 3810 w 104775"/>
                        <a:gd name="connsiteY27" fmla="*/ 51435 h 127635"/>
                        <a:gd name="connsiteX28" fmla="*/ 1905 w 104775"/>
                        <a:gd name="connsiteY28" fmla="*/ 59055 h 127635"/>
                        <a:gd name="connsiteX29" fmla="*/ 0 w 104775"/>
                        <a:gd name="connsiteY29" fmla="*/ 64770 h 127635"/>
                        <a:gd name="connsiteX30" fmla="*/ 5715 w 104775"/>
                        <a:gd name="connsiteY30" fmla="*/ 78105 h 127635"/>
                        <a:gd name="connsiteX31" fmla="*/ 5715 w 104775"/>
                        <a:gd name="connsiteY31" fmla="*/ 81915 h 127635"/>
                        <a:gd name="connsiteX32" fmla="*/ 5715 w 104775"/>
                        <a:gd name="connsiteY32" fmla="*/ 87630 h 127635"/>
                        <a:gd name="connsiteX0" fmla="*/ 57150 w 104775"/>
                        <a:gd name="connsiteY0" fmla="*/ 76200 h 127635"/>
                        <a:gd name="connsiteX1" fmla="*/ 24765 w 104775"/>
                        <a:gd name="connsiteY1" fmla="*/ 80010 h 127635"/>
                        <a:gd name="connsiteX2" fmla="*/ 19050 w 104775"/>
                        <a:gd name="connsiteY2" fmla="*/ 83820 h 127635"/>
                        <a:gd name="connsiteX3" fmla="*/ 19050 w 104775"/>
                        <a:gd name="connsiteY3" fmla="*/ 106680 h 127635"/>
                        <a:gd name="connsiteX4" fmla="*/ 24765 w 104775"/>
                        <a:gd name="connsiteY4" fmla="*/ 110490 h 127635"/>
                        <a:gd name="connsiteX5" fmla="*/ 28575 w 104775"/>
                        <a:gd name="connsiteY5" fmla="*/ 116205 h 127635"/>
                        <a:gd name="connsiteX6" fmla="*/ 32385 w 104775"/>
                        <a:gd name="connsiteY6" fmla="*/ 127635 h 127635"/>
                        <a:gd name="connsiteX7" fmla="*/ 81915 w 104775"/>
                        <a:gd name="connsiteY7" fmla="*/ 125730 h 127635"/>
                        <a:gd name="connsiteX8" fmla="*/ 87630 w 104775"/>
                        <a:gd name="connsiteY8" fmla="*/ 123825 h 127635"/>
                        <a:gd name="connsiteX9" fmla="*/ 89535 w 104775"/>
                        <a:gd name="connsiteY9" fmla="*/ 118110 h 127635"/>
                        <a:gd name="connsiteX10" fmla="*/ 93345 w 104775"/>
                        <a:gd name="connsiteY10" fmla="*/ 112395 h 127635"/>
                        <a:gd name="connsiteX11" fmla="*/ 95250 w 104775"/>
                        <a:gd name="connsiteY11" fmla="*/ 99060 h 127635"/>
                        <a:gd name="connsiteX12" fmla="*/ 100965 w 104775"/>
                        <a:gd name="connsiteY12" fmla="*/ 95250 h 127635"/>
                        <a:gd name="connsiteX13" fmla="*/ 104775 w 104775"/>
                        <a:gd name="connsiteY13" fmla="*/ 83820 h 127635"/>
                        <a:gd name="connsiteX14" fmla="*/ 100965 w 104775"/>
                        <a:gd name="connsiteY14" fmla="*/ 57150 h 127635"/>
                        <a:gd name="connsiteX15" fmla="*/ 99060 w 104775"/>
                        <a:gd name="connsiteY15" fmla="*/ 49530 h 127635"/>
                        <a:gd name="connsiteX16" fmla="*/ 95250 w 104775"/>
                        <a:gd name="connsiteY16" fmla="*/ 43815 h 127635"/>
                        <a:gd name="connsiteX17" fmla="*/ 91440 w 104775"/>
                        <a:gd name="connsiteY17" fmla="*/ 32385 h 127635"/>
                        <a:gd name="connsiteX18" fmla="*/ 81915 w 104775"/>
                        <a:gd name="connsiteY18" fmla="*/ 15240 h 127635"/>
                        <a:gd name="connsiteX19" fmla="*/ 70485 w 104775"/>
                        <a:gd name="connsiteY19" fmla="*/ 3810 h 127635"/>
                        <a:gd name="connsiteX20" fmla="*/ 59055 w 104775"/>
                        <a:gd name="connsiteY20" fmla="*/ 0 h 127635"/>
                        <a:gd name="connsiteX21" fmla="*/ 45720 w 104775"/>
                        <a:gd name="connsiteY21" fmla="*/ 1905 h 127635"/>
                        <a:gd name="connsiteX22" fmla="*/ 43815 w 104775"/>
                        <a:gd name="connsiteY22" fmla="*/ 19050 h 127635"/>
                        <a:gd name="connsiteX23" fmla="*/ 41910 w 104775"/>
                        <a:gd name="connsiteY23" fmla="*/ 30480 h 127635"/>
                        <a:gd name="connsiteX24" fmla="*/ 40005 w 104775"/>
                        <a:gd name="connsiteY24" fmla="*/ 43815 h 127635"/>
                        <a:gd name="connsiteX25" fmla="*/ 28575 w 104775"/>
                        <a:gd name="connsiteY25" fmla="*/ 49530 h 127635"/>
                        <a:gd name="connsiteX26" fmla="*/ 3810 w 104775"/>
                        <a:gd name="connsiteY26" fmla="*/ 51435 h 127635"/>
                        <a:gd name="connsiteX27" fmla="*/ 1905 w 104775"/>
                        <a:gd name="connsiteY27" fmla="*/ 59055 h 127635"/>
                        <a:gd name="connsiteX28" fmla="*/ 0 w 104775"/>
                        <a:gd name="connsiteY28" fmla="*/ 64770 h 127635"/>
                        <a:gd name="connsiteX29" fmla="*/ 5715 w 104775"/>
                        <a:gd name="connsiteY29" fmla="*/ 78105 h 127635"/>
                        <a:gd name="connsiteX30" fmla="*/ 5715 w 104775"/>
                        <a:gd name="connsiteY30" fmla="*/ 81915 h 127635"/>
                        <a:gd name="connsiteX31" fmla="*/ 5715 w 104775"/>
                        <a:gd name="connsiteY31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83820 h 127635"/>
                        <a:gd name="connsiteX2" fmla="*/ 19050 w 104775"/>
                        <a:gd name="connsiteY2" fmla="*/ 106680 h 127635"/>
                        <a:gd name="connsiteX3" fmla="*/ 24765 w 104775"/>
                        <a:gd name="connsiteY3" fmla="*/ 110490 h 127635"/>
                        <a:gd name="connsiteX4" fmla="*/ 28575 w 104775"/>
                        <a:gd name="connsiteY4" fmla="*/ 116205 h 127635"/>
                        <a:gd name="connsiteX5" fmla="*/ 32385 w 104775"/>
                        <a:gd name="connsiteY5" fmla="*/ 127635 h 127635"/>
                        <a:gd name="connsiteX6" fmla="*/ 81915 w 104775"/>
                        <a:gd name="connsiteY6" fmla="*/ 125730 h 127635"/>
                        <a:gd name="connsiteX7" fmla="*/ 87630 w 104775"/>
                        <a:gd name="connsiteY7" fmla="*/ 123825 h 127635"/>
                        <a:gd name="connsiteX8" fmla="*/ 89535 w 104775"/>
                        <a:gd name="connsiteY8" fmla="*/ 118110 h 127635"/>
                        <a:gd name="connsiteX9" fmla="*/ 93345 w 104775"/>
                        <a:gd name="connsiteY9" fmla="*/ 112395 h 127635"/>
                        <a:gd name="connsiteX10" fmla="*/ 95250 w 104775"/>
                        <a:gd name="connsiteY10" fmla="*/ 99060 h 127635"/>
                        <a:gd name="connsiteX11" fmla="*/ 100965 w 104775"/>
                        <a:gd name="connsiteY11" fmla="*/ 95250 h 127635"/>
                        <a:gd name="connsiteX12" fmla="*/ 104775 w 104775"/>
                        <a:gd name="connsiteY12" fmla="*/ 83820 h 127635"/>
                        <a:gd name="connsiteX13" fmla="*/ 100965 w 104775"/>
                        <a:gd name="connsiteY13" fmla="*/ 57150 h 127635"/>
                        <a:gd name="connsiteX14" fmla="*/ 99060 w 104775"/>
                        <a:gd name="connsiteY14" fmla="*/ 49530 h 127635"/>
                        <a:gd name="connsiteX15" fmla="*/ 95250 w 104775"/>
                        <a:gd name="connsiteY15" fmla="*/ 43815 h 127635"/>
                        <a:gd name="connsiteX16" fmla="*/ 91440 w 104775"/>
                        <a:gd name="connsiteY16" fmla="*/ 32385 h 127635"/>
                        <a:gd name="connsiteX17" fmla="*/ 81915 w 104775"/>
                        <a:gd name="connsiteY17" fmla="*/ 15240 h 127635"/>
                        <a:gd name="connsiteX18" fmla="*/ 70485 w 104775"/>
                        <a:gd name="connsiteY18" fmla="*/ 3810 h 127635"/>
                        <a:gd name="connsiteX19" fmla="*/ 59055 w 104775"/>
                        <a:gd name="connsiteY19" fmla="*/ 0 h 127635"/>
                        <a:gd name="connsiteX20" fmla="*/ 45720 w 104775"/>
                        <a:gd name="connsiteY20" fmla="*/ 1905 h 127635"/>
                        <a:gd name="connsiteX21" fmla="*/ 43815 w 104775"/>
                        <a:gd name="connsiteY21" fmla="*/ 19050 h 127635"/>
                        <a:gd name="connsiteX22" fmla="*/ 41910 w 104775"/>
                        <a:gd name="connsiteY22" fmla="*/ 30480 h 127635"/>
                        <a:gd name="connsiteX23" fmla="*/ 40005 w 104775"/>
                        <a:gd name="connsiteY23" fmla="*/ 43815 h 127635"/>
                        <a:gd name="connsiteX24" fmla="*/ 28575 w 104775"/>
                        <a:gd name="connsiteY24" fmla="*/ 49530 h 127635"/>
                        <a:gd name="connsiteX25" fmla="*/ 3810 w 104775"/>
                        <a:gd name="connsiteY25" fmla="*/ 51435 h 127635"/>
                        <a:gd name="connsiteX26" fmla="*/ 1905 w 104775"/>
                        <a:gd name="connsiteY26" fmla="*/ 59055 h 127635"/>
                        <a:gd name="connsiteX27" fmla="*/ 0 w 104775"/>
                        <a:gd name="connsiteY27" fmla="*/ 64770 h 127635"/>
                        <a:gd name="connsiteX28" fmla="*/ 5715 w 104775"/>
                        <a:gd name="connsiteY28" fmla="*/ 78105 h 127635"/>
                        <a:gd name="connsiteX29" fmla="*/ 5715 w 104775"/>
                        <a:gd name="connsiteY29" fmla="*/ 81915 h 127635"/>
                        <a:gd name="connsiteX30" fmla="*/ 5715 w 104775"/>
                        <a:gd name="connsiteY30" fmla="*/ 87630 h 127635"/>
                        <a:gd name="connsiteX0" fmla="*/ 24765 w 104775"/>
                        <a:gd name="connsiteY0" fmla="*/ 80010 h 127635"/>
                        <a:gd name="connsiteX1" fmla="*/ 19050 w 104775"/>
                        <a:gd name="connsiteY1" fmla="*/ 106680 h 127635"/>
                        <a:gd name="connsiteX2" fmla="*/ 24765 w 104775"/>
                        <a:gd name="connsiteY2" fmla="*/ 110490 h 127635"/>
                        <a:gd name="connsiteX3" fmla="*/ 28575 w 104775"/>
                        <a:gd name="connsiteY3" fmla="*/ 116205 h 127635"/>
                        <a:gd name="connsiteX4" fmla="*/ 32385 w 104775"/>
                        <a:gd name="connsiteY4" fmla="*/ 127635 h 127635"/>
                        <a:gd name="connsiteX5" fmla="*/ 81915 w 104775"/>
                        <a:gd name="connsiteY5" fmla="*/ 125730 h 127635"/>
                        <a:gd name="connsiteX6" fmla="*/ 87630 w 104775"/>
                        <a:gd name="connsiteY6" fmla="*/ 123825 h 127635"/>
                        <a:gd name="connsiteX7" fmla="*/ 89535 w 104775"/>
                        <a:gd name="connsiteY7" fmla="*/ 118110 h 127635"/>
                        <a:gd name="connsiteX8" fmla="*/ 93345 w 104775"/>
                        <a:gd name="connsiteY8" fmla="*/ 112395 h 127635"/>
                        <a:gd name="connsiteX9" fmla="*/ 95250 w 104775"/>
                        <a:gd name="connsiteY9" fmla="*/ 99060 h 127635"/>
                        <a:gd name="connsiteX10" fmla="*/ 100965 w 104775"/>
                        <a:gd name="connsiteY10" fmla="*/ 95250 h 127635"/>
                        <a:gd name="connsiteX11" fmla="*/ 104775 w 104775"/>
                        <a:gd name="connsiteY11" fmla="*/ 83820 h 127635"/>
                        <a:gd name="connsiteX12" fmla="*/ 100965 w 104775"/>
                        <a:gd name="connsiteY12" fmla="*/ 57150 h 127635"/>
                        <a:gd name="connsiteX13" fmla="*/ 99060 w 104775"/>
                        <a:gd name="connsiteY13" fmla="*/ 49530 h 127635"/>
                        <a:gd name="connsiteX14" fmla="*/ 95250 w 104775"/>
                        <a:gd name="connsiteY14" fmla="*/ 43815 h 127635"/>
                        <a:gd name="connsiteX15" fmla="*/ 91440 w 104775"/>
                        <a:gd name="connsiteY15" fmla="*/ 32385 h 127635"/>
                        <a:gd name="connsiteX16" fmla="*/ 81915 w 104775"/>
                        <a:gd name="connsiteY16" fmla="*/ 15240 h 127635"/>
                        <a:gd name="connsiteX17" fmla="*/ 70485 w 104775"/>
                        <a:gd name="connsiteY17" fmla="*/ 3810 h 127635"/>
                        <a:gd name="connsiteX18" fmla="*/ 59055 w 104775"/>
                        <a:gd name="connsiteY18" fmla="*/ 0 h 127635"/>
                        <a:gd name="connsiteX19" fmla="*/ 45720 w 104775"/>
                        <a:gd name="connsiteY19" fmla="*/ 1905 h 127635"/>
                        <a:gd name="connsiteX20" fmla="*/ 43815 w 104775"/>
                        <a:gd name="connsiteY20" fmla="*/ 19050 h 127635"/>
                        <a:gd name="connsiteX21" fmla="*/ 41910 w 104775"/>
                        <a:gd name="connsiteY21" fmla="*/ 30480 h 127635"/>
                        <a:gd name="connsiteX22" fmla="*/ 40005 w 104775"/>
                        <a:gd name="connsiteY22" fmla="*/ 43815 h 127635"/>
                        <a:gd name="connsiteX23" fmla="*/ 28575 w 104775"/>
                        <a:gd name="connsiteY23" fmla="*/ 49530 h 127635"/>
                        <a:gd name="connsiteX24" fmla="*/ 3810 w 104775"/>
                        <a:gd name="connsiteY24" fmla="*/ 51435 h 127635"/>
                        <a:gd name="connsiteX25" fmla="*/ 1905 w 104775"/>
                        <a:gd name="connsiteY25" fmla="*/ 59055 h 127635"/>
                        <a:gd name="connsiteX26" fmla="*/ 0 w 104775"/>
                        <a:gd name="connsiteY26" fmla="*/ 64770 h 127635"/>
                        <a:gd name="connsiteX27" fmla="*/ 5715 w 104775"/>
                        <a:gd name="connsiteY27" fmla="*/ 78105 h 127635"/>
                        <a:gd name="connsiteX28" fmla="*/ 5715 w 104775"/>
                        <a:gd name="connsiteY28" fmla="*/ 81915 h 127635"/>
                        <a:gd name="connsiteX29" fmla="*/ 5715 w 104775"/>
                        <a:gd name="connsiteY29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5715 w 104775"/>
                        <a:gd name="connsiteY28" fmla="*/ 8763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6680 h 127635"/>
                        <a:gd name="connsiteX1" fmla="*/ 24765 w 104775"/>
                        <a:gd name="connsiteY1" fmla="*/ 110490 h 127635"/>
                        <a:gd name="connsiteX2" fmla="*/ 28575 w 104775"/>
                        <a:gd name="connsiteY2" fmla="*/ 116205 h 127635"/>
                        <a:gd name="connsiteX3" fmla="*/ 32385 w 104775"/>
                        <a:gd name="connsiteY3" fmla="*/ 127635 h 127635"/>
                        <a:gd name="connsiteX4" fmla="*/ 81915 w 104775"/>
                        <a:gd name="connsiteY4" fmla="*/ 125730 h 127635"/>
                        <a:gd name="connsiteX5" fmla="*/ 87630 w 104775"/>
                        <a:gd name="connsiteY5" fmla="*/ 123825 h 127635"/>
                        <a:gd name="connsiteX6" fmla="*/ 89535 w 104775"/>
                        <a:gd name="connsiteY6" fmla="*/ 118110 h 127635"/>
                        <a:gd name="connsiteX7" fmla="*/ 93345 w 104775"/>
                        <a:gd name="connsiteY7" fmla="*/ 112395 h 127635"/>
                        <a:gd name="connsiteX8" fmla="*/ 95250 w 104775"/>
                        <a:gd name="connsiteY8" fmla="*/ 99060 h 127635"/>
                        <a:gd name="connsiteX9" fmla="*/ 100965 w 104775"/>
                        <a:gd name="connsiteY9" fmla="*/ 95250 h 127635"/>
                        <a:gd name="connsiteX10" fmla="*/ 104775 w 104775"/>
                        <a:gd name="connsiteY10" fmla="*/ 83820 h 127635"/>
                        <a:gd name="connsiteX11" fmla="*/ 100965 w 104775"/>
                        <a:gd name="connsiteY11" fmla="*/ 57150 h 127635"/>
                        <a:gd name="connsiteX12" fmla="*/ 99060 w 104775"/>
                        <a:gd name="connsiteY12" fmla="*/ 49530 h 127635"/>
                        <a:gd name="connsiteX13" fmla="*/ 95250 w 104775"/>
                        <a:gd name="connsiteY13" fmla="*/ 43815 h 127635"/>
                        <a:gd name="connsiteX14" fmla="*/ 91440 w 104775"/>
                        <a:gd name="connsiteY14" fmla="*/ 32385 h 127635"/>
                        <a:gd name="connsiteX15" fmla="*/ 81915 w 104775"/>
                        <a:gd name="connsiteY15" fmla="*/ 15240 h 127635"/>
                        <a:gd name="connsiteX16" fmla="*/ 70485 w 104775"/>
                        <a:gd name="connsiteY16" fmla="*/ 3810 h 127635"/>
                        <a:gd name="connsiteX17" fmla="*/ 59055 w 104775"/>
                        <a:gd name="connsiteY17" fmla="*/ 0 h 127635"/>
                        <a:gd name="connsiteX18" fmla="*/ 45720 w 104775"/>
                        <a:gd name="connsiteY18" fmla="*/ 1905 h 127635"/>
                        <a:gd name="connsiteX19" fmla="*/ 43815 w 104775"/>
                        <a:gd name="connsiteY19" fmla="*/ 19050 h 127635"/>
                        <a:gd name="connsiteX20" fmla="*/ 41910 w 104775"/>
                        <a:gd name="connsiteY20" fmla="*/ 30480 h 127635"/>
                        <a:gd name="connsiteX21" fmla="*/ 40005 w 104775"/>
                        <a:gd name="connsiteY21" fmla="*/ 43815 h 127635"/>
                        <a:gd name="connsiteX22" fmla="*/ 28575 w 104775"/>
                        <a:gd name="connsiteY22" fmla="*/ 49530 h 127635"/>
                        <a:gd name="connsiteX23" fmla="*/ 3810 w 104775"/>
                        <a:gd name="connsiteY23" fmla="*/ 51435 h 127635"/>
                        <a:gd name="connsiteX24" fmla="*/ 1905 w 104775"/>
                        <a:gd name="connsiteY24" fmla="*/ 59055 h 127635"/>
                        <a:gd name="connsiteX25" fmla="*/ 0 w 104775"/>
                        <a:gd name="connsiteY25" fmla="*/ 64770 h 127635"/>
                        <a:gd name="connsiteX26" fmla="*/ 5715 w 104775"/>
                        <a:gd name="connsiteY26" fmla="*/ 78105 h 127635"/>
                        <a:gd name="connsiteX27" fmla="*/ 5715 w 104775"/>
                        <a:gd name="connsiteY27" fmla="*/ 81915 h 127635"/>
                        <a:gd name="connsiteX28" fmla="*/ 17145 w 104775"/>
                        <a:gd name="connsiteY28" fmla="*/ 110490 h 127635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81915 w 104775"/>
                        <a:gd name="connsiteY15" fmla="*/ 16019 h 128414"/>
                        <a:gd name="connsiteX16" fmla="*/ 70485 w 104775"/>
                        <a:gd name="connsiteY16" fmla="*/ 4589 h 128414"/>
                        <a:gd name="connsiteX17" fmla="*/ 59055 w 104775"/>
                        <a:gd name="connsiteY17" fmla="*/ 779 h 128414"/>
                        <a:gd name="connsiteX18" fmla="*/ 45720 w 104775"/>
                        <a:gd name="connsiteY18" fmla="*/ 2684 h 128414"/>
                        <a:gd name="connsiteX19" fmla="*/ 41910 w 104775"/>
                        <a:gd name="connsiteY19" fmla="*/ 31259 h 128414"/>
                        <a:gd name="connsiteX20" fmla="*/ 40005 w 104775"/>
                        <a:gd name="connsiteY20" fmla="*/ 44594 h 128414"/>
                        <a:gd name="connsiteX21" fmla="*/ 28575 w 104775"/>
                        <a:gd name="connsiteY21" fmla="*/ 50309 h 128414"/>
                        <a:gd name="connsiteX22" fmla="*/ 3810 w 104775"/>
                        <a:gd name="connsiteY22" fmla="*/ 52214 h 128414"/>
                        <a:gd name="connsiteX23" fmla="*/ 1905 w 104775"/>
                        <a:gd name="connsiteY23" fmla="*/ 59834 h 128414"/>
                        <a:gd name="connsiteX24" fmla="*/ 0 w 104775"/>
                        <a:gd name="connsiteY24" fmla="*/ 65549 h 128414"/>
                        <a:gd name="connsiteX25" fmla="*/ 5715 w 104775"/>
                        <a:gd name="connsiteY25" fmla="*/ 78884 h 128414"/>
                        <a:gd name="connsiteX26" fmla="*/ 5715 w 104775"/>
                        <a:gd name="connsiteY26" fmla="*/ 82694 h 128414"/>
                        <a:gd name="connsiteX27" fmla="*/ 17145 w 104775"/>
                        <a:gd name="connsiteY27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28575 w 104775"/>
                        <a:gd name="connsiteY20" fmla="*/ 50309 h 128414"/>
                        <a:gd name="connsiteX21" fmla="*/ 3810 w 104775"/>
                        <a:gd name="connsiteY21" fmla="*/ 52214 h 128414"/>
                        <a:gd name="connsiteX22" fmla="*/ 1905 w 104775"/>
                        <a:gd name="connsiteY22" fmla="*/ 59834 h 128414"/>
                        <a:gd name="connsiteX23" fmla="*/ 0 w 104775"/>
                        <a:gd name="connsiteY23" fmla="*/ 65549 h 128414"/>
                        <a:gd name="connsiteX24" fmla="*/ 5715 w 104775"/>
                        <a:gd name="connsiteY24" fmla="*/ 78884 h 128414"/>
                        <a:gd name="connsiteX25" fmla="*/ 5715 w 104775"/>
                        <a:gd name="connsiteY25" fmla="*/ 82694 h 128414"/>
                        <a:gd name="connsiteX26" fmla="*/ 17145 w 104775"/>
                        <a:gd name="connsiteY26" fmla="*/ 111269 h 128414"/>
                        <a:gd name="connsiteX0" fmla="*/ 19050 w 104775"/>
                        <a:gd name="connsiteY0" fmla="*/ 107459 h 128414"/>
                        <a:gd name="connsiteX1" fmla="*/ 24765 w 104775"/>
                        <a:gd name="connsiteY1" fmla="*/ 111269 h 128414"/>
                        <a:gd name="connsiteX2" fmla="*/ 28575 w 104775"/>
                        <a:gd name="connsiteY2" fmla="*/ 116984 h 128414"/>
                        <a:gd name="connsiteX3" fmla="*/ 32385 w 104775"/>
                        <a:gd name="connsiteY3" fmla="*/ 128414 h 128414"/>
                        <a:gd name="connsiteX4" fmla="*/ 81915 w 104775"/>
                        <a:gd name="connsiteY4" fmla="*/ 126509 h 128414"/>
                        <a:gd name="connsiteX5" fmla="*/ 87630 w 104775"/>
                        <a:gd name="connsiteY5" fmla="*/ 124604 h 128414"/>
                        <a:gd name="connsiteX6" fmla="*/ 89535 w 104775"/>
                        <a:gd name="connsiteY6" fmla="*/ 118889 h 128414"/>
                        <a:gd name="connsiteX7" fmla="*/ 93345 w 104775"/>
                        <a:gd name="connsiteY7" fmla="*/ 113174 h 128414"/>
                        <a:gd name="connsiteX8" fmla="*/ 95250 w 104775"/>
                        <a:gd name="connsiteY8" fmla="*/ 99839 h 128414"/>
                        <a:gd name="connsiteX9" fmla="*/ 100965 w 104775"/>
                        <a:gd name="connsiteY9" fmla="*/ 96029 h 128414"/>
                        <a:gd name="connsiteX10" fmla="*/ 104775 w 104775"/>
                        <a:gd name="connsiteY10" fmla="*/ 84599 h 128414"/>
                        <a:gd name="connsiteX11" fmla="*/ 100965 w 104775"/>
                        <a:gd name="connsiteY11" fmla="*/ 57929 h 128414"/>
                        <a:gd name="connsiteX12" fmla="*/ 99060 w 104775"/>
                        <a:gd name="connsiteY12" fmla="*/ 50309 h 128414"/>
                        <a:gd name="connsiteX13" fmla="*/ 95250 w 104775"/>
                        <a:gd name="connsiteY13" fmla="*/ 44594 h 128414"/>
                        <a:gd name="connsiteX14" fmla="*/ 91440 w 104775"/>
                        <a:gd name="connsiteY14" fmla="*/ 33164 h 128414"/>
                        <a:gd name="connsiteX15" fmla="*/ 70485 w 104775"/>
                        <a:gd name="connsiteY15" fmla="*/ 4589 h 128414"/>
                        <a:gd name="connsiteX16" fmla="*/ 59055 w 104775"/>
                        <a:gd name="connsiteY16" fmla="*/ 779 h 128414"/>
                        <a:gd name="connsiteX17" fmla="*/ 45720 w 104775"/>
                        <a:gd name="connsiteY17" fmla="*/ 2684 h 128414"/>
                        <a:gd name="connsiteX18" fmla="*/ 41910 w 104775"/>
                        <a:gd name="connsiteY18" fmla="*/ 31259 h 128414"/>
                        <a:gd name="connsiteX19" fmla="*/ 40005 w 104775"/>
                        <a:gd name="connsiteY19" fmla="*/ 44594 h 128414"/>
                        <a:gd name="connsiteX20" fmla="*/ 3810 w 104775"/>
                        <a:gd name="connsiteY20" fmla="*/ 52214 h 128414"/>
                        <a:gd name="connsiteX21" fmla="*/ 1905 w 104775"/>
                        <a:gd name="connsiteY21" fmla="*/ 59834 h 128414"/>
                        <a:gd name="connsiteX22" fmla="*/ 0 w 104775"/>
                        <a:gd name="connsiteY22" fmla="*/ 65549 h 128414"/>
                        <a:gd name="connsiteX23" fmla="*/ 5715 w 104775"/>
                        <a:gd name="connsiteY23" fmla="*/ 78884 h 128414"/>
                        <a:gd name="connsiteX24" fmla="*/ 5715 w 104775"/>
                        <a:gd name="connsiteY24" fmla="*/ 82694 h 128414"/>
                        <a:gd name="connsiteX25" fmla="*/ 17145 w 104775"/>
                        <a:gd name="connsiteY25" fmla="*/ 111269 h 128414"/>
                        <a:gd name="connsiteX0" fmla="*/ 19050 w 104775"/>
                        <a:gd name="connsiteY0" fmla="*/ 107492 h 128447"/>
                        <a:gd name="connsiteX1" fmla="*/ 24765 w 104775"/>
                        <a:gd name="connsiteY1" fmla="*/ 111302 h 128447"/>
                        <a:gd name="connsiteX2" fmla="*/ 28575 w 104775"/>
                        <a:gd name="connsiteY2" fmla="*/ 117017 h 128447"/>
                        <a:gd name="connsiteX3" fmla="*/ 32385 w 104775"/>
                        <a:gd name="connsiteY3" fmla="*/ 128447 h 128447"/>
                        <a:gd name="connsiteX4" fmla="*/ 81915 w 104775"/>
                        <a:gd name="connsiteY4" fmla="*/ 126542 h 128447"/>
                        <a:gd name="connsiteX5" fmla="*/ 87630 w 104775"/>
                        <a:gd name="connsiteY5" fmla="*/ 124637 h 128447"/>
                        <a:gd name="connsiteX6" fmla="*/ 89535 w 104775"/>
                        <a:gd name="connsiteY6" fmla="*/ 118922 h 128447"/>
                        <a:gd name="connsiteX7" fmla="*/ 93345 w 104775"/>
                        <a:gd name="connsiteY7" fmla="*/ 113207 h 128447"/>
                        <a:gd name="connsiteX8" fmla="*/ 95250 w 104775"/>
                        <a:gd name="connsiteY8" fmla="*/ 99872 h 128447"/>
                        <a:gd name="connsiteX9" fmla="*/ 100965 w 104775"/>
                        <a:gd name="connsiteY9" fmla="*/ 96062 h 128447"/>
                        <a:gd name="connsiteX10" fmla="*/ 104775 w 104775"/>
                        <a:gd name="connsiteY10" fmla="*/ 84632 h 128447"/>
                        <a:gd name="connsiteX11" fmla="*/ 100965 w 104775"/>
                        <a:gd name="connsiteY11" fmla="*/ 57962 h 128447"/>
                        <a:gd name="connsiteX12" fmla="*/ 99060 w 104775"/>
                        <a:gd name="connsiteY12" fmla="*/ 50342 h 128447"/>
                        <a:gd name="connsiteX13" fmla="*/ 95250 w 104775"/>
                        <a:gd name="connsiteY13" fmla="*/ 44627 h 128447"/>
                        <a:gd name="connsiteX14" fmla="*/ 91440 w 104775"/>
                        <a:gd name="connsiteY14" fmla="*/ 33197 h 128447"/>
                        <a:gd name="connsiteX15" fmla="*/ 70485 w 104775"/>
                        <a:gd name="connsiteY15" fmla="*/ 4622 h 128447"/>
                        <a:gd name="connsiteX16" fmla="*/ 45720 w 104775"/>
                        <a:gd name="connsiteY16" fmla="*/ 2717 h 128447"/>
                        <a:gd name="connsiteX17" fmla="*/ 41910 w 104775"/>
                        <a:gd name="connsiteY17" fmla="*/ 31292 h 128447"/>
                        <a:gd name="connsiteX18" fmla="*/ 40005 w 104775"/>
                        <a:gd name="connsiteY18" fmla="*/ 44627 h 128447"/>
                        <a:gd name="connsiteX19" fmla="*/ 3810 w 104775"/>
                        <a:gd name="connsiteY19" fmla="*/ 52247 h 128447"/>
                        <a:gd name="connsiteX20" fmla="*/ 1905 w 104775"/>
                        <a:gd name="connsiteY20" fmla="*/ 59867 h 128447"/>
                        <a:gd name="connsiteX21" fmla="*/ 0 w 104775"/>
                        <a:gd name="connsiteY21" fmla="*/ 65582 h 128447"/>
                        <a:gd name="connsiteX22" fmla="*/ 5715 w 104775"/>
                        <a:gd name="connsiteY22" fmla="*/ 78917 h 128447"/>
                        <a:gd name="connsiteX23" fmla="*/ 5715 w 104775"/>
                        <a:gd name="connsiteY23" fmla="*/ 82727 h 128447"/>
                        <a:gd name="connsiteX24" fmla="*/ 17145 w 104775"/>
                        <a:gd name="connsiteY24" fmla="*/ 111302 h 128447"/>
                        <a:gd name="connsiteX0" fmla="*/ 19050 w 104775"/>
                        <a:gd name="connsiteY0" fmla="*/ 102874 h 123829"/>
                        <a:gd name="connsiteX1" fmla="*/ 24765 w 104775"/>
                        <a:gd name="connsiteY1" fmla="*/ 106684 h 123829"/>
                        <a:gd name="connsiteX2" fmla="*/ 28575 w 104775"/>
                        <a:gd name="connsiteY2" fmla="*/ 112399 h 123829"/>
                        <a:gd name="connsiteX3" fmla="*/ 32385 w 104775"/>
                        <a:gd name="connsiteY3" fmla="*/ 123829 h 123829"/>
                        <a:gd name="connsiteX4" fmla="*/ 81915 w 104775"/>
                        <a:gd name="connsiteY4" fmla="*/ 121924 h 123829"/>
                        <a:gd name="connsiteX5" fmla="*/ 87630 w 104775"/>
                        <a:gd name="connsiteY5" fmla="*/ 120019 h 123829"/>
                        <a:gd name="connsiteX6" fmla="*/ 89535 w 104775"/>
                        <a:gd name="connsiteY6" fmla="*/ 114304 h 123829"/>
                        <a:gd name="connsiteX7" fmla="*/ 93345 w 104775"/>
                        <a:gd name="connsiteY7" fmla="*/ 108589 h 123829"/>
                        <a:gd name="connsiteX8" fmla="*/ 95250 w 104775"/>
                        <a:gd name="connsiteY8" fmla="*/ 95254 h 123829"/>
                        <a:gd name="connsiteX9" fmla="*/ 100965 w 104775"/>
                        <a:gd name="connsiteY9" fmla="*/ 91444 h 123829"/>
                        <a:gd name="connsiteX10" fmla="*/ 104775 w 104775"/>
                        <a:gd name="connsiteY10" fmla="*/ 80014 h 123829"/>
                        <a:gd name="connsiteX11" fmla="*/ 100965 w 104775"/>
                        <a:gd name="connsiteY11" fmla="*/ 53344 h 123829"/>
                        <a:gd name="connsiteX12" fmla="*/ 99060 w 104775"/>
                        <a:gd name="connsiteY12" fmla="*/ 45724 h 123829"/>
                        <a:gd name="connsiteX13" fmla="*/ 95250 w 104775"/>
                        <a:gd name="connsiteY13" fmla="*/ 40009 h 123829"/>
                        <a:gd name="connsiteX14" fmla="*/ 91440 w 104775"/>
                        <a:gd name="connsiteY14" fmla="*/ 28579 h 123829"/>
                        <a:gd name="connsiteX15" fmla="*/ 70485 w 104775"/>
                        <a:gd name="connsiteY15" fmla="*/ 4 h 123829"/>
                        <a:gd name="connsiteX16" fmla="*/ 41910 w 104775"/>
                        <a:gd name="connsiteY16" fmla="*/ 26674 h 123829"/>
                        <a:gd name="connsiteX17" fmla="*/ 40005 w 104775"/>
                        <a:gd name="connsiteY17" fmla="*/ 40009 h 123829"/>
                        <a:gd name="connsiteX18" fmla="*/ 3810 w 104775"/>
                        <a:gd name="connsiteY18" fmla="*/ 47629 h 123829"/>
                        <a:gd name="connsiteX19" fmla="*/ 1905 w 104775"/>
                        <a:gd name="connsiteY19" fmla="*/ 55249 h 123829"/>
                        <a:gd name="connsiteX20" fmla="*/ 0 w 104775"/>
                        <a:gd name="connsiteY20" fmla="*/ 60964 h 123829"/>
                        <a:gd name="connsiteX21" fmla="*/ 5715 w 104775"/>
                        <a:gd name="connsiteY21" fmla="*/ 74299 h 123829"/>
                        <a:gd name="connsiteX22" fmla="*/ 5715 w 104775"/>
                        <a:gd name="connsiteY22" fmla="*/ 78109 h 123829"/>
                        <a:gd name="connsiteX23" fmla="*/ 17145 w 104775"/>
                        <a:gd name="connsiteY23" fmla="*/ 106684 h 123829"/>
                        <a:gd name="connsiteX0" fmla="*/ 19050 w 104775"/>
                        <a:gd name="connsiteY0" fmla="*/ 77050 h 98005"/>
                        <a:gd name="connsiteX1" fmla="*/ 24765 w 104775"/>
                        <a:gd name="connsiteY1" fmla="*/ 80860 h 98005"/>
                        <a:gd name="connsiteX2" fmla="*/ 28575 w 104775"/>
                        <a:gd name="connsiteY2" fmla="*/ 86575 h 98005"/>
                        <a:gd name="connsiteX3" fmla="*/ 32385 w 104775"/>
                        <a:gd name="connsiteY3" fmla="*/ 98005 h 98005"/>
                        <a:gd name="connsiteX4" fmla="*/ 81915 w 104775"/>
                        <a:gd name="connsiteY4" fmla="*/ 96100 h 98005"/>
                        <a:gd name="connsiteX5" fmla="*/ 87630 w 104775"/>
                        <a:gd name="connsiteY5" fmla="*/ 94195 h 98005"/>
                        <a:gd name="connsiteX6" fmla="*/ 89535 w 104775"/>
                        <a:gd name="connsiteY6" fmla="*/ 88480 h 98005"/>
                        <a:gd name="connsiteX7" fmla="*/ 93345 w 104775"/>
                        <a:gd name="connsiteY7" fmla="*/ 82765 h 98005"/>
                        <a:gd name="connsiteX8" fmla="*/ 95250 w 104775"/>
                        <a:gd name="connsiteY8" fmla="*/ 69430 h 98005"/>
                        <a:gd name="connsiteX9" fmla="*/ 100965 w 104775"/>
                        <a:gd name="connsiteY9" fmla="*/ 65620 h 98005"/>
                        <a:gd name="connsiteX10" fmla="*/ 104775 w 104775"/>
                        <a:gd name="connsiteY10" fmla="*/ 54190 h 98005"/>
                        <a:gd name="connsiteX11" fmla="*/ 100965 w 104775"/>
                        <a:gd name="connsiteY11" fmla="*/ 27520 h 98005"/>
                        <a:gd name="connsiteX12" fmla="*/ 99060 w 104775"/>
                        <a:gd name="connsiteY12" fmla="*/ 19900 h 98005"/>
                        <a:gd name="connsiteX13" fmla="*/ 95250 w 104775"/>
                        <a:gd name="connsiteY13" fmla="*/ 14185 h 98005"/>
                        <a:gd name="connsiteX14" fmla="*/ 91440 w 104775"/>
                        <a:gd name="connsiteY14" fmla="*/ 2755 h 98005"/>
                        <a:gd name="connsiteX15" fmla="*/ 41910 w 104775"/>
                        <a:gd name="connsiteY15" fmla="*/ 850 h 98005"/>
                        <a:gd name="connsiteX16" fmla="*/ 40005 w 104775"/>
                        <a:gd name="connsiteY16" fmla="*/ 14185 h 98005"/>
                        <a:gd name="connsiteX17" fmla="*/ 3810 w 104775"/>
                        <a:gd name="connsiteY17" fmla="*/ 21805 h 98005"/>
                        <a:gd name="connsiteX18" fmla="*/ 1905 w 104775"/>
                        <a:gd name="connsiteY18" fmla="*/ 29425 h 98005"/>
                        <a:gd name="connsiteX19" fmla="*/ 0 w 104775"/>
                        <a:gd name="connsiteY19" fmla="*/ 35140 h 98005"/>
                        <a:gd name="connsiteX20" fmla="*/ 5715 w 104775"/>
                        <a:gd name="connsiteY20" fmla="*/ 48475 h 98005"/>
                        <a:gd name="connsiteX21" fmla="*/ 5715 w 104775"/>
                        <a:gd name="connsiteY21" fmla="*/ 52285 h 98005"/>
                        <a:gd name="connsiteX22" fmla="*/ 17145 w 104775"/>
                        <a:gd name="connsiteY22" fmla="*/ 80860 h 98005"/>
                        <a:gd name="connsiteX0" fmla="*/ 19050 w 104775"/>
                        <a:gd name="connsiteY0" fmla="*/ 76200 h 97155"/>
                        <a:gd name="connsiteX1" fmla="*/ 24765 w 104775"/>
                        <a:gd name="connsiteY1" fmla="*/ 80010 h 97155"/>
                        <a:gd name="connsiteX2" fmla="*/ 28575 w 104775"/>
                        <a:gd name="connsiteY2" fmla="*/ 85725 h 97155"/>
                        <a:gd name="connsiteX3" fmla="*/ 32385 w 104775"/>
                        <a:gd name="connsiteY3" fmla="*/ 97155 h 97155"/>
                        <a:gd name="connsiteX4" fmla="*/ 81915 w 104775"/>
                        <a:gd name="connsiteY4" fmla="*/ 95250 h 97155"/>
                        <a:gd name="connsiteX5" fmla="*/ 87630 w 104775"/>
                        <a:gd name="connsiteY5" fmla="*/ 93345 h 97155"/>
                        <a:gd name="connsiteX6" fmla="*/ 89535 w 104775"/>
                        <a:gd name="connsiteY6" fmla="*/ 87630 h 97155"/>
                        <a:gd name="connsiteX7" fmla="*/ 93345 w 104775"/>
                        <a:gd name="connsiteY7" fmla="*/ 81915 h 97155"/>
                        <a:gd name="connsiteX8" fmla="*/ 95250 w 104775"/>
                        <a:gd name="connsiteY8" fmla="*/ 68580 h 97155"/>
                        <a:gd name="connsiteX9" fmla="*/ 100965 w 104775"/>
                        <a:gd name="connsiteY9" fmla="*/ 64770 h 97155"/>
                        <a:gd name="connsiteX10" fmla="*/ 104775 w 104775"/>
                        <a:gd name="connsiteY10" fmla="*/ 53340 h 97155"/>
                        <a:gd name="connsiteX11" fmla="*/ 100965 w 104775"/>
                        <a:gd name="connsiteY11" fmla="*/ 26670 h 97155"/>
                        <a:gd name="connsiteX12" fmla="*/ 99060 w 104775"/>
                        <a:gd name="connsiteY12" fmla="*/ 19050 h 97155"/>
                        <a:gd name="connsiteX13" fmla="*/ 95250 w 104775"/>
                        <a:gd name="connsiteY13" fmla="*/ 13335 h 97155"/>
                        <a:gd name="connsiteX14" fmla="*/ 41910 w 104775"/>
                        <a:gd name="connsiteY14" fmla="*/ 0 h 97155"/>
                        <a:gd name="connsiteX15" fmla="*/ 40005 w 104775"/>
                        <a:gd name="connsiteY15" fmla="*/ 13335 h 97155"/>
                        <a:gd name="connsiteX16" fmla="*/ 3810 w 104775"/>
                        <a:gd name="connsiteY16" fmla="*/ 20955 h 97155"/>
                        <a:gd name="connsiteX17" fmla="*/ 1905 w 104775"/>
                        <a:gd name="connsiteY17" fmla="*/ 28575 h 97155"/>
                        <a:gd name="connsiteX18" fmla="*/ 0 w 104775"/>
                        <a:gd name="connsiteY18" fmla="*/ 34290 h 97155"/>
                        <a:gd name="connsiteX19" fmla="*/ 5715 w 104775"/>
                        <a:gd name="connsiteY19" fmla="*/ 47625 h 97155"/>
                        <a:gd name="connsiteX20" fmla="*/ 5715 w 104775"/>
                        <a:gd name="connsiteY20" fmla="*/ 51435 h 97155"/>
                        <a:gd name="connsiteX21" fmla="*/ 17145 w 104775"/>
                        <a:gd name="connsiteY21" fmla="*/ 80010 h 97155"/>
                        <a:gd name="connsiteX0" fmla="*/ 19050 w 104775"/>
                        <a:gd name="connsiteY0" fmla="*/ 76298 h 97253"/>
                        <a:gd name="connsiteX1" fmla="*/ 24765 w 104775"/>
                        <a:gd name="connsiteY1" fmla="*/ 80108 h 97253"/>
                        <a:gd name="connsiteX2" fmla="*/ 28575 w 104775"/>
                        <a:gd name="connsiteY2" fmla="*/ 85823 h 97253"/>
                        <a:gd name="connsiteX3" fmla="*/ 32385 w 104775"/>
                        <a:gd name="connsiteY3" fmla="*/ 97253 h 97253"/>
                        <a:gd name="connsiteX4" fmla="*/ 81915 w 104775"/>
                        <a:gd name="connsiteY4" fmla="*/ 95348 h 97253"/>
                        <a:gd name="connsiteX5" fmla="*/ 87630 w 104775"/>
                        <a:gd name="connsiteY5" fmla="*/ 93443 h 97253"/>
                        <a:gd name="connsiteX6" fmla="*/ 89535 w 104775"/>
                        <a:gd name="connsiteY6" fmla="*/ 87728 h 97253"/>
                        <a:gd name="connsiteX7" fmla="*/ 93345 w 104775"/>
                        <a:gd name="connsiteY7" fmla="*/ 82013 h 97253"/>
                        <a:gd name="connsiteX8" fmla="*/ 95250 w 104775"/>
                        <a:gd name="connsiteY8" fmla="*/ 68678 h 97253"/>
                        <a:gd name="connsiteX9" fmla="*/ 100965 w 104775"/>
                        <a:gd name="connsiteY9" fmla="*/ 64868 h 97253"/>
                        <a:gd name="connsiteX10" fmla="*/ 104775 w 104775"/>
                        <a:gd name="connsiteY10" fmla="*/ 53438 h 97253"/>
                        <a:gd name="connsiteX11" fmla="*/ 100965 w 104775"/>
                        <a:gd name="connsiteY11" fmla="*/ 26768 h 97253"/>
                        <a:gd name="connsiteX12" fmla="*/ 99060 w 104775"/>
                        <a:gd name="connsiteY12" fmla="*/ 19148 h 97253"/>
                        <a:gd name="connsiteX13" fmla="*/ 95250 w 104775"/>
                        <a:gd name="connsiteY13" fmla="*/ 13433 h 97253"/>
                        <a:gd name="connsiteX14" fmla="*/ 41910 w 104775"/>
                        <a:gd name="connsiteY14" fmla="*/ 98 h 97253"/>
                        <a:gd name="connsiteX15" fmla="*/ 3810 w 104775"/>
                        <a:gd name="connsiteY15" fmla="*/ 21053 h 97253"/>
                        <a:gd name="connsiteX16" fmla="*/ 1905 w 104775"/>
                        <a:gd name="connsiteY16" fmla="*/ 28673 h 97253"/>
                        <a:gd name="connsiteX17" fmla="*/ 0 w 104775"/>
                        <a:gd name="connsiteY17" fmla="*/ 34388 h 97253"/>
                        <a:gd name="connsiteX18" fmla="*/ 5715 w 104775"/>
                        <a:gd name="connsiteY18" fmla="*/ 47723 h 97253"/>
                        <a:gd name="connsiteX19" fmla="*/ 5715 w 104775"/>
                        <a:gd name="connsiteY19" fmla="*/ 51533 h 97253"/>
                        <a:gd name="connsiteX20" fmla="*/ 17145 w 104775"/>
                        <a:gd name="connsiteY20" fmla="*/ 80108 h 97253"/>
                        <a:gd name="connsiteX0" fmla="*/ 19050 w 104775"/>
                        <a:gd name="connsiteY0" fmla="*/ 76205 h 97160"/>
                        <a:gd name="connsiteX1" fmla="*/ 24765 w 104775"/>
                        <a:gd name="connsiteY1" fmla="*/ 80015 h 97160"/>
                        <a:gd name="connsiteX2" fmla="*/ 28575 w 104775"/>
                        <a:gd name="connsiteY2" fmla="*/ 85730 h 97160"/>
                        <a:gd name="connsiteX3" fmla="*/ 32385 w 104775"/>
                        <a:gd name="connsiteY3" fmla="*/ 97160 h 97160"/>
                        <a:gd name="connsiteX4" fmla="*/ 81915 w 104775"/>
                        <a:gd name="connsiteY4" fmla="*/ 95255 h 97160"/>
                        <a:gd name="connsiteX5" fmla="*/ 87630 w 104775"/>
                        <a:gd name="connsiteY5" fmla="*/ 93350 h 97160"/>
                        <a:gd name="connsiteX6" fmla="*/ 89535 w 104775"/>
                        <a:gd name="connsiteY6" fmla="*/ 87635 h 97160"/>
                        <a:gd name="connsiteX7" fmla="*/ 93345 w 104775"/>
                        <a:gd name="connsiteY7" fmla="*/ 81920 h 97160"/>
                        <a:gd name="connsiteX8" fmla="*/ 95250 w 104775"/>
                        <a:gd name="connsiteY8" fmla="*/ 68585 h 97160"/>
                        <a:gd name="connsiteX9" fmla="*/ 100965 w 104775"/>
                        <a:gd name="connsiteY9" fmla="*/ 64775 h 97160"/>
                        <a:gd name="connsiteX10" fmla="*/ 104775 w 104775"/>
                        <a:gd name="connsiteY10" fmla="*/ 53345 h 97160"/>
                        <a:gd name="connsiteX11" fmla="*/ 100965 w 104775"/>
                        <a:gd name="connsiteY11" fmla="*/ 26675 h 97160"/>
                        <a:gd name="connsiteX12" fmla="*/ 99060 w 104775"/>
                        <a:gd name="connsiteY12" fmla="*/ 19055 h 97160"/>
                        <a:gd name="connsiteX13" fmla="*/ 41910 w 104775"/>
                        <a:gd name="connsiteY13" fmla="*/ 5 h 97160"/>
                        <a:gd name="connsiteX14" fmla="*/ 3810 w 104775"/>
                        <a:gd name="connsiteY14" fmla="*/ 20960 h 97160"/>
                        <a:gd name="connsiteX15" fmla="*/ 1905 w 104775"/>
                        <a:gd name="connsiteY15" fmla="*/ 28580 h 97160"/>
                        <a:gd name="connsiteX16" fmla="*/ 0 w 104775"/>
                        <a:gd name="connsiteY16" fmla="*/ 34295 h 97160"/>
                        <a:gd name="connsiteX17" fmla="*/ 5715 w 104775"/>
                        <a:gd name="connsiteY17" fmla="*/ 47630 h 97160"/>
                        <a:gd name="connsiteX18" fmla="*/ 5715 w 104775"/>
                        <a:gd name="connsiteY18" fmla="*/ 51440 h 97160"/>
                        <a:gd name="connsiteX19" fmla="*/ 17145 w 104775"/>
                        <a:gd name="connsiteY19" fmla="*/ 80015 h 97160"/>
                        <a:gd name="connsiteX0" fmla="*/ 19050 w 105971"/>
                        <a:gd name="connsiteY0" fmla="*/ 76238 h 97193"/>
                        <a:gd name="connsiteX1" fmla="*/ 24765 w 105971"/>
                        <a:gd name="connsiteY1" fmla="*/ 80048 h 97193"/>
                        <a:gd name="connsiteX2" fmla="*/ 28575 w 105971"/>
                        <a:gd name="connsiteY2" fmla="*/ 85763 h 97193"/>
                        <a:gd name="connsiteX3" fmla="*/ 32385 w 105971"/>
                        <a:gd name="connsiteY3" fmla="*/ 97193 h 97193"/>
                        <a:gd name="connsiteX4" fmla="*/ 81915 w 105971"/>
                        <a:gd name="connsiteY4" fmla="*/ 95288 h 97193"/>
                        <a:gd name="connsiteX5" fmla="*/ 87630 w 105971"/>
                        <a:gd name="connsiteY5" fmla="*/ 93383 h 97193"/>
                        <a:gd name="connsiteX6" fmla="*/ 89535 w 105971"/>
                        <a:gd name="connsiteY6" fmla="*/ 87668 h 97193"/>
                        <a:gd name="connsiteX7" fmla="*/ 93345 w 105971"/>
                        <a:gd name="connsiteY7" fmla="*/ 81953 h 97193"/>
                        <a:gd name="connsiteX8" fmla="*/ 95250 w 105971"/>
                        <a:gd name="connsiteY8" fmla="*/ 68618 h 97193"/>
                        <a:gd name="connsiteX9" fmla="*/ 100965 w 105971"/>
                        <a:gd name="connsiteY9" fmla="*/ 64808 h 97193"/>
                        <a:gd name="connsiteX10" fmla="*/ 104775 w 105971"/>
                        <a:gd name="connsiteY10" fmla="*/ 53378 h 97193"/>
                        <a:gd name="connsiteX11" fmla="*/ 100965 w 105971"/>
                        <a:gd name="connsiteY11" fmla="*/ 26708 h 97193"/>
                        <a:gd name="connsiteX12" fmla="*/ 41910 w 105971"/>
                        <a:gd name="connsiteY12" fmla="*/ 38 h 97193"/>
                        <a:gd name="connsiteX13" fmla="*/ 3810 w 105971"/>
                        <a:gd name="connsiteY13" fmla="*/ 20993 h 97193"/>
                        <a:gd name="connsiteX14" fmla="*/ 1905 w 105971"/>
                        <a:gd name="connsiteY14" fmla="*/ 28613 h 97193"/>
                        <a:gd name="connsiteX15" fmla="*/ 0 w 105971"/>
                        <a:gd name="connsiteY15" fmla="*/ 34328 h 97193"/>
                        <a:gd name="connsiteX16" fmla="*/ 5715 w 105971"/>
                        <a:gd name="connsiteY16" fmla="*/ 47663 h 97193"/>
                        <a:gd name="connsiteX17" fmla="*/ 5715 w 105971"/>
                        <a:gd name="connsiteY17" fmla="*/ 51473 h 97193"/>
                        <a:gd name="connsiteX18" fmla="*/ 17145 w 105971"/>
                        <a:gd name="connsiteY18" fmla="*/ 80048 h 97193"/>
                        <a:gd name="connsiteX0" fmla="*/ 19050 w 106250"/>
                        <a:gd name="connsiteY0" fmla="*/ 64875 h 85830"/>
                        <a:gd name="connsiteX1" fmla="*/ 24765 w 106250"/>
                        <a:gd name="connsiteY1" fmla="*/ 68685 h 85830"/>
                        <a:gd name="connsiteX2" fmla="*/ 28575 w 106250"/>
                        <a:gd name="connsiteY2" fmla="*/ 74400 h 85830"/>
                        <a:gd name="connsiteX3" fmla="*/ 32385 w 106250"/>
                        <a:gd name="connsiteY3" fmla="*/ 85830 h 85830"/>
                        <a:gd name="connsiteX4" fmla="*/ 81915 w 106250"/>
                        <a:gd name="connsiteY4" fmla="*/ 83925 h 85830"/>
                        <a:gd name="connsiteX5" fmla="*/ 87630 w 106250"/>
                        <a:gd name="connsiteY5" fmla="*/ 82020 h 85830"/>
                        <a:gd name="connsiteX6" fmla="*/ 89535 w 106250"/>
                        <a:gd name="connsiteY6" fmla="*/ 76305 h 85830"/>
                        <a:gd name="connsiteX7" fmla="*/ 93345 w 106250"/>
                        <a:gd name="connsiteY7" fmla="*/ 70590 h 85830"/>
                        <a:gd name="connsiteX8" fmla="*/ 95250 w 106250"/>
                        <a:gd name="connsiteY8" fmla="*/ 57255 h 85830"/>
                        <a:gd name="connsiteX9" fmla="*/ 100965 w 106250"/>
                        <a:gd name="connsiteY9" fmla="*/ 53445 h 85830"/>
                        <a:gd name="connsiteX10" fmla="*/ 104775 w 106250"/>
                        <a:gd name="connsiteY10" fmla="*/ 42015 h 85830"/>
                        <a:gd name="connsiteX11" fmla="*/ 100965 w 106250"/>
                        <a:gd name="connsiteY11" fmla="*/ 15345 h 85830"/>
                        <a:gd name="connsiteX12" fmla="*/ 38100 w 106250"/>
                        <a:gd name="connsiteY12" fmla="*/ 105 h 85830"/>
                        <a:gd name="connsiteX13" fmla="*/ 3810 w 106250"/>
                        <a:gd name="connsiteY13" fmla="*/ 9630 h 85830"/>
                        <a:gd name="connsiteX14" fmla="*/ 1905 w 106250"/>
                        <a:gd name="connsiteY14" fmla="*/ 17250 h 85830"/>
                        <a:gd name="connsiteX15" fmla="*/ 0 w 106250"/>
                        <a:gd name="connsiteY15" fmla="*/ 22965 h 85830"/>
                        <a:gd name="connsiteX16" fmla="*/ 5715 w 106250"/>
                        <a:gd name="connsiteY16" fmla="*/ 36300 h 85830"/>
                        <a:gd name="connsiteX17" fmla="*/ 5715 w 106250"/>
                        <a:gd name="connsiteY17" fmla="*/ 40110 h 85830"/>
                        <a:gd name="connsiteX18" fmla="*/ 17145 w 106250"/>
                        <a:gd name="connsiteY18" fmla="*/ 68685 h 858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06250" h="85830">
                          <a:moveTo>
                            <a:pt x="19050" y="64875"/>
                          </a:moveTo>
                          <a:cubicBezTo>
                            <a:pt x="19050" y="69955"/>
                            <a:pt x="22860" y="67415"/>
                            <a:pt x="24765" y="68685"/>
                          </a:cubicBezTo>
                          <a:cubicBezTo>
                            <a:pt x="26035" y="70590"/>
                            <a:pt x="27645" y="72308"/>
                            <a:pt x="28575" y="74400"/>
                          </a:cubicBezTo>
                          <a:cubicBezTo>
                            <a:pt x="30206" y="78070"/>
                            <a:pt x="32385" y="85830"/>
                            <a:pt x="32385" y="85830"/>
                          </a:cubicBezTo>
                          <a:cubicBezTo>
                            <a:pt x="48895" y="85195"/>
                            <a:pt x="65432" y="85062"/>
                            <a:pt x="81915" y="83925"/>
                          </a:cubicBezTo>
                          <a:cubicBezTo>
                            <a:pt x="83918" y="83787"/>
                            <a:pt x="86210" y="83440"/>
                            <a:pt x="87630" y="82020"/>
                          </a:cubicBezTo>
                          <a:cubicBezTo>
                            <a:pt x="89050" y="80600"/>
                            <a:pt x="88637" y="78101"/>
                            <a:pt x="89535" y="76305"/>
                          </a:cubicBezTo>
                          <a:cubicBezTo>
                            <a:pt x="90559" y="74257"/>
                            <a:pt x="92075" y="72495"/>
                            <a:pt x="93345" y="70590"/>
                          </a:cubicBezTo>
                          <a:cubicBezTo>
                            <a:pt x="93980" y="66145"/>
                            <a:pt x="93426" y="61358"/>
                            <a:pt x="95250" y="57255"/>
                          </a:cubicBezTo>
                          <a:cubicBezTo>
                            <a:pt x="96180" y="55163"/>
                            <a:pt x="99752" y="55387"/>
                            <a:pt x="100965" y="53445"/>
                          </a:cubicBezTo>
                          <a:cubicBezTo>
                            <a:pt x="103094" y="50039"/>
                            <a:pt x="104775" y="42015"/>
                            <a:pt x="104775" y="42015"/>
                          </a:cubicBezTo>
                          <a:cubicBezTo>
                            <a:pt x="101728" y="8500"/>
                            <a:pt x="112077" y="22330"/>
                            <a:pt x="100965" y="15345"/>
                          </a:cubicBezTo>
                          <a:cubicBezTo>
                            <a:pt x="89853" y="8360"/>
                            <a:pt x="54292" y="1057"/>
                            <a:pt x="38100" y="105"/>
                          </a:cubicBezTo>
                          <a:cubicBezTo>
                            <a:pt x="21908" y="-847"/>
                            <a:pt x="10477" y="4868"/>
                            <a:pt x="3810" y="9630"/>
                          </a:cubicBezTo>
                          <a:cubicBezTo>
                            <a:pt x="3175" y="12170"/>
                            <a:pt x="2624" y="14733"/>
                            <a:pt x="1905" y="17250"/>
                          </a:cubicBezTo>
                          <a:cubicBezTo>
                            <a:pt x="1353" y="19181"/>
                            <a:pt x="0" y="20957"/>
                            <a:pt x="0" y="22965"/>
                          </a:cubicBezTo>
                          <a:cubicBezTo>
                            <a:pt x="0" y="32673"/>
                            <a:pt x="2604" y="28523"/>
                            <a:pt x="5715" y="36300"/>
                          </a:cubicBezTo>
                          <a:cubicBezTo>
                            <a:pt x="6187" y="37479"/>
                            <a:pt x="3810" y="34713"/>
                            <a:pt x="5715" y="40110"/>
                          </a:cubicBezTo>
                          <a:cubicBezTo>
                            <a:pt x="7620" y="45507"/>
                            <a:pt x="13335" y="59160"/>
                            <a:pt x="17145" y="68685"/>
                          </a:cubicBezTo>
                        </a:path>
                      </a:pathLst>
                    </a:cu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8" name="Rectangle: Rounded Corners 27">
                      <a:extLst>
                        <a:ext uri="{FF2B5EF4-FFF2-40B4-BE49-F238E27FC236}">
                          <a16:creationId xmlns:a16="http://schemas.microsoft.com/office/drawing/2014/main" id="{6DF40F46-A537-ABC7-5CEA-8C03E39416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86901" y="440374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9" name="Rectangle: Rounded Corners 28">
                      <a:extLst>
                        <a:ext uri="{FF2B5EF4-FFF2-40B4-BE49-F238E27FC236}">
                          <a16:creationId xmlns:a16="http://schemas.microsoft.com/office/drawing/2014/main" id="{A1DAD150-87B0-7450-53BA-B35B40F94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70428" y="4196137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0" name="Rectangle: Rounded Corners 29">
                      <a:extLst>
                        <a:ext uri="{FF2B5EF4-FFF2-40B4-BE49-F238E27FC236}">
                          <a16:creationId xmlns:a16="http://schemas.microsoft.com/office/drawing/2014/main" id="{6FC2B06D-D994-C9F0-B433-348C32ED6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24873" y="4240076"/>
                      <a:ext cx="27432" cy="18288"/>
                    </a:xfrm>
                    <a:prstGeom prst="roundRect">
                      <a:avLst/>
                    </a:prstGeom>
                    <a:grpFill/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1" name="Rectangle: Rounded Corners 30">
                      <a:extLst>
                        <a:ext uri="{FF2B5EF4-FFF2-40B4-BE49-F238E27FC236}">
                          <a16:creationId xmlns:a16="http://schemas.microsoft.com/office/drawing/2014/main" id="{B2ECAA08-7133-15C9-29FF-EB8ED38B2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050643" y="4293981"/>
                      <a:ext cx="27432" cy="18288"/>
                    </a:xfrm>
                    <a:prstGeom prst="roundRect">
                      <a:avLst/>
                    </a:prstGeom>
                    <a:solidFill>
                      <a:srgbClr val="0D3759"/>
                    </a:solidFill>
                    <a:ln w="3175" cap="flat" cmpd="sng" algn="ctr">
                      <a:solidFill>
                        <a:srgbClr val="F2E8F8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5" name="Oval 304">
                    <a:extLst>
                      <a:ext uri="{FF2B5EF4-FFF2-40B4-BE49-F238E27FC236}">
                        <a16:creationId xmlns:a16="http://schemas.microsoft.com/office/drawing/2014/main" id="{C33FF7B3-52F5-B853-ADA6-B780E2379E58}"/>
                      </a:ext>
                    </a:extLst>
                  </p:cNvPr>
                  <p:cNvSpPr/>
                  <p:nvPr/>
                </p:nvSpPr>
                <p:spPr>
                  <a:xfrm>
                    <a:off x="10736434" y="3324552"/>
                    <a:ext cx="114954" cy="145297"/>
                  </a:xfrm>
                  <a:prstGeom prst="ellipse">
                    <a:avLst/>
                  </a:prstGeom>
                  <a:gradFill flip="none" rotWithShape="1">
                    <a:gsLst>
                      <a:gs pos="16000">
                        <a:srgbClr val="0D3759">
                          <a:lumMod val="20000"/>
                          <a:lumOff val="80000"/>
                        </a:srgbClr>
                      </a:gs>
                      <a:gs pos="74000">
                        <a:srgbClr val="0D3759">
                          <a:lumMod val="75000"/>
                        </a:srgbClr>
                      </a:gs>
                      <a:gs pos="53000">
                        <a:srgbClr val="0D3759">
                          <a:lumMod val="60000"/>
                          <a:lumOff val="40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15" name="TextBox 514">
              <a:extLst>
                <a:ext uri="{FF2B5EF4-FFF2-40B4-BE49-F238E27FC236}">
                  <a16:creationId xmlns:a16="http://schemas.microsoft.com/office/drawing/2014/main" id="{CC646DFA-AC98-6159-A52A-1B2FFDE1C00D}"/>
                </a:ext>
              </a:extLst>
            </p:cNvPr>
            <p:cNvSpPr txBox="1"/>
            <p:nvPr/>
          </p:nvSpPr>
          <p:spPr>
            <a:xfrm>
              <a:off x="9623019" y="3898949"/>
              <a:ext cx="716843" cy="19671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Mast cells</a:t>
              </a:r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FCB61512-6246-3B8A-36AF-F7C366FCAB12}"/>
                </a:ext>
              </a:extLst>
            </p:cNvPr>
            <p:cNvGrpSpPr/>
            <p:nvPr/>
          </p:nvGrpSpPr>
          <p:grpSpPr>
            <a:xfrm>
              <a:off x="9882105" y="1962885"/>
              <a:ext cx="273546" cy="288470"/>
              <a:chOff x="6514843" y="4133785"/>
              <a:chExt cx="481838" cy="508125"/>
            </a:xfrm>
          </p:grpSpPr>
          <p:sp>
            <p:nvSpPr>
              <p:cNvPr id="517" name="Oval 638">
                <a:extLst>
                  <a:ext uri="{FF2B5EF4-FFF2-40B4-BE49-F238E27FC236}">
                    <a16:creationId xmlns:a16="http://schemas.microsoft.com/office/drawing/2014/main" id="{FD8035F9-13E5-6AD4-80FF-D692BB3E60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233363">
                <a:off x="6501699" y="4146929"/>
                <a:ext cx="508125" cy="481838"/>
              </a:xfrm>
              <a:custGeom>
                <a:avLst/>
                <a:gdLst>
                  <a:gd name="connsiteX0" fmla="*/ 0 w 232950"/>
                  <a:gd name="connsiteY0" fmla="*/ 115508 h 231015"/>
                  <a:gd name="connsiteX1" fmla="*/ 116475 w 232950"/>
                  <a:gd name="connsiteY1" fmla="*/ 0 h 231015"/>
                  <a:gd name="connsiteX2" fmla="*/ 232950 w 232950"/>
                  <a:gd name="connsiteY2" fmla="*/ 115508 h 231015"/>
                  <a:gd name="connsiteX3" fmla="*/ 116475 w 232950"/>
                  <a:gd name="connsiteY3" fmla="*/ 231016 h 231015"/>
                  <a:gd name="connsiteX4" fmla="*/ 0 w 232950"/>
                  <a:gd name="connsiteY4" fmla="*/ 115508 h 231015"/>
                  <a:gd name="connsiteX0" fmla="*/ 674 w 233624"/>
                  <a:gd name="connsiteY0" fmla="*/ 123306 h 238814"/>
                  <a:gd name="connsiteX1" fmla="*/ 71443 w 233624"/>
                  <a:gd name="connsiteY1" fmla="*/ 22915 h 238814"/>
                  <a:gd name="connsiteX2" fmla="*/ 117149 w 233624"/>
                  <a:gd name="connsiteY2" fmla="*/ 7798 h 238814"/>
                  <a:gd name="connsiteX3" fmla="*/ 233624 w 233624"/>
                  <a:gd name="connsiteY3" fmla="*/ 123306 h 238814"/>
                  <a:gd name="connsiteX4" fmla="*/ 117149 w 233624"/>
                  <a:gd name="connsiteY4" fmla="*/ 238814 h 238814"/>
                  <a:gd name="connsiteX5" fmla="*/ 674 w 233624"/>
                  <a:gd name="connsiteY5" fmla="*/ 123306 h 238814"/>
                  <a:gd name="connsiteX0" fmla="*/ 674 w 234617"/>
                  <a:gd name="connsiteY0" fmla="*/ 116069 h 231577"/>
                  <a:gd name="connsiteX1" fmla="*/ 71443 w 234617"/>
                  <a:gd name="connsiteY1" fmla="*/ 15678 h 231577"/>
                  <a:gd name="connsiteX2" fmla="*/ 117149 w 234617"/>
                  <a:gd name="connsiteY2" fmla="*/ 561 h 231577"/>
                  <a:gd name="connsiteX3" fmla="*/ 180015 w 234617"/>
                  <a:gd name="connsiteY3" fmla="*/ 18231 h 231577"/>
                  <a:gd name="connsiteX4" fmla="*/ 233624 w 234617"/>
                  <a:gd name="connsiteY4" fmla="*/ 116069 h 231577"/>
                  <a:gd name="connsiteX5" fmla="*/ 117149 w 234617"/>
                  <a:gd name="connsiteY5" fmla="*/ 231577 h 231577"/>
                  <a:gd name="connsiteX6" fmla="*/ 674 w 234617"/>
                  <a:gd name="connsiteY6" fmla="*/ 116069 h 231577"/>
                  <a:gd name="connsiteX0" fmla="*/ 5360 w 239303"/>
                  <a:gd name="connsiteY0" fmla="*/ 115527 h 231035"/>
                  <a:gd name="connsiteX1" fmla="*/ 25234 w 239303"/>
                  <a:gd name="connsiteY1" fmla="*/ 47364 h 231035"/>
                  <a:gd name="connsiteX2" fmla="*/ 76129 w 239303"/>
                  <a:gd name="connsiteY2" fmla="*/ 15136 h 231035"/>
                  <a:gd name="connsiteX3" fmla="*/ 121835 w 239303"/>
                  <a:gd name="connsiteY3" fmla="*/ 19 h 231035"/>
                  <a:gd name="connsiteX4" fmla="*/ 184701 w 239303"/>
                  <a:gd name="connsiteY4" fmla="*/ 17689 h 231035"/>
                  <a:gd name="connsiteX5" fmla="*/ 238310 w 239303"/>
                  <a:gd name="connsiteY5" fmla="*/ 115527 h 231035"/>
                  <a:gd name="connsiteX6" fmla="*/ 121835 w 239303"/>
                  <a:gd name="connsiteY6" fmla="*/ 231035 h 231035"/>
                  <a:gd name="connsiteX7" fmla="*/ 5360 w 239303"/>
                  <a:gd name="connsiteY7" fmla="*/ 115527 h 231035"/>
                  <a:gd name="connsiteX0" fmla="*/ 7380 w 241323"/>
                  <a:gd name="connsiteY0" fmla="*/ 115527 h 232042"/>
                  <a:gd name="connsiteX1" fmla="*/ 27254 w 241323"/>
                  <a:gd name="connsiteY1" fmla="*/ 47364 h 232042"/>
                  <a:gd name="connsiteX2" fmla="*/ 78149 w 241323"/>
                  <a:gd name="connsiteY2" fmla="*/ 15136 h 232042"/>
                  <a:gd name="connsiteX3" fmla="*/ 123855 w 241323"/>
                  <a:gd name="connsiteY3" fmla="*/ 19 h 232042"/>
                  <a:gd name="connsiteX4" fmla="*/ 186721 w 241323"/>
                  <a:gd name="connsiteY4" fmla="*/ 17689 h 232042"/>
                  <a:gd name="connsiteX5" fmla="*/ 240330 w 241323"/>
                  <a:gd name="connsiteY5" fmla="*/ 115527 h 232042"/>
                  <a:gd name="connsiteX6" fmla="*/ 123855 w 241323"/>
                  <a:gd name="connsiteY6" fmla="*/ 231035 h 232042"/>
                  <a:gd name="connsiteX7" fmla="*/ 10195 w 241323"/>
                  <a:gd name="connsiteY7" fmla="*/ 168687 h 232042"/>
                  <a:gd name="connsiteX8" fmla="*/ 7380 w 241323"/>
                  <a:gd name="connsiteY8" fmla="*/ 115527 h 232042"/>
                  <a:gd name="connsiteX0" fmla="*/ 7380 w 241323"/>
                  <a:gd name="connsiteY0" fmla="*/ 115527 h 238495"/>
                  <a:gd name="connsiteX1" fmla="*/ 27254 w 241323"/>
                  <a:gd name="connsiteY1" fmla="*/ 47364 h 238495"/>
                  <a:gd name="connsiteX2" fmla="*/ 78149 w 241323"/>
                  <a:gd name="connsiteY2" fmla="*/ 15136 h 238495"/>
                  <a:gd name="connsiteX3" fmla="*/ 123855 w 241323"/>
                  <a:gd name="connsiteY3" fmla="*/ 19 h 238495"/>
                  <a:gd name="connsiteX4" fmla="*/ 186721 w 241323"/>
                  <a:gd name="connsiteY4" fmla="*/ 17689 h 238495"/>
                  <a:gd name="connsiteX5" fmla="*/ 240330 w 241323"/>
                  <a:gd name="connsiteY5" fmla="*/ 115527 h 238495"/>
                  <a:gd name="connsiteX6" fmla="*/ 123855 w 241323"/>
                  <a:gd name="connsiteY6" fmla="*/ 231035 h 238495"/>
                  <a:gd name="connsiteX7" fmla="*/ 53817 w 241323"/>
                  <a:gd name="connsiteY7" fmla="*/ 220686 h 238495"/>
                  <a:gd name="connsiteX8" fmla="*/ 10195 w 241323"/>
                  <a:gd name="connsiteY8" fmla="*/ 168687 h 238495"/>
                  <a:gd name="connsiteX9" fmla="*/ 7380 w 241323"/>
                  <a:gd name="connsiteY9" fmla="*/ 115527 h 238495"/>
                  <a:gd name="connsiteX0" fmla="*/ 7380 w 240782"/>
                  <a:gd name="connsiteY0" fmla="*/ 115527 h 231742"/>
                  <a:gd name="connsiteX1" fmla="*/ 27254 w 240782"/>
                  <a:gd name="connsiteY1" fmla="*/ 47364 h 231742"/>
                  <a:gd name="connsiteX2" fmla="*/ 78149 w 240782"/>
                  <a:gd name="connsiteY2" fmla="*/ 15136 h 231742"/>
                  <a:gd name="connsiteX3" fmla="*/ 123855 w 240782"/>
                  <a:gd name="connsiteY3" fmla="*/ 19 h 231742"/>
                  <a:gd name="connsiteX4" fmla="*/ 186721 w 240782"/>
                  <a:gd name="connsiteY4" fmla="*/ 17689 h 231742"/>
                  <a:gd name="connsiteX5" fmla="*/ 240330 w 240782"/>
                  <a:gd name="connsiteY5" fmla="*/ 115527 h 231742"/>
                  <a:gd name="connsiteX6" fmla="*/ 170872 w 240782"/>
                  <a:gd name="connsiteY6" fmla="*/ 217868 h 231742"/>
                  <a:gd name="connsiteX7" fmla="*/ 123855 w 240782"/>
                  <a:gd name="connsiteY7" fmla="*/ 231035 h 231742"/>
                  <a:gd name="connsiteX8" fmla="*/ 53817 w 240782"/>
                  <a:gd name="connsiteY8" fmla="*/ 220686 h 231742"/>
                  <a:gd name="connsiteX9" fmla="*/ 10195 w 240782"/>
                  <a:gd name="connsiteY9" fmla="*/ 168687 h 231742"/>
                  <a:gd name="connsiteX10" fmla="*/ 7380 w 240782"/>
                  <a:gd name="connsiteY10" fmla="*/ 115527 h 231742"/>
                  <a:gd name="connsiteX0" fmla="*/ 7380 w 246249"/>
                  <a:gd name="connsiteY0" fmla="*/ 115527 h 231155"/>
                  <a:gd name="connsiteX1" fmla="*/ 27254 w 246249"/>
                  <a:gd name="connsiteY1" fmla="*/ 47364 h 231155"/>
                  <a:gd name="connsiteX2" fmla="*/ 78149 w 246249"/>
                  <a:gd name="connsiteY2" fmla="*/ 15136 h 231155"/>
                  <a:gd name="connsiteX3" fmla="*/ 123855 w 246249"/>
                  <a:gd name="connsiteY3" fmla="*/ 19 h 231155"/>
                  <a:gd name="connsiteX4" fmla="*/ 186721 w 246249"/>
                  <a:gd name="connsiteY4" fmla="*/ 17689 h 231155"/>
                  <a:gd name="connsiteX5" fmla="*/ 240330 w 246249"/>
                  <a:gd name="connsiteY5" fmla="*/ 115527 h 231155"/>
                  <a:gd name="connsiteX6" fmla="*/ 239184 w 246249"/>
                  <a:gd name="connsiteY6" fmla="*/ 179365 h 231155"/>
                  <a:gd name="connsiteX7" fmla="*/ 170872 w 246249"/>
                  <a:gd name="connsiteY7" fmla="*/ 217868 h 231155"/>
                  <a:gd name="connsiteX8" fmla="*/ 123855 w 246249"/>
                  <a:gd name="connsiteY8" fmla="*/ 231035 h 231155"/>
                  <a:gd name="connsiteX9" fmla="*/ 53817 w 246249"/>
                  <a:gd name="connsiteY9" fmla="*/ 220686 h 231155"/>
                  <a:gd name="connsiteX10" fmla="*/ 10195 w 246249"/>
                  <a:gd name="connsiteY10" fmla="*/ 168687 h 231155"/>
                  <a:gd name="connsiteX11" fmla="*/ 7380 w 246249"/>
                  <a:gd name="connsiteY11" fmla="*/ 115527 h 231155"/>
                  <a:gd name="connsiteX0" fmla="*/ 7380 w 245420"/>
                  <a:gd name="connsiteY0" fmla="*/ 115527 h 231155"/>
                  <a:gd name="connsiteX1" fmla="*/ 27254 w 245420"/>
                  <a:gd name="connsiteY1" fmla="*/ 47364 h 231155"/>
                  <a:gd name="connsiteX2" fmla="*/ 78149 w 245420"/>
                  <a:gd name="connsiteY2" fmla="*/ 15136 h 231155"/>
                  <a:gd name="connsiteX3" fmla="*/ 123855 w 245420"/>
                  <a:gd name="connsiteY3" fmla="*/ 19 h 231155"/>
                  <a:gd name="connsiteX4" fmla="*/ 186721 w 245420"/>
                  <a:gd name="connsiteY4" fmla="*/ 17689 h 231155"/>
                  <a:gd name="connsiteX5" fmla="*/ 242190 w 245420"/>
                  <a:gd name="connsiteY5" fmla="*/ 75260 h 231155"/>
                  <a:gd name="connsiteX6" fmla="*/ 240330 w 245420"/>
                  <a:gd name="connsiteY6" fmla="*/ 115527 h 231155"/>
                  <a:gd name="connsiteX7" fmla="*/ 239184 w 245420"/>
                  <a:gd name="connsiteY7" fmla="*/ 179365 h 231155"/>
                  <a:gd name="connsiteX8" fmla="*/ 170872 w 245420"/>
                  <a:gd name="connsiteY8" fmla="*/ 217868 h 231155"/>
                  <a:gd name="connsiteX9" fmla="*/ 123855 w 245420"/>
                  <a:gd name="connsiteY9" fmla="*/ 231035 h 231155"/>
                  <a:gd name="connsiteX10" fmla="*/ 53817 w 245420"/>
                  <a:gd name="connsiteY10" fmla="*/ 220686 h 231155"/>
                  <a:gd name="connsiteX11" fmla="*/ 10195 w 245420"/>
                  <a:gd name="connsiteY11" fmla="*/ 168687 h 231155"/>
                  <a:gd name="connsiteX12" fmla="*/ 7380 w 245420"/>
                  <a:gd name="connsiteY12" fmla="*/ 115527 h 23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5420" h="231155">
                    <a:moveTo>
                      <a:pt x="7380" y="115527"/>
                    </a:moveTo>
                    <a:cubicBezTo>
                      <a:pt x="10223" y="95307"/>
                      <a:pt x="15459" y="64096"/>
                      <a:pt x="27254" y="47364"/>
                    </a:cubicBezTo>
                    <a:cubicBezTo>
                      <a:pt x="39049" y="30632"/>
                      <a:pt x="64358" y="23545"/>
                      <a:pt x="78149" y="15136"/>
                    </a:cubicBezTo>
                    <a:cubicBezTo>
                      <a:pt x="91940" y="6727"/>
                      <a:pt x="105760" y="-406"/>
                      <a:pt x="123855" y="19"/>
                    </a:cubicBezTo>
                    <a:cubicBezTo>
                      <a:pt x="141950" y="445"/>
                      <a:pt x="170387" y="5182"/>
                      <a:pt x="186721" y="17689"/>
                    </a:cubicBezTo>
                    <a:cubicBezTo>
                      <a:pt x="203055" y="30196"/>
                      <a:pt x="233255" y="58954"/>
                      <a:pt x="242190" y="75260"/>
                    </a:cubicBezTo>
                    <a:cubicBezTo>
                      <a:pt x="251125" y="91566"/>
                      <a:pt x="237443" y="98143"/>
                      <a:pt x="240330" y="115527"/>
                    </a:cubicBezTo>
                    <a:cubicBezTo>
                      <a:pt x="243217" y="132911"/>
                      <a:pt x="250760" y="162308"/>
                      <a:pt x="239184" y="179365"/>
                    </a:cubicBezTo>
                    <a:cubicBezTo>
                      <a:pt x="227608" y="196422"/>
                      <a:pt x="186889" y="207324"/>
                      <a:pt x="170872" y="217868"/>
                    </a:cubicBezTo>
                    <a:cubicBezTo>
                      <a:pt x="154855" y="228412"/>
                      <a:pt x="143364" y="230565"/>
                      <a:pt x="123855" y="231035"/>
                    </a:cubicBezTo>
                    <a:cubicBezTo>
                      <a:pt x="104346" y="231505"/>
                      <a:pt x="72760" y="231077"/>
                      <a:pt x="53817" y="220686"/>
                    </a:cubicBezTo>
                    <a:cubicBezTo>
                      <a:pt x="34874" y="210295"/>
                      <a:pt x="18043" y="183570"/>
                      <a:pt x="10195" y="168687"/>
                    </a:cubicBezTo>
                    <a:cubicBezTo>
                      <a:pt x="-9217" y="149436"/>
                      <a:pt x="4537" y="135747"/>
                      <a:pt x="7380" y="115527"/>
                    </a:cubicBezTo>
                    <a:close/>
                  </a:path>
                </a:pathLst>
              </a:custGeom>
              <a:solidFill>
                <a:srgbClr val="7F134C">
                  <a:lumMod val="40000"/>
                  <a:lumOff val="60000"/>
                </a:srgbClr>
              </a:solidFill>
              <a:ln w="9525" cap="flat" cmpd="sng" algn="ctr">
                <a:solidFill>
                  <a:srgbClr val="7F134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593C92AD-2495-E632-885D-D70F8B42DA03}"/>
                  </a:ext>
                </a:extLst>
              </p:cNvPr>
              <p:cNvSpPr/>
              <p:nvPr/>
            </p:nvSpPr>
            <p:spPr>
              <a:xfrm rot="5414306">
                <a:off x="6620669" y="4261341"/>
                <a:ext cx="223868" cy="243453"/>
              </a:xfrm>
              <a:prstGeom prst="ellipse">
                <a:avLst/>
              </a:prstGeom>
              <a:gradFill flip="none" rotWithShape="1">
                <a:gsLst>
                  <a:gs pos="0">
                    <a:srgbClr val="7F134C">
                      <a:lumMod val="20000"/>
                      <a:lumOff val="80000"/>
                    </a:srgbClr>
                  </a:gs>
                  <a:gs pos="99000">
                    <a:srgbClr val="7F134C">
                      <a:lumMod val="7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rgbClr val="7F134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78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9" name="Smoke">
              <a:extLst>
                <a:ext uri="{FF2B5EF4-FFF2-40B4-BE49-F238E27FC236}">
                  <a16:creationId xmlns:a16="http://schemas.microsoft.com/office/drawing/2014/main" id="{8E705FC6-956C-F441-1F92-7F5615C4336F}"/>
                </a:ext>
              </a:extLst>
            </p:cNvPr>
            <p:cNvGrpSpPr/>
            <p:nvPr/>
          </p:nvGrpSpPr>
          <p:grpSpPr>
            <a:xfrm rot="16200000">
              <a:off x="7515087" y="1432911"/>
              <a:ext cx="310819" cy="455259"/>
              <a:chOff x="7766832" y="1334453"/>
              <a:chExt cx="370693" cy="536147"/>
            </a:xfrm>
          </p:grpSpPr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8FDBE290-5577-5320-E276-668E13673915}"/>
                  </a:ext>
                </a:extLst>
              </p:cNvPr>
              <p:cNvSpPr/>
              <p:nvPr/>
            </p:nvSpPr>
            <p:spPr>
              <a:xfrm>
                <a:off x="8005994" y="1462198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7F24339F-13AF-CEFA-BEA1-959DEFD2D36F}"/>
                  </a:ext>
                </a:extLst>
              </p:cNvPr>
              <p:cNvSpPr/>
              <p:nvPr/>
            </p:nvSpPr>
            <p:spPr>
              <a:xfrm>
                <a:off x="7933878" y="1396240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085CD703-E67D-0686-6D7F-077F98274DD7}"/>
                  </a:ext>
                </a:extLst>
              </p:cNvPr>
              <p:cNvSpPr/>
              <p:nvPr/>
            </p:nvSpPr>
            <p:spPr>
              <a:xfrm>
                <a:off x="7766832" y="1425657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8F07D3CE-4C98-82CA-111D-8085EE749CC1}"/>
                  </a:ext>
                </a:extLst>
              </p:cNvPr>
              <p:cNvSpPr/>
              <p:nvPr/>
            </p:nvSpPr>
            <p:spPr>
              <a:xfrm>
                <a:off x="7830905" y="1672637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3CC67A8B-58EC-32F0-9CE6-9E14058B00AD}"/>
                  </a:ext>
                </a:extLst>
              </p:cNvPr>
              <p:cNvSpPr/>
              <p:nvPr/>
            </p:nvSpPr>
            <p:spPr>
              <a:xfrm>
                <a:off x="7887705" y="1528585"/>
                <a:ext cx="93772" cy="250059"/>
              </a:xfrm>
              <a:custGeom>
                <a:avLst/>
                <a:gdLst>
                  <a:gd name="connsiteX0" fmla="*/ 764 w 93772"/>
                  <a:gd name="connsiteY0" fmla="*/ 53829 h 250058"/>
                  <a:gd name="connsiteX1" fmla="*/ 48397 w 93772"/>
                  <a:gd name="connsiteY1" fmla="*/ 0 h 250058"/>
                  <a:gd name="connsiteX2" fmla="*/ 84979 w 93772"/>
                  <a:gd name="connsiteY2" fmla="*/ 119341 h 250058"/>
                  <a:gd name="connsiteX3" fmla="*/ 21752 w 93772"/>
                  <a:gd name="connsiteY3" fmla="*/ 253094 h 250058"/>
                  <a:gd name="connsiteX4" fmla="*/ 44254 w 93772"/>
                  <a:gd name="connsiteY4" fmla="*/ 206337 h 250058"/>
                  <a:gd name="connsiteX5" fmla="*/ 21307 w 93772"/>
                  <a:gd name="connsiteY5" fmla="*/ 128273 h 250058"/>
                  <a:gd name="connsiteX6" fmla="*/ 764 w 93772"/>
                  <a:gd name="connsiteY6" fmla="*/ 53829 h 250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72" h="250058">
                    <a:moveTo>
                      <a:pt x="764" y="53829"/>
                    </a:moveTo>
                    <a:cubicBezTo>
                      <a:pt x="6456" y="13923"/>
                      <a:pt x="45723" y="774"/>
                      <a:pt x="48397" y="0"/>
                    </a:cubicBezTo>
                    <a:cubicBezTo>
                      <a:pt x="19057" y="33775"/>
                      <a:pt x="50144" y="61209"/>
                      <a:pt x="84979" y="119341"/>
                    </a:cubicBezTo>
                    <a:cubicBezTo>
                      <a:pt x="127832" y="200874"/>
                      <a:pt x="44132" y="252632"/>
                      <a:pt x="21752" y="253094"/>
                    </a:cubicBezTo>
                    <a:cubicBezTo>
                      <a:pt x="21752" y="253094"/>
                      <a:pt x="41788" y="238480"/>
                      <a:pt x="44254" y="206337"/>
                    </a:cubicBezTo>
                    <a:cubicBezTo>
                      <a:pt x="45810" y="186912"/>
                      <a:pt x="40937" y="161100"/>
                      <a:pt x="21307" y="128273"/>
                    </a:cubicBezTo>
                    <a:cubicBezTo>
                      <a:pt x="2445" y="96675"/>
                      <a:pt x="-2039" y="72395"/>
                      <a:pt x="764" y="5382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143041E1-4D07-098D-B13B-23145BFDE7E5}"/>
                  </a:ext>
                </a:extLst>
              </p:cNvPr>
              <p:cNvSpPr/>
              <p:nvPr/>
            </p:nvSpPr>
            <p:spPr>
              <a:xfrm>
                <a:off x="8068064" y="1334453"/>
                <a:ext cx="69461" cy="197963"/>
              </a:xfrm>
              <a:custGeom>
                <a:avLst/>
                <a:gdLst>
                  <a:gd name="connsiteX0" fmla="*/ 18639 w 69460"/>
                  <a:gd name="connsiteY0" fmla="*/ 101149 h 197963"/>
                  <a:gd name="connsiteX1" fmla="*/ 18990 w 69460"/>
                  <a:gd name="connsiteY1" fmla="*/ 199668 h 197963"/>
                  <a:gd name="connsiteX2" fmla="*/ 30750 w 69460"/>
                  <a:gd name="connsiteY2" fmla="*/ 196393 h 197963"/>
                  <a:gd name="connsiteX3" fmla="*/ 67231 w 69460"/>
                  <a:gd name="connsiteY3" fmla="*/ 108623 h 197963"/>
                  <a:gd name="connsiteX4" fmla="*/ 50973 w 69460"/>
                  <a:gd name="connsiteY4" fmla="*/ 74729 h 197963"/>
                  <a:gd name="connsiteX5" fmla="*/ 30430 w 69460"/>
                  <a:gd name="connsiteY5" fmla="*/ 285 h 197963"/>
                  <a:gd name="connsiteX6" fmla="*/ 30333 w 69460"/>
                  <a:gd name="connsiteY6" fmla="*/ 0 h 197963"/>
                  <a:gd name="connsiteX7" fmla="*/ 18639 w 69460"/>
                  <a:gd name="connsiteY7" fmla="*/ 101149 h 19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9460" h="197963">
                    <a:moveTo>
                      <a:pt x="18639" y="101149"/>
                    </a:moveTo>
                    <a:cubicBezTo>
                      <a:pt x="59632" y="169967"/>
                      <a:pt x="18990" y="199668"/>
                      <a:pt x="18990" y="199668"/>
                    </a:cubicBezTo>
                    <a:cubicBezTo>
                      <a:pt x="21859" y="199609"/>
                      <a:pt x="25985" y="198495"/>
                      <a:pt x="30750" y="196393"/>
                    </a:cubicBezTo>
                    <a:cubicBezTo>
                      <a:pt x="63997" y="181727"/>
                      <a:pt x="79324" y="142891"/>
                      <a:pt x="67231" y="108623"/>
                    </a:cubicBezTo>
                    <a:cubicBezTo>
                      <a:pt x="63580" y="98283"/>
                      <a:pt x="58308" y="86996"/>
                      <a:pt x="50973" y="74729"/>
                    </a:cubicBezTo>
                    <a:cubicBezTo>
                      <a:pt x="32111" y="43132"/>
                      <a:pt x="27627" y="18852"/>
                      <a:pt x="30430" y="285"/>
                    </a:cubicBezTo>
                    <a:cubicBezTo>
                      <a:pt x="30333" y="191"/>
                      <a:pt x="30333" y="94"/>
                      <a:pt x="30333" y="0"/>
                    </a:cubicBezTo>
                    <a:cubicBezTo>
                      <a:pt x="30330" y="3"/>
                      <a:pt x="-29282" y="20876"/>
                      <a:pt x="18639" y="101149"/>
                    </a:cubicBez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34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26" name="Microbe">
              <a:extLst>
                <a:ext uri="{FF2B5EF4-FFF2-40B4-BE49-F238E27FC236}">
                  <a16:creationId xmlns:a16="http://schemas.microsoft.com/office/drawing/2014/main" id="{5705CDB0-26D2-A694-9E62-CD35519DAB94}"/>
                </a:ext>
              </a:extLst>
            </p:cNvPr>
            <p:cNvGrpSpPr/>
            <p:nvPr/>
          </p:nvGrpSpPr>
          <p:grpSpPr>
            <a:xfrm rot="16200000">
              <a:off x="7626883" y="3041390"/>
              <a:ext cx="282491" cy="275502"/>
              <a:chOff x="7385769" y="1406192"/>
              <a:chExt cx="194763" cy="206588"/>
            </a:xfrm>
          </p:grpSpPr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DA45CE22-1259-93E4-DDD9-5DD20A2BDA47}"/>
                  </a:ext>
                </a:extLst>
              </p:cNvPr>
              <p:cNvSpPr/>
              <p:nvPr/>
            </p:nvSpPr>
            <p:spPr>
              <a:xfrm>
                <a:off x="7449420" y="1470767"/>
                <a:ext cx="85548" cy="85548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82099320-0C56-88C7-7417-C796790A33B3}"/>
                  </a:ext>
                </a:extLst>
              </p:cNvPr>
              <p:cNvSpPr/>
              <p:nvPr/>
            </p:nvSpPr>
            <p:spPr>
              <a:xfrm>
                <a:off x="7522679" y="143651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6A130853-B983-50A0-50F0-5FA2193F1D26}"/>
                  </a:ext>
                </a:extLst>
              </p:cNvPr>
              <p:cNvSpPr/>
              <p:nvPr/>
            </p:nvSpPr>
            <p:spPr>
              <a:xfrm>
                <a:off x="7553100" y="1482582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2FFA483E-6B13-8DF7-3190-3AB40BC47364}"/>
                  </a:ext>
                </a:extLst>
              </p:cNvPr>
              <p:cNvSpPr/>
              <p:nvPr/>
            </p:nvSpPr>
            <p:spPr>
              <a:xfrm>
                <a:off x="7438979" y="143362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11FE6AAB-2D3A-D9E4-5BEB-8293C217DA9A}"/>
                  </a:ext>
                </a:extLst>
              </p:cNvPr>
              <p:cNvSpPr/>
              <p:nvPr/>
            </p:nvSpPr>
            <p:spPr>
              <a:xfrm>
                <a:off x="7547580" y="152860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D5651CE3-9938-9F2D-EB51-A7B0E3B00840}"/>
                  </a:ext>
                </a:extLst>
              </p:cNvPr>
              <p:cNvSpPr/>
              <p:nvPr/>
            </p:nvSpPr>
            <p:spPr>
              <a:xfrm>
                <a:off x="7385769" y="145907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2FEFAF17-AB5A-52FD-CEE9-02DC3E933F84}"/>
                  </a:ext>
                </a:extLst>
              </p:cNvPr>
              <p:cNvSpPr/>
              <p:nvPr/>
            </p:nvSpPr>
            <p:spPr>
              <a:xfrm>
                <a:off x="7398632" y="149791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C545E0C5-3EA2-ABB6-ABC9-48B8FFEDCACA}"/>
                  </a:ext>
                </a:extLst>
              </p:cNvPr>
              <p:cNvSpPr/>
              <p:nvPr/>
            </p:nvSpPr>
            <p:spPr>
              <a:xfrm>
                <a:off x="7401721" y="154744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DFCA2B49-790B-8F95-99C0-670E93A0D0CD}"/>
                  </a:ext>
                </a:extLst>
              </p:cNvPr>
              <p:cNvSpPr/>
              <p:nvPr/>
            </p:nvSpPr>
            <p:spPr>
              <a:xfrm>
                <a:off x="7455302" y="1564139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8EBE1021-73B4-B476-B38B-483C29FFD8EB}"/>
                  </a:ext>
                </a:extLst>
              </p:cNvPr>
              <p:cNvSpPr/>
              <p:nvPr/>
            </p:nvSpPr>
            <p:spPr>
              <a:xfrm>
                <a:off x="7515566" y="158534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A3950A6A-B1C9-5C6F-ACCB-1413C6B83C6E}"/>
                  </a:ext>
                </a:extLst>
              </p:cNvPr>
              <p:cNvSpPr/>
              <p:nvPr/>
            </p:nvSpPr>
            <p:spPr>
              <a:xfrm>
                <a:off x="7478336" y="1406192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BFD26CC-09FF-902B-103E-0881DAE57655}"/>
                  </a:ext>
                </a:extLst>
              </p:cNvPr>
              <p:cNvCxnSpPr>
                <a:cxnSpLocks/>
                <a:stCxn id="537" idx="4"/>
              </p:cNvCxnSpPr>
              <p:nvPr/>
            </p:nvCxnSpPr>
            <p:spPr>
              <a:xfrm flipH="1">
                <a:off x="7488856" y="1433624"/>
                <a:ext cx="3196" cy="42957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39" name="Straight Connector 538">
                <a:extLst>
                  <a:ext uri="{FF2B5EF4-FFF2-40B4-BE49-F238E27FC236}">
                    <a16:creationId xmlns:a16="http://schemas.microsoft.com/office/drawing/2014/main" id="{503A694B-F2CE-FF77-175C-73A4D3B25D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1669" y="1457220"/>
                <a:ext cx="12231" cy="23228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0" name="Straight Connector 539">
                <a:extLst>
                  <a:ext uri="{FF2B5EF4-FFF2-40B4-BE49-F238E27FC236}">
                    <a16:creationId xmlns:a16="http://schemas.microsoft.com/office/drawing/2014/main" id="{F39C3288-A0A2-D2F2-4760-0DAD1ACF9370}"/>
                  </a:ext>
                </a:extLst>
              </p:cNvPr>
              <p:cNvCxnSpPr>
                <a:cxnSpLocks/>
                <a:endCxn id="536" idx="0"/>
              </p:cNvCxnSpPr>
              <p:nvPr/>
            </p:nvCxnSpPr>
            <p:spPr>
              <a:xfrm>
                <a:off x="7507499" y="1547279"/>
                <a:ext cx="21783" cy="38069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1" name="Straight Connector 540">
                <a:extLst>
                  <a:ext uri="{FF2B5EF4-FFF2-40B4-BE49-F238E27FC236}">
                    <a16:creationId xmlns:a16="http://schemas.microsoft.com/office/drawing/2014/main" id="{133074E6-D4D0-0019-53AA-6CF808E7D804}"/>
                  </a:ext>
                </a:extLst>
              </p:cNvPr>
              <p:cNvCxnSpPr>
                <a:cxnSpLocks/>
                <a:endCxn id="534" idx="7"/>
              </p:cNvCxnSpPr>
              <p:nvPr/>
            </p:nvCxnSpPr>
            <p:spPr>
              <a:xfrm flipH="1">
                <a:off x="7425136" y="1534765"/>
                <a:ext cx="27904" cy="1670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2" name="Straight Connector 541">
                <a:extLst>
                  <a:ext uri="{FF2B5EF4-FFF2-40B4-BE49-F238E27FC236}">
                    <a16:creationId xmlns:a16="http://schemas.microsoft.com/office/drawing/2014/main" id="{9788935E-9CD6-10A7-46B3-4926DDE93FE9}"/>
                  </a:ext>
                </a:extLst>
              </p:cNvPr>
              <p:cNvCxnSpPr>
                <a:cxnSpLocks/>
                <a:endCxn id="527" idx="6"/>
              </p:cNvCxnSpPr>
              <p:nvPr/>
            </p:nvCxnSpPr>
            <p:spPr>
              <a:xfrm>
                <a:off x="7412783" y="1475821"/>
                <a:ext cx="122185" cy="3772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3" name="Straight Connector 542">
                <a:extLst>
                  <a:ext uri="{FF2B5EF4-FFF2-40B4-BE49-F238E27FC236}">
                    <a16:creationId xmlns:a16="http://schemas.microsoft.com/office/drawing/2014/main" id="{EBA56009-9136-A358-911A-274F50CA5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851" y="1455153"/>
                <a:ext cx="9253" cy="22238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4" name="Straight Connector 543">
                <a:extLst>
                  <a:ext uri="{FF2B5EF4-FFF2-40B4-BE49-F238E27FC236}">
                    <a16:creationId xmlns:a16="http://schemas.microsoft.com/office/drawing/2014/main" id="{B3EEB9A7-50FB-475C-8757-4C46144B9BDA}"/>
                  </a:ext>
                </a:extLst>
              </p:cNvPr>
              <p:cNvCxnSpPr>
                <a:cxnSpLocks/>
                <a:endCxn id="527" idx="6"/>
              </p:cNvCxnSpPr>
              <p:nvPr/>
            </p:nvCxnSpPr>
            <p:spPr>
              <a:xfrm flipH="1">
                <a:off x="7534968" y="1496491"/>
                <a:ext cx="19468" cy="1705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5" name="Straight Connector 544">
                <a:extLst>
                  <a:ext uri="{FF2B5EF4-FFF2-40B4-BE49-F238E27FC236}">
                    <a16:creationId xmlns:a16="http://schemas.microsoft.com/office/drawing/2014/main" id="{4CCC6E77-184E-3559-33E0-1ADB9D56B8B9}"/>
                  </a:ext>
                </a:extLst>
              </p:cNvPr>
              <p:cNvCxnSpPr>
                <a:cxnSpLocks/>
                <a:stCxn id="527" idx="0"/>
              </p:cNvCxnSpPr>
              <p:nvPr/>
            </p:nvCxnSpPr>
            <p:spPr>
              <a:xfrm flipH="1">
                <a:off x="7471118" y="1470767"/>
                <a:ext cx="21076" cy="92593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6" name="Straight Connector 545">
                <a:extLst>
                  <a:ext uri="{FF2B5EF4-FFF2-40B4-BE49-F238E27FC236}">
                    <a16:creationId xmlns:a16="http://schemas.microsoft.com/office/drawing/2014/main" id="{82896114-7880-FF06-4708-29E9941A00BD}"/>
                  </a:ext>
                </a:extLst>
              </p:cNvPr>
              <p:cNvCxnSpPr>
                <a:cxnSpLocks/>
                <a:stCxn id="527" idx="2"/>
                <a:endCxn id="533" idx="6"/>
              </p:cNvCxnSpPr>
              <p:nvPr/>
            </p:nvCxnSpPr>
            <p:spPr>
              <a:xfrm flipH="1" flipV="1">
                <a:off x="7426064" y="1511634"/>
                <a:ext cx="23356" cy="1907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47" name="Straight Connector 546">
                <a:extLst>
                  <a:ext uri="{FF2B5EF4-FFF2-40B4-BE49-F238E27FC236}">
                    <a16:creationId xmlns:a16="http://schemas.microsoft.com/office/drawing/2014/main" id="{63021C4A-D604-57DA-BB7A-0B1E7284E283}"/>
                  </a:ext>
                </a:extLst>
              </p:cNvPr>
              <p:cNvCxnSpPr>
                <a:cxnSpLocks/>
                <a:endCxn id="531" idx="1"/>
              </p:cNvCxnSpPr>
              <p:nvPr/>
            </p:nvCxnSpPr>
            <p:spPr>
              <a:xfrm>
                <a:off x="7481167" y="1517536"/>
                <a:ext cx="70430" cy="15086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548" name="Microbe">
              <a:extLst>
                <a:ext uri="{FF2B5EF4-FFF2-40B4-BE49-F238E27FC236}">
                  <a16:creationId xmlns:a16="http://schemas.microsoft.com/office/drawing/2014/main" id="{87AC0C89-9C2C-F51F-A86A-A369B2FA26B4}"/>
                </a:ext>
              </a:extLst>
            </p:cNvPr>
            <p:cNvGrpSpPr/>
            <p:nvPr/>
          </p:nvGrpSpPr>
          <p:grpSpPr>
            <a:xfrm rot="14647771">
              <a:off x="7719638" y="2780492"/>
              <a:ext cx="282491" cy="275502"/>
              <a:chOff x="7385769" y="1406192"/>
              <a:chExt cx="194763" cy="206588"/>
            </a:xfrm>
          </p:grpSpPr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C5CE1C23-D212-F77B-65FE-D71D9D5C883E}"/>
                  </a:ext>
                </a:extLst>
              </p:cNvPr>
              <p:cNvSpPr/>
              <p:nvPr/>
            </p:nvSpPr>
            <p:spPr>
              <a:xfrm>
                <a:off x="7449420" y="1470767"/>
                <a:ext cx="85548" cy="85548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E06ABAD7-AC40-7BC7-1B34-4E030CC943BB}"/>
                  </a:ext>
                </a:extLst>
              </p:cNvPr>
              <p:cNvSpPr/>
              <p:nvPr/>
            </p:nvSpPr>
            <p:spPr>
              <a:xfrm>
                <a:off x="7522679" y="143651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1C8BF795-B88F-1E01-F013-8C412B727EA9}"/>
                  </a:ext>
                </a:extLst>
              </p:cNvPr>
              <p:cNvSpPr/>
              <p:nvPr/>
            </p:nvSpPr>
            <p:spPr>
              <a:xfrm>
                <a:off x="7553100" y="1482582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B3581EFF-102C-8A62-BD96-74CB22C129EA}"/>
                  </a:ext>
                </a:extLst>
              </p:cNvPr>
              <p:cNvSpPr/>
              <p:nvPr/>
            </p:nvSpPr>
            <p:spPr>
              <a:xfrm>
                <a:off x="7438979" y="143362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45967EA0-D7E8-E8CD-E3BD-418FB5E6374A}"/>
                  </a:ext>
                </a:extLst>
              </p:cNvPr>
              <p:cNvSpPr/>
              <p:nvPr/>
            </p:nvSpPr>
            <p:spPr>
              <a:xfrm>
                <a:off x="7547580" y="152860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BC87D281-C223-609E-0809-05BADB8ACF76}"/>
                  </a:ext>
                </a:extLst>
              </p:cNvPr>
              <p:cNvSpPr/>
              <p:nvPr/>
            </p:nvSpPr>
            <p:spPr>
              <a:xfrm>
                <a:off x="7385769" y="1459075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9E064DFA-3E3A-4647-9BA1-08E62DD7FE9B}"/>
                  </a:ext>
                </a:extLst>
              </p:cNvPr>
              <p:cNvSpPr/>
              <p:nvPr/>
            </p:nvSpPr>
            <p:spPr>
              <a:xfrm>
                <a:off x="7398632" y="149791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ED29ED30-6A02-64A4-C934-BA52B36143E9}"/>
                  </a:ext>
                </a:extLst>
              </p:cNvPr>
              <p:cNvSpPr/>
              <p:nvPr/>
            </p:nvSpPr>
            <p:spPr>
              <a:xfrm>
                <a:off x="7401721" y="154744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B2EA45F0-F753-2067-6BF6-E2921DD66A8A}"/>
                  </a:ext>
                </a:extLst>
              </p:cNvPr>
              <p:cNvSpPr/>
              <p:nvPr/>
            </p:nvSpPr>
            <p:spPr>
              <a:xfrm>
                <a:off x="7455302" y="1564139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6C9C700C-775A-221C-7000-33772E9CC3DA}"/>
                  </a:ext>
                </a:extLst>
              </p:cNvPr>
              <p:cNvSpPr/>
              <p:nvPr/>
            </p:nvSpPr>
            <p:spPr>
              <a:xfrm>
                <a:off x="7515566" y="1585348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2C105050-BDC7-9D3A-D0BF-2E6467439E8B}"/>
                  </a:ext>
                </a:extLst>
              </p:cNvPr>
              <p:cNvSpPr/>
              <p:nvPr/>
            </p:nvSpPr>
            <p:spPr>
              <a:xfrm>
                <a:off x="7478336" y="1406192"/>
                <a:ext cx="27432" cy="27432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60" name="Straight Connector 559">
                <a:extLst>
                  <a:ext uri="{FF2B5EF4-FFF2-40B4-BE49-F238E27FC236}">
                    <a16:creationId xmlns:a16="http://schemas.microsoft.com/office/drawing/2014/main" id="{6DD2E63F-795A-0845-9953-16FCC4114CAD}"/>
                  </a:ext>
                </a:extLst>
              </p:cNvPr>
              <p:cNvCxnSpPr>
                <a:cxnSpLocks/>
                <a:stCxn id="559" idx="4"/>
              </p:cNvCxnSpPr>
              <p:nvPr/>
            </p:nvCxnSpPr>
            <p:spPr>
              <a:xfrm flipH="1">
                <a:off x="7488856" y="1433624"/>
                <a:ext cx="3196" cy="42957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1" name="Straight Connector 560">
                <a:extLst>
                  <a:ext uri="{FF2B5EF4-FFF2-40B4-BE49-F238E27FC236}">
                    <a16:creationId xmlns:a16="http://schemas.microsoft.com/office/drawing/2014/main" id="{4E5C37A2-86A1-4D98-22D3-7BAEF96F57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1669" y="1457220"/>
                <a:ext cx="12231" cy="23228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2" name="Straight Connector 561">
                <a:extLst>
                  <a:ext uri="{FF2B5EF4-FFF2-40B4-BE49-F238E27FC236}">
                    <a16:creationId xmlns:a16="http://schemas.microsoft.com/office/drawing/2014/main" id="{8F1CE08B-02D5-1695-7EE7-0A9CE55C5107}"/>
                  </a:ext>
                </a:extLst>
              </p:cNvPr>
              <p:cNvCxnSpPr>
                <a:cxnSpLocks/>
                <a:endCxn id="558" idx="0"/>
              </p:cNvCxnSpPr>
              <p:nvPr/>
            </p:nvCxnSpPr>
            <p:spPr>
              <a:xfrm>
                <a:off x="7507499" y="1547279"/>
                <a:ext cx="21783" cy="38069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3" name="Straight Connector 562">
                <a:extLst>
                  <a:ext uri="{FF2B5EF4-FFF2-40B4-BE49-F238E27FC236}">
                    <a16:creationId xmlns:a16="http://schemas.microsoft.com/office/drawing/2014/main" id="{3848DA59-F05E-A115-94CA-E8865C585E83}"/>
                  </a:ext>
                </a:extLst>
              </p:cNvPr>
              <p:cNvCxnSpPr>
                <a:cxnSpLocks/>
                <a:endCxn id="556" idx="7"/>
              </p:cNvCxnSpPr>
              <p:nvPr/>
            </p:nvCxnSpPr>
            <p:spPr>
              <a:xfrm flipH="1">
                <a:off x="7425136" y="1534765"/>
                <a:ext cx="27904" cy="1670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4" name="Straight Connector 563">
                <a:extLst>
                  <a:ext uri="{FF2B5EF4-FFF2-40B4-BE49-F238E27FC236}">
                    <a16:creationId xmlns:a16="http://schemas.microsoft.com/office/drawing/2014/main" id="{B57CA812-6D4E-2B62-CA98-2AFAD9637BD3}"/>
                  </a:ext>
                </a:extLst>
              </p:cNvPr>
              <p:cNvCxnSpPr>
                <a:cxnSpLocks/>
                <a:endCxn id="549" idx="6"/>
              </p:cNvCxnSpPr>
              <p:nvPr/>
            </p:nvCxnSpPr>
            <p:spPr>
              <a:xfrm>
                <a:off x="7412783" y="1475821"/>
                <a:ext cx="122185" cy="3772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5" name="Straight Connector 564">
                <a:extLst>
                  <a:ext uri="{FF2B5EF4-FFF2-40B4-BE49-F238E27FC236}">
                    <a16:creationId xmlns:a16="http://schemas.microsoft.com/office/drawing/2014/main" id="{5E139CF3-BDF9-7778-34C7-99C3AC39C5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851" y="1455153"/>
                <a:ext cx="9253" cy="22238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6" name="Straight Connector 565">
                <a:extLst>
                  <a:ext uri="{FF2B5EF4-FFF2-40B4-BE49-F238E27FC236}">
                    <a16:creationId xmlns:a16="http://schemas.microsoft.com/office/drawing/2014/main" id="{E21469A8-88B9-CE0C-637D-CD82F87CA279}"/>
                  </a:ext>
                </a:extLst>
              </p:cNvPr>
              <p:cNvCxnSpPr>
                <a:cxnSpLocks/>
                <a:endCxn id="549" idx="6"/>
              </p:cNvCxnSpPr>
              <p:nvPr/>
            </p:nvCxnSpPr>
            <p:spPr>
              <a:xfrm flipH="1">
                <a:off x="7534968" y="1496491"/>
                <a:ext cx="19468" cy="17050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7" name="Straight Connector 566">
                <a:extLst>
                  <a:ext uri="{FF2B5EF4-FFF2-40B4-BE49-F238E27FC236}">
                    <a16:creationId xmlns:a16="http://schemas.microsoft.com/office/drawing/2014/main" id="{F1DFE18D-34EF-352E-F30B-38A0B07685BA}"/>
                  </a:ext>
                </a:extLst>
              </p:cNvPr>
              <p:cNvCxnSpPr>
                <a:cxnSpLocks/>
                <a:stCxn id="549" idx="0"/>
              </p:cNvCxnSpPr>
              <p:nvPr/>
            </p:nvCxnSpPr>
            <p:spPr>
              <a:xfrm flipH="1">
                <a:off x="7471118" y="1470767"/>
                <a:ext cx="21076" cy="92593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8" name="Straight Connector 567">
                <a:extLst>
                  <a:ext uri="{FF2B5EF4-FFF2-40B4-BE49-F238E27FC236}">
                    <a16:creationId xmlns:a16="http://schemas.microsoft.com/office/drawing/2014/main" id="{C944A5F3-8CC7-06D1-10E9-744555941C07}"/>
                  </a:ext>
                </a:extLst>
              </p:cNvPr>
              <p:cNvCxnSpPr>
                <a:cxnSpLocks/>
                <a:stCxn id="549" idx="2"/>
                <a:endCxn id="555" idx="6"/>
              </p:cNvCxnSpPr>
              <p:nvPr/>
            </p:nvCxnSpPr>
            <p:spPr>
              <a:xfrm flipH="1" flipV="1">
                <a:off x="7426064" y="1511634"/>
                <a:ext cx="23356" cy="1907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E2885F17-A631-DDF6-F391-68BC68463A00}"/>
                  </a:ext>
                </a:extLst>
              </p:cNvPr>
              <p:cNvCxnSpPr>
                <a:cxnSpLocks/>
                <a:endCxn id="553" idx="1"/>
              </p:cNvCxnSpPr>
              <p:nvPr/>
            </p:nvCxnSpPr>
            <p:spPr>
              <a:xfrm>
                <a:off x="7481167" y="1517536"/>
                <a:ext cx="70430" cy="15086"/>
              </a:xfrm>
              <a:prstGeom prst="line">
                <a:avLst/>
              </a:prstGeom>
              <a:noFill/>
              <a:ln w="9525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</p:grpSp>
        <p:grpSp>
          <p:nvGrpSpPr>
            <p:cNvPr id="570" name="!!Group 1094">
              <a:extLst>
                <a:ext uri="{FF2B5EF4-FFF2-40B4-BE49-F238E27FC236}">
                  <a16:creationId xmlns:a16="http://schemas.microsoft.com/office/drawing/2014/main" id="{975823C8-3902-CDBB-08E8-CC9644354872}"/>
                </a:ext>
              </a:extLst>
            </p:cNvPr>
            <p:cNvGrpSpPr/>
            <p:nvPr/>
          </p:nvGrpSpPr>
          <p:grpSpPr>
            <a:xfrm rot="16200000">
              <a:off x="7637869" y="4999062"/>
              <a:ext cx="372847" cy="297967"/>
              <a:chOff x="2868308" y="2241594"/>
              <a:chExt cx="150801" cy="120514"/>
            </a:xfrm>
          </p:grpSpPr>
          <p:grpSp>
            <p:nvGrpSpPr>
              <p:cNvPr id="571" name="Group 570">
                <a:extLst>
                  <a:ext uri="{FF2B5EF4-FFF2-40B4-BE49-F238E27FC236}">
                    <a16:creationId xmlns:a16="http://schemas.microsoft.com/office/drawing/2014/main" id="{7D6B0067-8961-B3F2-686A-DC45273A8C65}"/>
                  </a:ext>
                </a:extLst>
              </p:cNvPr>
              <p:cNvGrpSpPr/>
              <p:nvPr/>
            </p:nvGrpSpPr>
            <p:grpSpPr>
              <a:xfrm rot="19712856">
                <a:off x="2947504" y="2316389"/>
                <a:ext cx="71605" cy="45719"/>
                <a:chOff x="3364807" y="1820427"/>
                <a:chExt cx="722492" cy="461298"/>
              </a:xfrm>
            </p:grpSpPr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4AC988D0-EB9F-6354-4EE7-2275A3C522D2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9" name="Oval 578">
                  <a:extLst>
                    <a:ext uri="{FF2B5EF4-FFF2-40B4-BE49-F238E27FC236}">
                      <a16:creationId xmlns:a16="http://schemas.microsoft.com/office/drawing/2014/main" id="{7AC0304E-DD24-D5D1-8368-14F3F1E4FB88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2" name="Group 571">
                <a:extLst>
                  <a:ext uri="{FF2B5EF4-FFF2-40B4-BE49-F238E27FC236}">
                    <a16:creationId xmlns:a16="http://schemas.microsoft.com/office/drawing/2014/main" id="{7003D079-F0DA-CF62-77FF-5A2A40E10A12}"/>
                  </a:ext>
                </a:extLst>
              </p:cNvPr>
              <p:cNvGrpSpPr/>
              <p:nvPr/>
            </p:nvGrpSpPr>
            <p:grpSpPr>
              <a:xfrm rot="1293024">
                <a:off x="2868308" y="2273207"/>
                <a:ext cx="71605" cy="45719"/>
                <a:chOff x="3364807" y="1820427"/>
                <a:chExt cx="722492" cy="461298"/>
              </a:xfrm>
            </p:grpSpPr>
            <p:sp>
              <p:nvSpPr>
                <p:cNvPr id="576" name="Oval 575">
                  <a:extLst>
                    <a:ext uri="{FF2B5EF4-FFF2-40B4-BE49-F238E27FC236}">
                      <a16:creationId xmlns:a16="http://schemas.microsoft.com/office/drawing/2014/main" id="{DB077E16-B650-DC86-BFA0-FCF3F80B9031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B2241902-55A4-ECA2-77F4-1966873AD970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5CE8C3BD-0A4D-5E4D-BAD3-612893E664B8}"/>
                  </a:ext>
                </a:extLst>
              </p:cNvPr>
              <p:cNvGrpSpPr/>
              <p:nvPr/>
            </p:nvGrpSpPr>
            <p:grpSpPr>
              <a:xfrm rot="2044539">
                <a:off x="2933978" y="2241594"/>
                <a:ext cx="71605" cy="45719"/>
                <a:chOff x="3364807" y="1820427"/>
                <a:chExt cx="722492" cy="461298"/>
              </a:xfrm>
            </p:grpSpPr>
            <p:sp>
              <p:nvSpPr>
                <p:cNvPr id="574" name="Oval 573">
                  <a:extLst>
                    <a:ext uri="{FF2B5EF4-FFF2-40B4-BE49-F238E27FC236}">
                      <a16:creationId xmlns:a16="http://schemas.microsoft.com/office/drawing/2014/main" id="{B0ED71BF-83AA-9E13-30D4-A347CD477057}"/>
                    </a:ext>
                  </a:extLst>
                </p:cNvPr>
                <p:cNvSpPr/>
                <p:nvPr/>
              </p:nvSpPr>
              <p:spPr>
                <a:xfrm>
                  <a:off x="3682613" y="1820427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5" name="Oval 574">
                  <a:extLst>
                    <a:ext uri="{FF2B5EF4-FFF2-40B4-BE49-F238E27FC236}">
                      <a16:creationId xmlns:a16="http://schemas.microsoft.com/office/drawing/2014/main" id="{4E38FA94-CECF-7DB3-E94C-F9E07C60D3CB}"/>
                    </a:ext>
                  </a:extLst>
                </p:cNvPr>
                <p:cNvSpPr/>
                <p:nvPr/>
              </p:nvSpPr>
              <p:spPr>
                <a:xfrm>
                  <a:off x="3364807" y="1849512"/>
                  <a:ext cx="404686" cy="432213"/>
                </a:xfrm>
                <a:prstGeom prst="ellipse">
                  <a:avLst/>
                </a:prstGeom>
                <a:gradFill>
                  <a:gsLst>
                    <a:gs pos="0">
                      <a:srgbClr val="570995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570995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570995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3175" cap="flat" cmpd="sng" algn="ctr">
                  <a:solidFill>
                    <a:srgbClr val="3C1053">
                      <a:lumMod val="90000"/>
                      <a:lumOff val="1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61D5A32D-63B9-5B5C-E9EA-76838D9F1F75}"/>
                </a:ext>
              </a:extLst>
            </p:cNvPr>
            <p:cNvSpPr txBox="1"/>
            <p:nvPr/>
          </p:nvSpPr>
          <p:spPr>
            <a:xfrm>
              <a:off x="7181149" y="2930158"/>
              <a:ext cx="561853" cy="1949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Viruses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B64B04CA-DA20-6075-89FD-34336A15F66B}"/>
                </a:ext>
              </a:extLst>
            </p:cNvPr>
            <p:cNvSpPr txBox="1"/>
            <p:nvPr/>
          </p:nvSpPr>
          <p:spPr>
            <a:xfrm>
              <a:off x="7115563" y="5020426"/>
              <a:ext cx="904697" cy="1949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Bacteria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C4A81092-DA03-704E-8B10-87A45C2E2816}"/>
                </a:ext>
              </a:extLst>
            </p:cNvPr>
            <p:cNvSpPr txBox="1"/>
            <p:nvPr/>
          </p:nvSpPr>
          <p:spPr>
            <a:xfrm>
              <a:off x="7031497" y="1666164"/>
              <a:ext cx="689516" cy="40609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Smoke/ pollutants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E6222C90-3AC1-A231-735A-BE13ADA64FE7}"/>
                </a:ext>
              </a:extLst>
            </p:cNvPr>
            <p:cNvSpPr txBox="1"/>
            <p:nvPr/>
          </p:nvSpPr>
          <p:spPr>
            <a:xfrm>
              <a:off x="7236382" y="4090353"/>
              <a:ext cx="360455" cy="1949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Fungi</a:t>
              </a:r>
            </a:p>
          </p:txBody>
        </p: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FFED6D2E-3D17-7451-AB4F-8AF2F686A62F}"/>
                </a:ext>
              </a:extLst>
            </p:cNvPr>
            <p:cNvGrpSpPr/>
            <p:nvPr/>
          </p:nvGrpSpPr>
          <p:grpSpPr>
            <a:xfrm>
              <a:off x="7397677" y="4292574"/>
              <a:ext cx="280975" cy="290740"/>
              <a:chOff x="2887782" y="4331819"/>
              <a:chExt cx="1324276" cy="1370298"/>
            </a:xfrm>
          </p:grpSpPr>
          <p:sp>
            <p:nvSpPr>
              <p:cNvPr id="585" name="Freeform: Shape 584">
                <a:extLst>
                  <a:ext uri="{FF2B5EF4-FFF2-40B4-BE49-F238E27FC236}">
                    <a16:creationId xmlns:a16="http://schemas.microsoft.com/office/drawing/2014/main" id="{A3E312F3-E8D5-5357-6AD8-794AF319DCCB}"/>
                  </a:ext>
                </a:extLst>
              </p:cNvPr>
              <p:cNvSpPr/>
              <p:nvPr/>
            </p:nvSpPr>
            <p:spPr>
              <a:xfrm rot="15922158">
                <a:off x="3139228" y="4967776"/>
                <a:ext cx="3249" cy="3249"/>
              </a:xfrm>
              <a:custGeom>
                <a:avLst/>
                <a:gdLst>
                  <a:gd name="connsiteX0" fmla="*/ -838 w 3249"/>
                  <a:gd name="connsiteY0" fmla="*/ -1124 h 3249"/>
                  <a:gd name="connsiteX1" fmla="*/ -838 w 3249"/>
                  <a:gd name="connsiteY1" fmla="*/ -1124 h 3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49" h="3249">
                    <a:moveTo>
                      <a:pt x="-838" y="-1124"/>
                    </a:moveTo>
                    <a:lnTo>
                      <a:pt x="-838" y="-1124"/>
                    </a:lnTo>
                    <a:close/>
                  </a:path>
                </a:pathLst>
              </a:custGeom>
              <a:solidFill>
                <a:srgbClr val="FFBBAE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6" name="Freeform: Shape 585">
                <a:extLst>
                  <a:ext uri="{FF2B5EF4-FFF2-40B4-BE49-F238E27FC236}">
                    <a16:creationId xmlns:a16="http://schemas.microsoft.com/office/drawing/2014/main" id="{E9ECFD7D-DD74-E353-3986-1442858AD67E}"/>
                  </a:ext>
                </a:extLst>
              </p:cNvPr>
              <p:cNvSpPr/>
              <p:nvPr/>
            </p:nvSpPr>
            <p:spPr>
              <a:xfrm>
                <a:off x="3651131" y="4331819"/>
                <a:ext cx="288032" cy="1017555"/>
              </a:xfrm>
              <a:custGeom>
                <a:avLst/>
                <a:gdLst>
                  <a:gd name="connsiteX0" fmla="*/ 286039 w 288032"/>
                  <a:gd name="connsiteY0" fmla="*/ 1017432 h 1017555"/>
                  <a:gd name="connsiteX1" fmla="*/ 110779 w 288032"/>
                  <a:gd name="connsiteY1" fmla="*/ 303057 h 1017555"/>
                  <a:gd name="connsiteX2" fmla="*/ -187 w 288032"/>
                  <a:gd name="connsiteY2" fmla="*/ -124 h 1017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8032" h="1017555">
                    <a:moveTo>
                      <a:pt x="286039" y="1017432"/>
                    </a:moveTo>
                    <a:cubicBezTo>
                      <a:pt x="286039" y="1017432"/>
                      <a:pt x="318233" y="687581"/>
                      <a:pt x="110779" y="303057"/>
                    </a:cubicBezTo>
                    <a:cubicBezTo>
                      <a:pt x="35246" y="163230"/>
                      <a:pt x="9242" y="164183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7" name="Freeform: Shape 586">
                <a:extLst>
                  <a:ext uri="{FF2B5EF4-FFF2-40B4-BE49-F238E27FC236}">
                    <a16:creationId xmlns:a16="http://schemas.microsoft.com/office/drawing/2014/main" id="{127993DD-12CE-07DF-9DC9-4F76FAF99BB1}"/>
                  </a:ext>
                </a:extLst>
              </p:cNvPr>
              <p:cNvSpPr/>
              <p:nvPr/>
            </p:nvSpPr>
            <p:spPr>
              <a:xfrm>
                <a:off x="3310422" y="4529939"/>
                <a:ext cx="540162" cy="301656"/>
              </a:xfrm>
              <a:custGeom>
                <a:avLst/>
                <a:gdLst>
                  <a:gd name="connsiteX0" fmla="*/ -187 w 540162"/>
                  <a:gd name="connsiteY0" fmla="*/ -124 h 301656"/>
                  <a:gd name="connsiteX1" fmla="*/ 539976 w 540162"/>
                  <a:gd name="connsiteY1" fmla="*/ 301533 h 30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40162" h="301656">
                    <a:moveTo>
                      <a:pt x="-187" y="-124"/>
                    </a:moveTo>
                    <a:cubicBezTo>
                      <a:pt x="152213" y="108747"/>
                      <a:pt x="539976" y="301533"/>
                      <a:pt x="539976" y="30153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55C71D84-01C9-BF27-EA72-961DC7551C77}"/>
                  </a:ext>
                </a:extLst>
              </p:cNvPr>
              <p:cNvSpPr/>
              <p:nvPr/>
            </p:nvSpPr>
            <p:spPr>
              <a:xfrm>
                <a:off x="3285049" y="4503861"/>
                <a:ext cx="53917" cy="53957"/>
              </a:xfrm>
              <a:custGeom>
                <a:avLst/>
                <a:gdLst>
                  <a:gd name="connsiteX0" fmla="*/ 10518 w 53917"/>
                  <a:gd name="connsiteY0" fmla="*/ 48338 h 53957"/>
                  <a:gd name="connsiteX1" fmla="*/ 5269 w 53917"/>
                  <a:gd name="connsiteY1" fmla="*/ 10581 h 53957"/>
                  <a:gd name="connsiteX2" fmla="*/ 43026 w 53917"/>
                  <a:gd name="connsiteY2" fmla="*/ 5333 h 53957"/>
                  <a:gd name="connsiteX3" fmla="*/ 48618 w 53917"/>
                  <a:gd name="connsiteY3" fmla="*/ 42623 h 53957"/>
                  <a:gd name="connsiteX4" fmla="*/ 11137 w 53917"/>
                  <a:gd name="connsiteY4" fmla="*/ 48796 h 53957"/>
                  <a:gd name="connsiteX5" fmla="*/ 10518 w 53917"/>
                  <a:gd name="connsiteY5" fmla="*/ 48338 h 5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7" h="53957">
                    <a:moveTo>
                      <a:pt x="10518" y="48338"/>
                    </a:moveTo>
                    <a:cubicBezTo>
                      <a:pt x="-1360" y="39366"/>
                      <a:pt x="-3713" y="22459"/>
                      <a:pt x="5269" y="10581"/>
                    </a:cubicBezTo>
                    <a:cubicBezTo>
                      <a:pt x="14242" y="-1296"/>
                      <a:pt x="31149" y="-3649"/>
                      <a:pt x="43026" y="5333"/>
                    </a:cubicBezTo>
                    <a:cubicBezTo>
                      <a:pt x="54723" y="14172"/>
                      <a:pt x="57209" y="30736"/>
                      <a:pt x="48618" y="42623"/>
                    </a:cubicBezTo>
                    <a:cubicBezTo>
                      <a:pt x="39969" y="54682"/>
                      <a:pt x="23186" y="57444"/>
                      <a:pt x="11137" y="48796"/>
                    </a:cubicBezTo>
                    <a:cubicBezTo>
                      <a:pt x="10927" y="48643"/>
                      <a:pt x="10718" y="48491"/>
                      <a:pt x="10518" y="48338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9E172FEA-6EF7-E485-CD10-7C338716CD5F}"/>
                  </a:ext>
                </a:extLst>
              </p:cNvPr>
              <p:cNvSpPr/>
              <p:nvPr/>
            </p:nvSpPr>
            <p:spPr>
              <a:xfrm>
                <a:off x="3557310" y="4419258"/>
                <a:ext cx="185166" cy="180975"/>
              </a:xfrm>
              <a:custGeom>
                <a:avLst/>
                <a:gdLst>
                  <a:gd name="connsiteX0" fmla="*/ -187 w 185166"/>
                  <a:gd name="connsiteY0" fmla="*/ -124 h 180975"/>
                  <a:gd name="connsiteX1" fmla="*/ 184979 w 185166"/>
                  <a:gd name="connsiteY1" fmla="*/ 180851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5166" h="180975">
                    <a:moveTo>
                      <a:pt x="-187" y="-124"/>
                    </a:moveTo>
                    <a:cubicBezTo>
                      <a:pt x="64583" y="56998"/>
                      <a:pt x="126390" y="117405"/>
                      <a:pt x="184979" y="18085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9E45362B-BDE6-1A2B-9DCD-94186D71EF34}"/>
                  </a:ext>
                </a:extLst>
              </p:cNvPr>
              <p:cNvSpPr/>
              <p:nvPr/>
            </p:nvSpPr>
            <p:spPr>
              <a:xfrm>
                <a:off x="3531069" y="4393619"/>
                <a:ext cx="53914" cy="53950"/>
              </a:xfrm>
              <a:custGeom>
                <a:avLst/>
                <a:gdLst>
                  <a:gd name="connsiteX0" fmla="*/ 8718 w 53914"/>
                  <a:gd name="connsiteY0" fmla="*/ 46851 h 53950"/>
                  <a:gd name="connsiteX1" fmla="*/ 6746 w 53914"/>
                  <a:gd name="connsiteY1" fmla="*/ 8780 h 53950"/>
                  <a:gd name="connsiteX2" fmla="*/ 44818 w 53914"/>
                  <a:gd name="connsiteY2" fmla="*/ 6818 h 53950"/>
                  <a:gd name="connsiteX3" fmla="*/ 46818 w 53914"/>
                  <a:gd name="connsiteY3" fmla="*/ 44851 h 53950"/>
                  <a:gd name="connsiteX4" fmla="*/ 8889 w 53914"/>
                  <a:gd name="connsiteY4" fmla="*/ 47013 h 53950"/>
                  <a:gd name="connsiteX5" fmla="*/ 8718 w 53914"/>
                  <a:gd name="connsiteY5" fmla="*/ 46851 h 5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4" h="53950">
                    <a:moveTo>
                      <a:pt x="8718" y="46851"/>
                    </a:moveTo>
                    <a:cubicBezTo>
                      <a:pt x="-2341" y="36879"/>
                      <a:pt x="-3217" y="19839"/>
                      <a:pt x="6746" y="8780"/>
                    </a:cubicBezTo>
                    <a:cubicBezTo>
                      <a:pt x="16719" y="-2278"/>
                      <a:pt x="33769" y="-3155"/>
                      <a:pt x="44818" y="6818"/>
                    </a:cubicBezTo>
                    <a:cubicBezTo>
                      <a:pt x="55867" y="16772"/>
                      <a:pt x="56762" y="33793"/>
                      <a:pt x="46818" y="44851"/>
                    </a:cubicBezTo>
                    <a:cubicBezTo>
                      <a:pt x="36940" y="55919"/>
                      <a:pt x="19957" y="56881"/>
                      <a:pt x="8889" y="47013"/>
                    </a:cubicBezTo>
                    <a:cubicBezTo>
                      <a:pt x="8832" y="46956"/>
                      <a:pt x="8775" y="46909"/>
                      <a:pt x="8718" y="46851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0FE5241C-E97B-D985-A188-7618EEEEC33E}"/>
                  </a:ext>
                </a:extLst>
              </p:cNvPr>
              <p:cNvSpPr/>
              <p:nvPr/>
            </p:nvSpPr>
            <p:spPr>
              <a:xfrm>
                <a:off x="3162404" y="4552989"/>
                <a:ext cx="402716" cy="130587"/>
              </a:xfrm>
              <a:custGeom>
                <a:avLst/>
                <a:gdLst>
                  <a:gd name="connsiteX0" fmla="*/ -187 w 402716"/>
                  <a:gd name="connsiteY0" fmla="*/ -124 h 130587"/>
                  <a:gd name="connsiteX1" fmla="*/ 186503 w 402716"/>
                  <a:gd name="connsiteY1" fmla="*/ 125225 h 130587"/>
                  <a:gd name="connsiteX2" fmla="*/ 402530 w 402716"/>
                  <a:gd name="connsiteY2" fmla="*/ 129416 h 130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2716" h="130587">
                    <a:moveTo>
                      <a:pt x="-187" y="-124"/>
                    </a:moveTo>
                    <a:cubicBezTo>
                      <a:pt x="35912" y="37405"/>
                      <a:pt x="121256" y="118844"/>
                      <a:pt x="186503" y="125225"/>
                    </a:cubicBezTo>
                    <a:cubicBezTo>
                      <a:pt x="271561" y="133607"/>
                      <a:pt x="402530" y="129416"/>
                      <a:pt x="402530" y="129416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F4364750-7644-C2AB-E661-2A7A67EA8D9E}"/>
                  </a:ext>
                </a:extLst>
              </p:cNvPr>
              <p:cNvSpPr/>
              <p:nvPr/>
            </p:nvSpPr>
            <p:spPr>
              <a:xfrm>
                <a:off x="3136399" y="4526985"/>
                <a:ext cx="53913" cy="53874"/>
              </a:xfrm>
              <a:custGeom>
                <a:avLst/>
                <a:gdLst>
                  <a:gd name="connsiteX0" fmla="*/ 7053 w 53913"/>
                  <a:gd name="connsiteY0" fmla="*/ 45217 h 53874"/>
                  <a:gd name="connsiteX1" fmla="*/ 8386 w 53913"/>
                  <a:gd name="connsiteY1" fmla="*/ 7117 h 53874"/>
                  <a:gd name="connsiteX2" fmla="*/ 46486 w 53913"/>
                  <a:gd name="connsiteY2" fmla="*/ 8450 h 53874"/>
                  <a:gd name="connsiteX3" fmla="*/ 45153 w 53913"/>
                  <a:gd name="connsiteY3" fmla="*/ 46550 h 53874"/>
                  <a:gd name="connsiteX4" fmla="*/ 7053 w 53913"/>
                  <a:gd name="connsiteY4" fmla="*/ 45217 h 53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3" h="53874">
                    <a:moveTo>
                      <a:pt x="7053" y="45217"/>
                    </a:moveTo>
                    <a:cubicBezTo>
                      <a:pt x="-3101" y="34329"/>
                      <a:pt x="-2501" y="17270"/>
                      <a:pt x="8386" y="7117"/>
                    </a:cubicBezTo>
                    <a:cubicBezTo>
                      <a:pt x="19273" y="-3037"/>
                      <a:pt x="36333" y="-2437"/>
                      <a:pt x="46486" y="8450"/>
                    </a:cubicBezTo>
                    <a:cubicBezTo>
                      <a:pt x="56640" y="19347"/>
                      <a:pt x="56040" y="36396"/>
                      <a:pt x="45153" y="46550"/>
                    </a:cubicBezTo>
                    <a:cubicBezTo>
                      <a:pt x="34247" y="56647"/>
                      <a:pt x="17226" y="56056"/>
                      <a:pt x="7053" y="45217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85AC1861-3803-5FC0-9668-C60251469946}"/>
                  </a:ext>
                </a:extLst>
              </p:cNvPr>
              <p:cNvSpPr/>
              <p:nvPr/>
            </p:nvSpPr>
            <p:spPr>
              <a:xfrm>
                <a:off x="3937929" y="4760825"/>
                <a:ext cx="272011" cy="489204"/>
              </a:xfrm>
              <a:custGeom>
                <a:avLst/>
                <a:gdLst>
                  <a:gd name="connsiteX0" fmla="*/ 193456 w 272011"/>
                  <a:gd name="connsiteY0" fmla="*/ -124 h 489204"/>
                  <a:gd name="connsiteX1" fmla="*/ 263941 w 272011"/>
                  <a:gd name="connsiteY1" fmla="*/ 300485 h 489204"/>
                  <a:gd name="connsiteX2" fmla="*/ -187 w 272011"/>
                  <a:gd name="connsiteY2" fmla="*/ 489080 h 489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2011" h="489204">
                    <a:moveTo>
                      <a:pt x="193456" y="-124"/>
                    </a:moveTo>
                    <a:cubicBezTo>
                      <a:pt x="222031" y="65027"/>
                      <a:pt x="295945" y="247526"/>
                      <a:pt x="263941" y="300485"/>
                    </a:cubicBezTo>
                    <a:cubicBezTo>
                      <a:pt x="224793" y="365636"/>
                      <a:pt x="-187" y="489080"/>
                      <a:pt x="-187" y="489080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66F71A13-3F71-6D09-BE1B-E591BD9A3186}"/>
                  </a:ext>
                </a:extLst>
              </p:cNvPr>
              <p:cNvSpPr/>
              <p:nvPr/>
            </p:nvSpPr>
            <p:spPr>
              <a:xfrm>
                <a:off x="4105027" y="4735271"/>
                <a:ext cx="53927" cy="53895"/>
              </a:xfrm>
              <a:custGeom>
                <a:avLst/>
                <a:gdLst>
                  <a:gd name="connsiteX0" fmla="*/ 2069 w 53927"/>
                  <a:gd name="connsiteY0" fmla="*/ 37622 h 53895"/>
                  <a:gd name="connsiteX1" fmla="*/ 15995 w 53927"/>
                  <a:gd name="connsiteY1" fmla="*/ 2132 h 53895"/>
                  <a:gd name="connsiteX2" fmla="*/ 51485 w 53927"/>
                  <a:gd name="connsiteY2" fmla="*/ 16057 h 53895"/>
                  <a:gd name="connsiteX3" fmla="*/ 37598 w 53927"/>
                  <a:gd name="connsiteY3" fmla="*/ 51528 h 53895"/>
                  <a:gd name="connsiteX4" fmla="*/ 2069 w 53927"/>
                  <a:gd name="connsiteY4" fmla="*/ 37622 h 5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7" h="53895">
                    <a:moveTo>
                      <a:pt x="2069" y="37622"/>
                    </a:moveTo>
                    <a:cubicBezTo>
                      <a:pt x="-3884" y="23973"/>
                      <a:pt x="2346" y="8085"/>
                      <a:pt x="15995" y="2132"/>
                    </a:cubicBezTo>
                    <a:cubicBezTo>
                      <a:pt x="29635" y="-3821"/>
                      <a:pt x="45523" y="2417"/>
                      <a:pt x="51485" y="16057"/>
                    </a:cubicBezTo>
                    <a:cubicBezTo>
                      <a:pt x="57429" y="29688"/>
                      <a:pt x="51218" y="45556"/>
                      <a:pt x="37598" y="51528"/>
                    </a:cubicBezTo>
                    <a:cubicBezTo>
                      <a:pt x="23949" y="57453"/>
                      <a:pt x="8070" y="51243"/>
                      <a:pt x="2069" y="3762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FC2A4EAF-2808-447F-C3A9-BFF6848BA87B}"/>
                  </a:ext>
                </a:extLst>
              </p:cNvPr>
              <p:cNvSpPr/>
              <p:nvPr/>
            </p:nvSpPr>
            <p:spPr>
              <a:xfrm>
                <a:off x="3877064" y="4580040"/>
                <a:ext cx="334994" cy="411956"/>
              </a:xfrm>
              <a:custGeom>
                <a:avLst/>
                <a:gdLst>
                  <a:gd name="connsiteX0" fmla="*/ -187 w 334994"/>
                  <a:gd name="connsiteY0" fmla="*/ -124 h 411956"/>
                  <a:gd name="connsiteX1" fmla="*/ 109636 w 334994"/>
                  <a:gd name="connsiteY1" fmla="*/ 187424 h 411956"/>
                  <a:gd name="connsiteX2" fmla="*/ 334807 w 334994"/>
                  <a:gd name="connsiteY2" fmla="*/ 411833 h 4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4994" h="411956">
                    <a:moveTo>
                      <a:pt x="-187" y="-124"/>
                    </a:moveTo>
                    <a:cubicBezTo>
                      <a:pt x="14767" y="39786"/>
                      <a:pt x="50200" y="121511"/>
                      <a:pt x="109636" y="187424"/>
                    </a:cubicBezTo>
                    <a:cubicBezTo>
                      <a:pt x="191456" y="278292"/>
                      <a:pt x="334807" y="411833"/>
                      <a:pt x="334807" y="41183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453CF40D-64FC-C8B5-D5FA-B33F3D682EED}"/>
                  </a:ext>
                </a:extLst>
              </p:cNvPr>
              <p:cNvSpPr/>
              <p:nvPr/>
            </p:nvSpPr>
            <p:spPr>
              <a:xfrm>
                <a:off x="3850839" y="4554368"/>
                <a:ext cx="53926" cy="53895"/>
              </a:xfrm>
              <a:custGeom>
                <a:avLst/>
                <a:gdLst>
                  <a:gd name="connsiteX0" fmla="*/ 1368 w 53926"/>
                  <a:gd name="connsiteY0" fmla="*/ 35836 h 53895"/>
                  <a:gd name="connsiteX1" fmla="*/ 17779 w 53926"/>
                  <a:gd name="connsiteY1" fmla="*/ 1432 h 53895"/>
                  <a:gd name="connsiteX2" fmla="*/ 52184 w 53926"/>
                  <a:gd name="connsiteY2" fmla="*/ 17834 h 53895"/>
                  <a:gd name="connsiteX3" fmla="*/ 35848 w 53926"/>
                  <a:gd name="connsiteY3" fmla="*/ 52219 h 53895"/>
                  <a:gd name="connsiteX4" fmla="*/ 1368 w 53926"/>
                  <a:gd name="connsiteY4" fmla="*/ 35836 h 53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6" h="53895">
                    <a:moveTo>
                      <a:pt x="1368" y="35836"/>
                    </a:moveTo>
                    <a:cubicBezTo>
                      <a:pt x="-3604" y="21806"/>
                      <a:pt x="3740" y="6394"/>
                      <a:pt x="17779" y="1432"/>
                    </a:cubicBezTo>
                    <a:cubicBezTo>
                      <a:pt x="31810" y="-3540"/>
                      <a:pt x="47212" y="3803"/>
                      <a:pt x="52184" y="17834"/>
                    </a:cubicBezTo>
                    <a:cubicBezTo>
                      <a:pt x="57146" y="31845"/>
                      <a:pt x="49841" y="47218"/>
                      <a:pt x="35848" y="52219"/>
                    </a:cubicBezTo>
                    <a:cubicBezTo>
                      <a:pt x="21809" y="57181"/>
                      <a:pt x="6387" y="49857"/>
                      <a:pt x="1368" y="3583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7" name="Freeform: Shape 596">
                <a:extLst>
                  <a:ext uri="{FF2B5EF4-FFF2-40B4-BE49-F238E27FC236}">
                    <a16:creationId xmlns:a16="http://schemas.microsoft.com/office/drawing/2014/main" id="{7D212B07-D221-4361-B74D-C1C60E4589B4}"/>
                  </a:ext>
                </a:extLst>
              </p:cNvPr>
              <p:cNvSpPr/>
              <p:nvPr/>
            </p:nvSpPr>
            <p:spPr>
              <a:xfrm>
                <a:off x="3523115" y="4492124"/>
                <a:ext cx="203168" cy="272415"/>
              </a:xfrm>
              <a:custGeom>
                <a:avLst/>
                <a:gdLst>
                  <a:gd name="connsiteX0" fmla="*/ -187 w 203168"/>
                  <a:gd name="connsiteY0" fmla="*/ -124 h 272415"/>
                  <a:gd name="connsiteX1" fmla="*/ 202981 w 203168"/>
                  <a:gd name="connsiteY1" fmla="*/ 272291 h 272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168" h="272415">
                    <a:moveTo>
                      <a:pt x="-187" y="-124"/>
                    </a:moveTo>
                    <a:cubicBezTo>
                      <a:pt x="92205" y="88078"/>
                      <a:pt x="202981" y="272291"/>
                      <a:pt x="202981" y="27229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8" name="Freeform: Shape 597">
                <a:extLst>
                  <a:ext uri="{FF2B5EF4-FFF2-40B4-BE49-F238E27FC236}">
                    <a16:creationId xmlns:a16="http://schemas.microsoft.com/office/drawing/2014/main" id="{55D4DC60-3149-230E-1CE2-4571009C2A1E}"/>
                  </a:ext>
                </a:extLst>
              </p:cNvPr>
              <p:cNvSpPr/>
              <p:nvPr/>
            </p:nvSpPr>
            <p:spPr>
              <a:xfrm>
                <a:off x="3496917" y="4465926"/>
                <a:ext cx="54101" cy="54141"/>
              </a:xfrm>
              <a:custGeom>
                <a:avLst/>
                <a:gdLst>
                  <a:gd name="connsiteX0" fmla="*/ 8866 w 54101"/>
                  <a:gd name="connsiteY0" fmla="*/ 47125 h 54141"/>
                  <a:gd name="connsiteX1" fmla="*/ 6666 w 54101"/>
                  <a:gd name="connsiteY1" fmla="*/ 8930 h 54141"/>
                  <a:gd name="connsiteX2" fmla="*/ 44861 w 54101"/>
                  <a:gd name="connsiteY2" fmla="*/ 6729 h 54141"/>
                  <a:gd name="connsiteX3" fmla="*/ 47061 w 54101"/>
                  <a:gd name="connsiteY3" fmla="*/ 44925 h 54141"/>
                  <a:gd name="connsiteX4" fmla="*/ 46966 w 54101"/>
                  <a:gd name="connsiteY4" fmla="*/ 45029 h 54141"/>
                  <a:gd name="connsiteX5" fmla="*/ 8904 w 54101"/>
                  <a:gd name="connsiteY5" fmla="*/ 47163 h 54141"/>
                  <a:gd name="connsiteX6" fmla="*/ 8866 w 54101"/>
                  <a:gd name="connsiteY6" fmla="*/ 47125 h 54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101" h="54141">
                    <a:moveTo>
                      <a:pt x="8866" y="47125"/>
                    </a:moveTo>
                    <a:cubicBezTo>
                      <a:pt x="-2288" y="37181"/>
                      <a:pt x="-3269" y="20083"/>
                      <a:pt x="6666" y="8930"/>
                    </a:cubicBezTo>
                    <a:cubicBezTo>
                      <a:pt x="16610" y="-2224"/>
                      <a:pt x="33707" y="-3205"/>
                      <a:pt x="44861" y="6729"/>
                    </a:cubicBezTo>
                    <a:cubicBezTo>
                      <a:pt x="56015" y="16673"/>
                      <a:pt x="56996" y="33771"/>
                      <a:pt x="47061" y="44925"/>
                    </a:cubicBezTo>
                    <a:cubicBezTo>
                      <a:pt x="47023" y="44963"/>
                      <a:pt x="46995" y="44991"/>
                      <a:pt x="46966" y="45029"/>
                    </a:cubicBezTo>
                    <a:cubicBezTo>
                      <a:pt x="37041" y="56126"/>
                      <a:pt x="20001" y="57078"/>
                      <a:pt x="8904" y="47163"/>
                    </a:cubicBezTo>
                    <a:cubicBezTo>
                      <a:pt x="8895" y="47144"/>
                      <a:pt x="8876" y="47134"/>
                      <a:pt x="8866" y="4712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9" name="Freeform: Shape 598">
                <a:extLst>
                  <a:ext uri="{FF2B5EF4-FFF2-40B4-BE49-F238E27FC236}">
                    <a16:creationId xmlns:a16="http://schemas.microsoft.com/office/drawing/2014/main" id="{E8B4DAD7-F3EC-029F-1DCE-BC97BD5C1057}"/>
                  </a:ext>
                </a:extLst>
              </p:cNvPr>
              <p:cNvSpPr/>
              <p:nvPr/>
            </p:nvSpPr>
            <p:spPr>
              <a:xfrm>
                <a:off x="3510733" y="4786066"/>
                <a:ext cx="397192" cy="354615"/>
              </a:xfrm>
              <a:custGeom>
                <a:avLst/>
                <a:gdLst>
                  <a:gd name="connsiteX0" fmla="*/ 397005 w 397192"/>
                  <a:gd name="connsiteY0" fmla="*/ 354492 h 354615"/>
                  <a:gd name="connsiteX1" fmla="*/ -187 w 397192"/>
                  <a:gd name="connsiteY1" fmla="*/ -124 h 354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192" h="354615">
                    <a:moveTo>
                      <a:pt x="397005" y="354492"/>
                    </a:moveTo>
                    <a:cubicBezTo>
                      <a:pt x="339855" y="316964"/>
                      <a:pt x="174596" y="20104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0" name="Freeform: Shape 599">
                <a:extLst>
                  <a:ext uri="{FF2B5EF4-FFF2-40B4-BE49-F238E27FC236}">
                    <a16:creationId xmlns:a16="http://schemas.microsoft.com/office/drawing/2014/main" id="{B7C76A39-7852-992A-5C59-5C63E7E5B241}"/>
                  </a:ext>
                </a:extLst>
              </p:cNvPr>
              <p:cNvSpPr/>
              <p:nvPr/>
            </p:nvSpPr>
            <p:spPr>
              <a:xfrm>
                <a:off x="3879965" y="5112804"/>
                <a:ext cx="53918" cy="53922"/>
              </a:xfrm>
              <a:custGeom>
                <a:avLst/>
                <a:gdLst>
                  <a:gd name="connsiteX0" fmla="*/ 41298 w 53918"/>
                  <a:gd name="connsiteY0" fmla="*/ 4132 h 53922"/>
                  <a:gd name="connsiteX1" fmla="*/ 49480 w 53918"/>
                  <a:gd name="connsiteY1" fmla="*/ 41365 h 53922"/>
                  <a:gd name="connsiteX2" fmla="*/ 12237 w 53918"/>
                  <a:gd name="connsiteY2" fmla="*/ 49547 h 53922"/>
                  <a:gd name="connsiteX3" fmla="*/ 4055 w 53918"/>
                  <a:gd name="connsiteY3" fmla="*/ 12323 h 53922"/>
                  <a:gd name="connsiteX4" fmla="*/ 41289 w 53918"/>
                  <a:gd name="connsiteY4" fmla="*/ 4122 h 53922"/>
                  <a:gd name="connsiteX5" fmla="*/ 41298 w 53918"/>
                  <a:gd name="connsiteY5" fmla="*/ 4132 h 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8" h="53922">
                    <a:moveTo>
                      <a:pt x="41298" y="4132"/>
                    </a:moveTo>
                    <a:cubicBezTo>
                      <a:pt x="53842" y="12152"/>
                      <a:pt x="57500" y="28830"/>
                      <a:pt x="49480" y="41365"/>
                    </a:cubicBezTo>
                    <a:cubicBezTo>
                      <a:pt x="41451" y="53910"/>
                      <a:pt x="24782" y="57567"/>
                      <a:pt x="12237" y="49547"/>
                    </a:cubicBezTo>
                    <a:cubicBezTo>
                      <a:pt x="-288" y="41527"/>
                      <a:pt x="-3955" y="24858"/>
                      <a:pt x="4055" y="12323"/>
                    </a:cubicBezTo>
                    <a:cubicBezTo>
                      <a:pt x="12076" y="-221"/>
                      <a:pt x="28735" y="-3898"/>
                      <a:pt x="41289" y="4122"/>
                    </a:cubicBezTo>
                    <a:cubicBezTo>
                      <a:pt x="41289" y="4122"/>
                      <a:pt x="41298" y="4132"/>
                      <a:pt x="41298" y="413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1" name="Freeform: Shape 600">
                <a:extLst>
                  <a:ext uri="{FF2B5EF4-FFF2-40B4-BE49-F238E27FC236}">
                    <a16:creationId xmlns:a16="http://schemas.microsoft.com/office/drawing/2014/main" id="{426BF830-070D-5ADC-F586-7C80336C5517}"/>
                  </a:ext>
                </a:extLst>
              </p:cNvPr>
              <p:cNvSpPr/>
              <p:nvPr/>
            </p:nvSpPr>
            <p:spPr>
              <a:xfrm>
                <a:off x="3363949" y="4759872"/>
                <a:ext cx="527307" cy="634365"/>
              </a:xfrm>
              <a:custGeom>
                <a:avLst/>
                <a:gdLst>
                  <a:gd name="connsiteX0" fmla="*/ 527120 w 527307"/>
                  <a:gd name="connsiteY0" fmla="*/ 634241 h 634365"/>
                  <a:gd name="connsiteX1" fmla="*/ 197 w 527307"/>
                  <a:gd name="connsiteY1" fmla="*/ -124 h 634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7307" h="634365">
                    <a:moveTo>
                      <a:pt x="527120" y="634241"/>
                    </a:moveTo>
                    <a:cubicBezTo>
                      <a:pt x="527120" y="634241"/>
                      <a:pt x="-16663" y="107795"/>
                      <a:pt x="19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2" name="Freeform: Shape 601">
                <a:extLst>
                  <a:ext uri="{FF2B5EF4-FFF2-40B4-BE49-F238E27FC236}">
                    <a16:creationId xmlns:a16="http://schemas.microsoft.com/office/drawing/2014/main" id="{1B7D1018-67C6-2B06-5607-5D32C8907F3A}"/>
                  </a:ext>
                </a:extLst>
              </p:cNvPr>
              <p:cNvSpPr/>
              <p:nvPr/>
            </p:nvSpPr>
            <p:spPr>
              <a:xfrm>
                <a:off x="2999717" y="4924750"/>
                <a:ext cx="788288" cy="367188"/>
              </a:xfrm>
              <a:custGeom>
                <a:avLst/>
                <a:gdLst>
                  <a:gd name="connsiteX0" fmla="*/ -187 w 788288"/>
                  <a:gd name="connsiteY0" fmla="*/ -124 h 367188"/>
                  <a:gd name="connsiteX1" fmla="*/ 325377 w 788288"/>
                  <a:gd name="connsiteY1" fmla="*/ 104651 h 367188"/>
                  <a:gd name="connsiteX2" fmla="*/ 788102 w 788288"/>
                  <a:gd name="connsiteY2" fmla="*/ 367065 h 367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8288" h="367188">
                    <a:moveTo>
                      <a:pt x="-187" y="-124"/>
                    </a:moveTo>
                    <a:cubicBezTo>
                      <a:pt x="147450" y="82934"/>
                      <a:pt x="276038" y="123035"/>
                      <a:pt x="325377" y="104651"/>
                    </a:cubicBezTo>
                    <a:cubicBezTo>
                      <a:pt x="414722" y="71314"/>
                      <a:pt x="788102" y="367065"/>
                      <a:pt x="788102" y="36706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3" name="Freeform: Shape 602">
                <a:extLst>
                  <a:ext uri="{FF2B5EF4-FFF2-40B4-BE49-F238E27FC236}">
                    <a16:creationId xmlns:a16="http://schemas.microsoft.com/office/drawing/2014/main" id="{C9CC2344-7916-79D8-4EE9-5A08952AB0E8}"/>
                  </a:ext>
                </a:extLst>
              </p:cNvPr>
              <p:cNvSpPr/>
              <p:nvPr/>
            </p:nvSpPr>
            <p:spPr>
              <a:xfrm>
                <a:off x="2974047" y="4898141"/>
                <a:ext cx="53920" cy="53885"/>
              </a:xfrm>
              <a:custGeom>
                <a:avLst/>
                <a:gdLst>
                  <a:gd name="connsiteX0" fmla="*/ 13671 w 53920"/>
                  <a:gd name="connsiteY0" fmla="*/ 50393 h 53885"/>
                  <a:gd name="connsiteX1" fmla="*/ 3213 w 53920"/>
                  <a:gd name="connsiteY1" fmla="*/ 13732 h 53885"/>
                  <a:gd name="connsiteX2" fmla="*/ 39874 w 53920"/>
                  <a:gd name="connsiteY2" fmla="*/ 3283 h 53885"/>
                  <a:gd name="connsiteX3" fmla="*/ 50342 w 53920"/>
                  <a:gd name="connsiteY3" fmla="*/ 39916 h 53885"/>
                  <a:gd name="connsiteX4" fmla="*/ 13671 w 53920"/>
                  <a:gd name="connsiteY4" fmla="*/ 50393 h 53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20" h="53885">
                    <a:moveTo>
                      <a:pt x="13671" y="50393"/>
                    </a:moveTo>
                    <a:cubicBezTo>
                      <a:pt x="660" y="43154"/>
                      <a:pt x="-4017" y="26743"/>
                      <a:pt x="3213" y="13732"/>
                    </a:cubicBezTo>
                    <a:cubicBezTo>
                      <a:pt x="10451" y="720"/>
                      <a:pt x="26863" y="-3956"/>
                      <a:pt x="39874" y="3283"/>
                    </a:cubicBezTo>
                    <a:cubicBezTo>
                      <a:pt x="52876" y="10512"/>
                      <a:pt x="57562" y="26905"/>
                      <a:pt x="50342" y="39916"/>
                    </a:cubicBezTo>
                    <a:cubicBezTo>
                      <a:pt x="43075" y="52898"/>
                      <a:pt x="26692" y="57575"/>
                      <a:pt x="13671" y="50393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4" name="Freeform: Shape 603">
                <a:extLst>
                  <a:ext uri="{FF2B5EF4-FFF2-40B4-BE49-F238E27FC236}">
                    <a16:creationId xmlns:a16="http://schemas.microsoft.com/office/drawing/2014/main" id="{4A819CA5-8B1D-257C-FB22-A78C4377802A}"/>
                  </a:ext>
                </a:extLst>
              </p:cNvPr>
              <p:cNvSpPr/>
              <p:nvPr/>
            </p:nvSpPr>
            <p:spPr>
              <a:xfrm>
                <a:off x="3126971" y="4669671"/>
                <a:ext cx="332041" cy="260127"/>
              </a:xfrm>
              <a:custGeom>
                <a:avLst/>
                <a:gdLst>
                  <a:gd name="connsiteX0" fmla="*/ -187 w 332041"/>
                  <a:gd name="connsiteY0" fmla="*/ -124 h 260127"/>
                  <a:gd name="connsiteX1" fmla="*/ 331854 w 332041"/>
                  <a:gd name="connsiteY1" fmla="*/ 260004 h 260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2041" h="260127">
                    <a:moveTo>
                      <a:pt x="-187" y="-124"/>
                    </a:moveTo>
                    <a:cubicBezTo>
                      <a:pt x="123638" y="65218"/>
                      <a:pt x="331854" y="260004"/>
                      <a:pt x="331854" y="26000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5" name="Freeform: Shape 604">
                <a:extLst>
                  <a:ext uri="{FF2B5EF4-FFF2-40B4-BE49-F238E27FC236}">
                    <a16:creationId xmlns:a16="http://schemas.microsoft.com/office/drawing/2014/main" id="{9BD522DE-29BF-A8E3-127D-BCFD11DE3087}"/>
                  </a:ext>
                </a:extLst>
              </p:cNvPr>
              <p:cNvSpPr/>
              <p:nvPr/>
            </p:nvSpPr>
            <p:spPr>
              <a:xfrm>
                <a:off x="3101174" y="4643352"/>
                <a:ext cx="53924" cy="53923"/>
              </a:xfrm>
              <a:custGeom>
                <a:avLst/>
                <a:gdLst>
                  <a:gd name="connsiteX0" fmla="*/ 15132 w 53924"/>
                  <a:gd name="connsiteY0" fmla="*/ 51151 h 53923"/>
                  <a:gd name="connsiteX1" fmla="*/ 2463 w 53924"/>
                  <a:gd name="connsiteY1" fmla="*/ 15194 h 53923"/>
                  <a:gd name="connsiteX2" fmla="*/ 38420 w 53924"/>
                  <a:gd name="connsiteY2" fmla="*/ 2525 h 53923"/>
                  <a:gd name="connsiteX3" fmla="*/ 51089 w 53924"/>
                  <a:gd name="connsiteY3" fmla="*/ 38482 h 53923"/>
                  <a:gd name="connsiteX4" fmla="*/ 51041 w 53924"/>
                  <a:gd name="connsiteY4" fmla="*/ 38577 h 53923"/>
                  <a:gd name="connsiteX5" fmla="*/ 15132 w 53924"/>
                  <a:gd name="connsiteY5" fmla="*/ 51151 h 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4" h="53923">
                    <a:moveTo>
                      <a:pt x="15132" y="51151"/>
                    </a:moveTo>
                    <a:cubicBezTo>
                      <a:pt x="1701" y="44721"/>
                      <a:pt x="-3966" y="28624"/>
                      <a:pt x="2463" y="15194"/>
                    </a:cubicBezTo>
                    <a:cubicBezTo>
                      <a:pt x="8893" y="1773"/>
                      <a:pt x="24990" y="-3904"/>
                      <a:pt x="38420" y="2525"/>
                    </a:cubicBezTo>
                    <a:cubicBezTo>
                      <a:pt x="51841" y="8955"/>
                      <a:pt x="57518" y="25052"/>
                      <a:pt x="51089" y="38482"/>
                    </a:cubicBezTo>
                    <a:cubicBezTo>
                      <a:pt x="51069" y="38511"/>
                      <a:pt x="51060" y="38549"/>
                      <a:pt x="51041" y="38577"/>
                    </a:cubicBezTo>
                    <a:cubicBezTo>
                      <a:pt x="44573" y="51941"/>
                      <a:pt x="28524" y="57561"/>
                      <a:pt x="15132" y="51151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6" name="Freeform: Shape 605">
                <a:extLst>
                  <a:ext uri="{FF2B5EF4-FFF2-40B4-BE49-F238E27FC236}">
                    <a16:creationId xmlns:a16="http://schemas.microsoft.com/office/drawing/2014/main" id="{78BDE570-4075-B7E7-EEDE-E0DB1B810918}"/>
                  </a:ext>
                </a:extLst>
              </p:cNvPr>
              <p:cNvSpPr/>
              <p:nvPr/>
            </p:nvSpPr>
            <p:spPr>
              <a:xfrm>
                <a:off x="3538464" y="4926369"/>
                <a:ext cx="52468" cy="157638"/>
              </a:xfrm>
              <a:custGeom>
                <a:avLst/>
                <a:gdLst>
                  <a:gd name="connsiteX0" fmla="*/ -106 w 52468"/>
                  <a:gd name="connsiteY0" fmla="*/ -124 h 157638"/>
                  <a:gd name="connsiteX1" fmla="*/ 52282 w 52468"/>
                  <a:gd name="connsiteY1" fmla="*/ 157515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468" h="157638">
                    <a:moveTo>
                      <a:pt x="-106" y="-124"/>
                    </a:moveTo>
                    <a:cubicBezTo>
                      <a:pt x="-2582" y="53312"/>
                      <a:pt x="52282" y="157515"/>
                      <a:pt x="52282" y="15751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7" name="Freeform: Shape 606">
                <a:extLst>
                  <a:ext uri="{FF2B5EF4-FFF2-40B4-BE49-F238E27FC236}">
                    <a16:creationId xmlns:a16="http://schemas.microsoft.com/office/drawing/2014/main" id="{7661C57E-5924-8530-5A90-E8820BA68737}"/>
                  </a:ext>
                </a:extLst>
              </p:cNvPr>
              <p:cNvSpPr/>
              <p:nvPr/>
            </p:nvSpPr>
            <p:spPr>
              <a:xfrm>
                <a:off x="3512201" y="4900596"/>
                <a:ext cx="53923" cy="53928"/>
              </a:xfrm>
              <a:custGeom>
                <a:avLst/>
                <a:gdLst>
                  <a:gd name="connsiteX0" fmla="*/ 1202 w 53923"/>
                  <a:gd name="connsiteY0" fmla="*/ 18316 h 53928"/>
                  <a:gd name="connsiteX1" fmla="*/ 35302 w 53923"/>
                  <a:gd name="connsiteY1" fmla="*/ 1266 h 53928"/>
                  <a:gd name="connsiteX2" fmla="*/ 52342 w 53923"/>
                  <a:gd name="connsiteY2" fmla="*/ 35366 h 53928"/>
                  <a:gd name="connsiteX3" fmla="*/ 18252 w 53923"/>
                  <a:gd name="connsiteY3" fmla="*/ 52415 h 53928"/>
                  <a:gd name="connsiteX4" fmla="*/ 1202 w 53923"/>
                  <a:gd name="connsiteY4" fmla="*/ 18316 h 53928"/>
                  <a:gd name="connsiteX5" fmla="*/ 1202 w 53923"/>
                  <a:gd name="connsiteY5" fmla="*/ 18316 h 5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3" h="53928">
                    <a:moveTo>
                      <a:pt x="1202" y="18316"/>
                    </a:moveTo>
                    <a:cubicBezTo>
                      <a:pt x="5908" y="4190"/>
                      <a:pt x="21176" y="-3439"/>
                      <a:pt x="35302" y="1266"/>
                    </a:cubicBezTo>
                    <a:cubicBezTo>
                      <a:pt x="49427" y="5981"/>
                      <a:pt x="57057" y="21250"/>
                      <a:pt x="52342" y="35366"/>
                    </a:cubicBezTo>
                    <a:cubicBezTo>
                      <a:pt x="47637" y="49491"/>
                      <a:pt x="32378" y="57121"/>
                      <a:pt x="18252" y="52415"/>
                    </a:cubicBezTo>
                    <a:cubicBezTo>
                      <a:pt x="4127" y="47710"/>
                      <a:pt x="-3503" y="32441"/>
                      <a:pt x="1202" y="18316"/>
                    </a:cubicBezTo>
                    <a:cubicBezTo>
                      <a:pt x="1202" y="18316"/>
                      <a:pt x="1202" y="18316"/>
                      <a:pt x="1202" y="1831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8" name="Freeform: Shape 607">
                <a:extLst>
                  <a:ext uri="{FF2B5EF4-FFF2-40B4-BE49-F238E27FC236}">
                    <a16:creationId xmlns:a16="http://schemas.microsoft.com/office/drawing/2014/main" id="{62ADE571-98F0-D1BA-0F7C-695A264B754F}"/>
                  </a:ext>
                </a:extLst>
              </p:cNvPr>
              <p:cNvSpPr/>
              <p:nvPr/>
            </p:nvSpPr>
            <p:spPr>
              <a:xfrm>
                <a:off x="3017052" y="4704913"/>
                <a:ext cx="468725" cy="377951"/>
              </a:xfrm>
              <a:custGeom>
                <a:avLst/>
                <a:gdLst>
                  <a:gd name="connsiteX0" fmla="*/ -187 w 468725"/>
                  <a:gd name="connsiteY0" fmla="*/ -124 h 377951"/>
                  <a:gd name="connsiteX1" fmla="*/ 196314 w 468725"/>
                  <a:gd name="connsiteY1" fmla="*/ 104651 h 377951"/>
                  <a:gd name="connsiteX2" fmla="*/ 468538 w 468725"/>
                  <a:gd name="connsiteY2" fmla="*/ 377828 h 377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8725" h="377951">
                    <a:moveTo>
                      <a:pt x="-187" y="-124"/>
                    </a:moveTo>
                    <a:cubicBezTo>
                      <a:pt x="45152" y="10354"/>
                      <a:pt x="141259" y="39215"/>
                      <a:pt x="196314" y="104651"/>
                    </a:cubicBezTo>
                    <a:cubicBezTo>
                      <a:pt x="270323" y="192948"/>
                      <a:pt x="468538" y="377828"/>
                      <a:pt x="468538" y="377828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9" name="Freeform: Shape 608">
                <a:extLst>
                  <a:ext uri="{FF2B5EF4-FFF2-40B4-BE49-F238E27FC236}">
                    <a16:creationId xmlns:a16="http://schemas.microsoft.com/office/drawing/2014/main" id="{F488B937-F6D5-722E-5DE1-6B72477BA229}"/>
                  </a:ext>
                </a:extLst>
              </p:cNvPr>
              <p:cNvSpPr/>
              <p:nvPr/>
            </p:nvSpPr>
            <p:spPr>
              <a:xfrm>
                <a:off x="2991393" y="4678311"/>
                <a:ext cx="53919" cy="53921"/>
              </a:xfrm>
              <a:custGeom>
                <a:avLst/>
                <a:gdLst>
                  <a:gd name="connsiteX0" fmla="*/ 21376 w 53919"/>
                  <a:gd name="connsiteY0" fmla="*/ 53244 h 53921"/>
                  <a:gd name="connsiteX1" fmla="*/ 364 w 53919"/>
                  <a:gd name="connsiteY1" fmla="*/ 21440 h 53921"/>
                  <a:gd name="connsiteX2" fmla="*/ 32168 w 53919"/>
                  <a:gd name="connsiteY2" fmla="*/ 428 h 53921"/>
                  <a:gd name="connsiteX3" fmla="*/ 53190 w 53919"/>
                  <a:gd name="connsiteY3" fmla="*/ 32194 h 53921"/>
                  <a:gd name="connsiteX4" fmla="*/ 21414 w 53919"/>
                  <a:gd name="connsiteY4" fmla="*/ 53254 h 53921"/>
                  <a:gd name="connsiteX5" fmla="*/ 21376 w 53919"/>
                  <a:gd name="connsiteY5" fmla="*/ 53244 h 5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9" h="53921">
                    <a:moveTo>
                      <a:pt x="21376" y="53244"/>
                    </a:moveTo>
                    <a:cubicBezTo>
                      <a:pt x="6793" y="50263"/>
                      <a:pt x="-2617" y="36023"/>
                      <a:pt x="364" y="21440"/>
                    </a:cubicBezTo>
                    <a:cubicBezTo>
                      <a:pt x="3345" y="6848"/>
                      <a:pt x="17585" y="-2553"/>
                      <a:pt x="32168" y="428"/>
                    </a:cubicBezTo>
                    <a:cubicBezTo>
                      <a:pt x="46741" y="3400"/>
                      <a:pt x="56142" y="17621"/>
                      <a:pt x="53190" y="32194"/>
                    </a:cubicBezTo>
                    <a:cubicBezTo>
                      <a:pt x="50227" y="46786"/>
                      <a:pt x="36006" y="56216"/>
                      <a:pt x="21414" y="53254"/>
                    </a:cubicBezTo>
                    <a:cubicBezTo>
                      <a:pt x="21405" y="53254"/>
                      <a:pt x="21386" y="53244"/>
                      <a:pt x="21376" y="53244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0" name="Freeform: Shape 609">
                <a:extLst>
                  <a:ext uri="{FF2B5EF4-FFF2-40B4-BE49-F238E27FC236}">
                    <a16:creationId xmlns:a16="http://schemas.microsoft.com/office/drawing/2014/main" id="{7D000212-C4A0-B6B3-FED7-F6A0B6E30BDA}"/>
                  </a:ext>
                </a:extLst>
              </p:cNvPr>
              <p:cNvSpPr/>
              <p:nvPr/>
            </p:nvSpPr>
            <p:spPr>
              <a:xfrm>
                <a:off x="3690374" y="4859504"/>
                <a:ext cx="143310" cy="458438"/>
              </a:xfrm>
              <a:custGeom>
                <a:avLst/>
                <a:gdLst>
                  <a:gd name="connsiteX0" fmla="*/ -187 w 143310"/>
                  <a:gd name="connsiteY0" fmla="*/ -124 h 458438"/>
                  <a:gd name="connsiteX1" fmla="*/ 129924 w 143310"/>
                  <a:gd name="connsiteY1" fmla="*/ 270863 h 458438"/>
                  <a:gd name="connsiteX2" fmla="*/ 127733 w 143310"/>
                  <a:gd name="connsiteY2" fmla="*/ 458315 h 45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310" h="458438">
                    <a:moveTo>
                      <a:pt x="-187" y="-124"/>
                    </a:moveTo>
                    <a:cubicBezTo>
                      <a:pt x="-187" y="-124"/>
                      <a:pt x="99063" y="169421"/>
                      <a:pt x="129924" y="270863"/>
                    </a:cubicBezTo>
                    <a:cubicBezTo>
                      <a:pt x="148241" y="332118"/>
                      <a:pt x="147479" y="397497"/>
                      <a:pt x="127733" y="45831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1" name="Freeform: Shape 610">
                <a:extLst>
                  <a:ext uri="{FF2B5EF4-FFF2-40B4-BE49-F238E27FC236}">
                    <a16:creationId xmlns:a16="http://schemas.microsoft.com/office/drawing/2014/main" id="{306402EC-89DC-C281-312B-0D6FD2D47446}"/>
                  </a:ext>
                </a:extLst>
              </p:cNvPr>
              <p:cNvSpPr/>
              <p:nvPr/>
            </p:nvSpPr>
            <p:spPr>
              <a:xfrm>
                <a:off x="3055247" y="4839597"/>
                <a:ext cx="128873" cy="162877"/>
              </a:xfrm>
              <a:custGeom>
                <a:avLst/>
                <a:gdLst>
                  <a:gd name="connsiteX0" fmla="*/ -187 w 128873"/>
                  <a:gd name="connsiteY0" fmla="*/ -124 h 162877"/>
                  <a:gd name="connsiteX1" fmla="*/ 128686 w 128873"/>
                  <a:gd name="connsiteY1" fmla="*/ 162754 h 162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8873" h="162877">
                    <a:moveTo>
                      <a:pt x="-187" y="-124"/>
                    </a:moveTo>
                    <a:cubicBezTo>
                      <a:pt x="99349" y="136274"/>
                      <a:pt x="128686" y="162754"/>
                      <a:pt x="128686" y="16275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2" name="Freeform: Shape 611">
                <a:extLst>
                  <a:ext uri="{FF2B5EF4-FFF2-40B4-BE49-F238E27FC236}">
                    <a16:creationId xmlns:a16="http://schemas.microsoft.com/office/drawing/2014/main" id="{09E91CA7-FD02-9F90-9AAF-BE5DC51853DE}"/>
                  </a:ext>
                </a:extLst>
              </p:cNvPr>
              <p:cNvSpPr/>
              <p:nvPr/>
            </p:nvSpPr>
            <p:spPr>
              <a:xfrm>
                <a:off x="3029424" y="4813742"/>
                <a:ext cx="53915" cy="53875"/>
              </a:xfrm>
              <a:custGeom>
                <a:avLst/>
                <a:gdLst>
                  <a:gd name="connsiteX0" fmla="*/ 4966 w 53915"/>
                  <a:gd name="connsiteY0" fmla="*/ 42685 h 53875"/>
                  <a:gd name="connsiteX1" fmla="*/ 10920 w 53915"/>
                  <a:gd name="connsiteY1" fmla="*/ 5033 h 53875"/>
                  <a:gd name="connsiteX2" fmla="*/ 48572 w 53915"/>
                  <a:gd name="connsiteY2" fmla="*/ 10986 h 53875"/>
                  <a:gd name="connsiteX3" fmla="*/ 43066 w 53915"/>
                  <a:gd name="connsiteY3" fmla="*/ 48305 h 53875"/>
                  <a:gd name="connsiteX4" fmla="*/ 5185 w 53915"/>
                  <a:gd name="connsiteY4" fmla="*/ 42980 h 53875"/>
                  <a:gd name="connsiteX5" fmla="*/ 4966 w 53915"/>
                  <a:gd name="connsiteY5" fmla="*/ 42685 h 5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5" h="53875">
                    <a:moveTo>
                      <a:pt x="4966" y="42685"/>
                    </a:moveTo>
                    <a:cubicBezTo>
                      <a:pt x="-3787" y="30645"/>
                      <a:pt x="-1120" y="13786"/>
                      <a:pt x="10920" y="5033"/>
                    </a:cubicBezTo>
                    <a:cubicBezTo>
                      <a:pt x="22959" y="-3721"/>
                      <a:pt x="39818" y="-1063"/>
                      <a:pt x="48572" y="10986"/>
                    </a:cubicBezTo>
                    <a:cubicBezTo>
                      <a:pt x="57201" y="22844"/>
                      <a:pt x="54753" y="39437"/>
                      <a:pt x="43066" y="48305"/>
                    </a:cubicBezTo>
                    <a:cubicBezTo>
                      <a:pt x="31131" y="57296"/>
                      <a:pt x="14177" y="54906"/>
                      <a:pt x="5185" y="42980"/>
                    </a:cubicBezTo>
                    <a:cubicBezTo>
                      <a:pt x="5109" y="42876"/>
                      <a:pt x="5043" y="42780"/>
                      <a:pt x="4966" y="4268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3" name="Freeform: Shape 612">
                <a:extLst>
                  <a:ext uri="{FF2B5EF4-FFF2-40B4-BE49-F238E27FC236}">
                    <a16:creationId xmlns:a16="http://schemas.microsoft.com/office/drawing/2014/main" id="{916E0873-C42E-B039-794D-2ABFDC923D78}"/>
                  </a:ext>
                </a:extLst>
              </p:cNvPr>
              <p:cNvSpPr/>
              <p:nvPr/>
            </p:nvSpPr>
            <p:spPr>
              <a:xfrm>
                <a:off x="2997526" y="5229580"/>
                <a:ext cx="878014" cy="187994"/>
              </a:xfrm>
              <a:custGeom>
                <a:avLst/>
                <a:gdLst>
                  <a:gd name="connsiteX0" fmla="*/ 877827 w 878014"/>
                  <a:gd name="connsiteY0" fmla="*/ 187870 h 187994"/>
                  <a:gd name="connsiteX1" fmla="*/ 661324 w 878014"/>
                  <a:gd name="connsiteY1" fmla="*/ 187870 h 187994"/>
                  <a:gd name="connsiteX2" fmla="*/ -187 w 878014"/>
                  <a:gd name="connsiteY2" fmla="*/ 2989 h 18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8014" h="187994">
                    <a:moveTo>
                      <a:pt x="877827" y="187870"/>
                    </a:moveTo>
                    <a:cubicBezTo>
                      <a:pt x="877827" y="187870"/>
                      <a:pt x="781148" y="187203"/>
                      <a:pt x="661324" y="187870"/>
                    </a:cubicBezTo>
                    <a:cubicBezTo>
                      <a:pt x="541499" y="188536"/>
                      <a:pt x="206219" y="-28443"/>
                      <a:pt x="-187" y="2989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4" name="Freeform: Shape 613">
                <a:extLst>
                  <a:ext uri="{FF2B5EF4-FFF2-40B4-BE49-F238E27FC236}">
                    <a16:creationId xmlns:a16="http://schemas.microsoft.com/office/drawing/2014/main" id="{F5ABF302-7F50-E8DD-EA69-09497C087774}"/>
                  </a:ext>
                </a:extLst>
              </p:cNvPr>
              <p:cNvSpPr/>
              <p:nvPr/>
            </p:nvSpPr>
            <p:spPr>
              <a:xfrm>
                <a:off x="2913515" y="5045051"/>
                <a:ext cx="187833" cy="189166"/>
              </a:xfrm>
              <a:custGeom>
                <a:avLst/>
                <a:gdLst>
                  <a:gd name="connsiteX0" fmla="*/ -187 w 187833"/>
                  <a:gd name="connsiteY0" fmla="*/ -124 h 189166"/>
                  <a:gd name="connsiteX1" fmla="*/ 187646 w 187833"/>
                  <a:gd name="connsiteY1" fmla="*/ 189043 h 18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87833" h="189166">
                    <a:moveTo>
                      <a:pt x="-187" y="-124"/>
                    </a:moveTo>
                    <a:cubicBezTo>
                      <a:pt x="72203" y="87697"/>
                      <a:pt x="187646" y="189043"/>
                      <a:pt x="187646" y="18904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DE77D8B3-1E58-23B5-0F09-EC504D1FFF7E}"/>
                  </a:ext>
                </a:extLst>
              </p:cNvPr>
              <p:cNvSpPr/>
              <p:nvPr/>
            </p:nvSpPr>
            <p:spPr>
              <a:xfrm>
                <a:off x="2887782" y="5018927"/>
                <a:ext cx="53912" cy="53915"/>
              </a:xfrm>
              <a:custGeom>
                <a:avLst/>
                <a:gdLst>
                  <a:gd name="connsiteX0" fmla="*/ 5829 w 53912"/>
                  <a:gd name="connsiteY0" fmla="*/ 43812 h 53915"/>
                  <a:gd name="connsiteX1" fmla="*/ 9792 w 53912"/>
                  <a:gd name="connsiteY1" fmla="*/ 5893 h 53915"/>
                  <a:gd name="connsiteX2" fmla="*/ 47701 w 53912"/>
                  <a:gd name="connsiteY2" fmla="*/ 9855 h 53915"/>
                  <a:gd name="connsiteX3" fmla="*/ 43929 w 53912"/>
                  <a:gd name="connsiteY3" fmla="*/ 47622 h 53915"/>
                  <a:gd name="connsiteX4" fmla="*/ 5982 w 53912"/>
                  <a:gd name="connsiteY4" fmla="*/ 43993 h 53915"/>
                  <a:gd name="connsiteX5" fmla="*/ 5829 w 53912"/>
                  <a:gd name="connsiteY5" fmla="*/ 43812 h 5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2" h="53915">
                    <a:moveTo>
                      <a:pt x="5829" y="43812"/>
                    </a:moveTo>
                    <a:cubicBezTo>
                      <a:pt x="-3543" y="32249"/>
                      <a:pt x="-1772" y="15275"/>
                      <a:pt x="9792" y="5893"/>
                    </a:cubicBezTo>
                    <a:cubicBezTo>
                      <a:pt x="21355" y="-3480"/>
                      <a:pt x="38329" y="-1708"/>
                      <a:pt x="47701" y="9855"/>
                    </a:cubicBezTo>
                    <a:cubicBezTo>
                      <a:pt x="57026" y="21352"/>
                      <a:pt x="55340" y="38202"/>
                      <a:pt x="43929" y="47622"/>
                    </a:cubicBezTo>
                    <a:cubicBezTo>
                      <a:pt x="32452" y="57099"/>
                      <a:pt x="15459" y="55480"/>
                      <a:pt x="5982" y="43993"/>
                    </a:cubicBezTo>
                    <a:cubicBezTo>
                      <a:pt x="5934" y="43936"/>
                      <a:pt x="5877" y="43879"/>
                      <a:pt x="5829" y="4381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B9CE6F37-4166-0C88-7AE2-D2206BF24AF0}"/>
                  </a:ext>
                </a:extLst>
              </p:cNvPr>
              <p:cNvSpPr/>
              <p:nvPr/>
            </p:nvSpPr>
            <p:spPr>
              <a:xfrm>
                <a:off x="3229079" y="5323467"/>
                <a:ext cx="156114" cy="230600"/>
              </a:xfrm>
              <a:custGeom>
                <a:avLst/>
                <a:gdLst>
                  <a:gd name="connsiteX0" fmla="*/ -187 w 156114"/>
                  <a:gd name="connsiteY0" fmla="*/ 230477 h 230600"/>
                  <a:gd name="connsiteX1" fmla="*/ 88395 w 156114"/>
                  <a:gd name="connsiteY1" fmla="*/ 149800 h 230600"/>
                  <a:gd name="connsiteX2" fmla="*/ 155927 w 156114"/>
                  <a:gd name="connsiteY2" fmla="*/ -124 h 23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114" h="230600">
                    <a:moveTo>
                      <a:pt x="-187" y="230477"/>
                    </a:moveTo>
                    <a:cubicBezTo>
                      <a:pt x="27530" y="229715"/>
                      <a:pt x="70298" y="216951"/>
                      <a:pt x="88395" y="149800"/>
                    </a:cubicBezTo>
                    <a:cubicBezTo>
                      <a:pt x="116208" y="46644"/>
                      <a:pt x="155927" y="-124"/>
                      <a:pt x="15592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4974AE0C-5996-4A18-5A8B-B403E2295C60}"/>
                  </a:ext>
                </a:extLst>
              </p:cNvPr>
              <p:cNvSpPr/>
              <p:nvPr/>
            </p:nvSpPr>
            <p:spPr>
              <a:xfrm>
                <a:off x="3203376" y="5527033"/>
                <a:ext cx="53914" cy="53908"/>
              </a:xfrm>
              <a:custGeom>
                <a:avLst/>
                <a:gdLst>
                  <a:gd name="connsiteX0" fmla="*/ 24277 w 53914"/>
                  <a:gd name="connsiteY0" fmla="*/ 53676 h 53908"/>
                  <a:gd name="connsiteX1" fmla="*/ -69 w 53914"/>
                  <a:gd name="connsiteY1" fmla="*/ 24339 h 53908"/>
                  <a:gd name="connsiteX2" fmla="*/ 29268 w 53914"/>
                  <a:gd name="connsiteY2" fmla="*/ -7 h 53908"/>
                  <a:gd name="connsiteX3" fmla="*/ 53614 w 53914"/>
                  <a:gd name="connsiteY3" fmla="*/ 29292 h 53908"/>
                  <a:gd name="connsiteX4" fmla="*/ 24277 w 53914"/>
                  <a:gd name="connsiteY4" fmla="*/ 53676 h 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4" h="53908">
                    <a:moveTo>
                      <a:pt x="24277" y="53676"/>
                    </a:moveTo>
                    <a:cubicBezTo>
                      <a:pt x="9456" y="52295"/>
                      <a:pt x="-1450" y="39169"/>
                      <a:pt x="-69" y="24339"/>
                    </a:cubicBezTo>
                    <a:cubicBezTo>
                      <a:pt x="1302" y="9518"/>
                      <a:pt x="14437" y="-1379"/>
                      <a:pt x="29268" y="-7"/>
                    </a:cubicBezTo>
                    <a:cubicBezTo>
                      <a:pt x="44070" y="1374"/>
                      <a:pt x="54966" y="14481"/>
                      <a:pt x="53614" y="29292"/>
                    </a:cubicBezTo>
                    <a:cubicBezTo>
                      <a:pt x="52204" y="44103"/>
                      <a:pt x="39097" y="55000"/>
                      <a:pt x="24277" y="5367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3C6287DF-AEFA-44B8-B716-D682927B9E5D}"/>
                  </a:ext>
                </a:extLst>
              </p:cNvPr>
              <p:cNvSpPr/>
              <p:nvPr/>
            </p:nvSpPr>
            <p:spPr>
              <a:xfrm>
                <a:off x="3186597" y="5417288"/>
                <a:ext cx="616458" cy="211926"/>
              </a:xfrm>
              <a:custGeom>
                <a:avLst/>
                <a:gdLst>
                  <a:gd name="connsiteX0" fmla="*/ 616271 w 616458"/>
                  <a:gd name="connsiteY0" fmla="*/ -124 h 211926"/>
                  <a:gd name="connsiteX1" fmla="*/ 463871 w 616458"/>
                  <a:gd name="connsiteY1" fmla="*/ 210474 h 211926"/>
                  <a:gd name="connsiteX2" fmla="*/ -187 w 616458"/>
                  <a:gd name="connsiteY2" fmla="*/ 59408 h 2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6458" h="211926">
                    <a:moveTo>
                      <a:pt x="616271" y="-124"/>
                    </a:moveTo>
                    <a:cubicBezTo>
                      <a:pt x="616271" y="-124"/>
                      <a:pt x="543119" y="192567"/>
                      <a:pt x="463871" y="210474"/>
                    </a:cubicBezTo>
                    <a:cubicBezTo>
                      <a:pt x="384623" y="228381"/>
                      <a:pt x="-187" y="59408"/>
                      <a:pt x="-187" y="59408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A2E3AA84-06FB-5CEE-A3F5-6796777ECD50}"/>
                  </a:ext>
                </a:extLst>
              </p:cNvPr>
              <p:cNvSpPr/>
              <p:nvPr/>
            </p:nvSpPr>
            <p:spPr>
              <a:xfrm>
                <a:off x="3343283" y="5203356"/>
                <a:ext cx="285845" cy="48958"/>
              </a:xfrm>
              <a:custGeom>
                <a:avLst/>
                <a:gdLst>
                  <a:gd name="connsiteX0" fmla="*/ 285658 w 285845"/>
                  <a:gd name="connsiteY0" fmla="*/ -124 h 48958"/>
                  <a:gd name="connsiteX1" fmla="*/ 184217 w 285845"/>
                  <a:gd name="connsiteY1" fmla="*/ 24356 h 48958"/>
                  <a:gd name="connsiteX2" fmla="*/ -187 w 285845"/>
                  <a:gd name="connsiteY2" fmla="*/ 48835 h 48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845" h="48958">
                    <a:moveTo>
                      <a:pt x="285658" y="-124"/>
                    </a:moveTo>
                    <a:cubicBezTo>
                      <a:pt x="258512" y="14831"/>
                      <a:pt x="212506" y="35786"/>
                      <a:pt x="184217" y="24356"/>
                    </a:cubicBezTo>
                    <a:cubicBezTo>
                      <a:pt x="142116" y="7401"/>
                      <a:pt x="35055" y="-26889"/>
                      <a:pt x="-187" y="4883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F28A793C-D22E-AACE-B486-0487EA95E3CC}"/>
                  </a:ext>
                </a:extLst>
              </p:cNvPr>
              <p:cNvSpPr/>
              <p:nvPr/>
            </p:nvSpPr>
            <p:spPr>
              <a:xfrm rot="19580401">
                <a:off x="3600804" y="5176702"/>
                <a:ext cx="53911" cy="53911"/>
              </a:xfrm>
              <a:custGeom>
                <a:avLst/>
                <a:gdLst>
                  <a:gd name="connsiteX0" fmla="*/ 53724 w 53911"/>
                  <a:gd name="connsiteY0" fmla="*/ 26832 h 53911"/>
                  <a:gd name="connsiteX1" fmla="*/ 26769 w 53911"/>
                  <a:gd name="connsiteY1" fmla="*/ 53788 h 53911"/>
                  <a:gd name="connsiteX2" fmla="*/ -187 w 53911"/>
                  <a:gd name="connsiteY2" fmla="*/ 26832 h 53911"/>
                  <a:gd name="connsiteX3" fmla="*/ 26769 w 53911"/>
                  <a:gd name="connsiteY3" fmla="*/ -124 h 53911"/>
                  <a:gd name="connsiteX4" fmla="*/ 53724 w 53911"/>
                  <a:gd name="connsiteY4" fmla="*/ 26832 h 5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11" h="53911">
                    <a:moveTo>
                      <a:pt x="53724" y="26832"/>
                    </a:moveTo>
                    <a:cubicBezTo>
                      <a:pt x="53724" y="41719"/>
                      <a:pt x="41656" y="53788"/>
                      <a:pt x="26769" y="53788"/>
                    </a:cubicBezTo>
                    <a:cubicBezTo>
                      <a:pt x="11881" y="53788"/>
                      <a:pt x="-187" y="41719"/>
                      <a:pt x="-187" y="26832"/>
                    </a:cubicBezTo>
                    <a:cubicBezTo>
                      <a:pt x="-187" y="11945"/>
                      <a:pt x="11881" y="-124"/>
                      <a:pt x="26769" y="-124"/>
                    </a:cubicBezTo>
                    <a:cubicBezTo>
                      <a:pt x="41656" y="-124"/>
                      <a:pt x="53724" y="11945"/>
                      <a:pt x="53724" y="2683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B1AF11F9-7EA7-3DCA-FAFE-C641E7D97A0A}"/>
                  </a:ext>
                </a:extLst>
              </p:cNvPr>
              <p:cNvSpPr/>
              <p:nvPr/>
            </p:nvSpPr>
            <p:spPr>
              <a:xfrm>
                <a:off x="2969046" y="5042003"/>
                <a:ext cx="301466" cy="68434"/>
              </a:xfrm>
              <a:custGeom>
                <a:avLst/>
                <a:gdLst>
                  <a:gd name="connsiteX0" fmla="*/ 301279 w 301466"/>
                  <a:gd name="connsiteY0" fmla="*/ 11306 h 68434"/>
                  <a:gd name="connsiteX1" fmla="*/ 208410 w 301466"/>
                  <a:gd name="connsiteY1" fmla="*/ 67790 h 68434"/>
                  <a:gd name="connsiteX2" fmla="*/ -187 w 301466"/>
                  <a:gd name="connsiteY2" fmla="*/ -124 h 6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466" h="68434">
                    <a:moveTo>
                      <a:pt x="301279" y="11306"/>
                    </a:moveTo>
                    <a:cubicBezTo>
                      <a:pt x="284039" y="36357"/>
                      <a:pt x="251082" y="73124"/>
                      <a:pt x="208410" y="67790"/>
                    </a:cubicBezTo>
                    <a:cubicBezTo>
                      <a:pt x="144497" y="59789"/>
                      <a:pt x="-187" y="-12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B3108852-A046-D5B1-2D03-BDDF0F9F2FB1}"/>
                  </a:ext>
                </a:extLst>
              </p:cNvPr>
              <p:cNvSpPr/>
              <p:nvPr/>
            </p:nvSpPr>
            <p:spPr>
              <a:xfrm>
                <a:off x="3242895" y="5027543"/>
                <a:ext cx="53916" cy="53919"/>
              </a:xfrm>
              <a:custGeom>
                <a:avLst/>
                <a:gdLst>
                  <a:gd name="connsiteX0" fmla="*/ 3808 w 53916"/>
                  <a:gd name="connsiteY0" fmla="*/ 12717 h 53919"/>
                  <a:gd name="connsiteX1" fmla="*/ 40889 w 53916"/>
                  <a:gd name="connsiteY1" fmla="*/ 3868 h 53919"/>
                  <a:gd name="connsiteX2" fmla="*/ 49737 w 53916"/>
                  <a:gd name="connsiteY2" fmla="*/ 40949 h 53919"/>
                  <a:gd name="connsiteX3" fmla="*/ 12761 w 53916"/>
                  <a:gd name="connsiteY3" fmla="*/ 49865 h 53919"/>
                  <a:gd name="connsiteX4" fmla="*/ 3741 w 53916"/>
                  <a:gd name="connsiteY4" fmla="*/ 12822 h 53919"/>
                  <a:gd name="connsiteX5" fmla="*/ 3808 w 53916"/>
                  <a:gd name="connsiteY5" fmla="*/ 12717 h 5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6" h="53919">
                    <a:moveTo>
                      <a:pt x="3808" y="12717"/>
                    </a:moveTo>
                    <a:cubicBezTo>
                      <a:pt x="11609" y="39"/>
                      <a:pt x="28211" y="-3923"/>
                      <a:pt x="40889" y="3868"/>
                    </a:cubicBezTo>
                    <a:cubicBezTo>
                      <a:pt x="53566" y="11669"/>
                      <a:pt x="57529" y="28271"/>
                      <a:pt x="49737" y="40949"/>
                    </a:cubicBezTo>
                    <a:cubicBezTo>
                      <a:pt x="41965" y="53589"/>
                      <a:pt x="25439" y="57580"/>
                      <a:pt x="12761" y="49865"/>
                    </a:cubicBezTo>
                    <a:cubicBezTo>
                      <a:pt x="45" y="42130"/>
                      <a:pt x="-3993" y="25547"/>
                      <a:pt x="3741" y="12822"/>
                    </a:cubicBezTo>
                    <a:cubicBezTo>
                      <a:pt x="3760" y="12793"/>
                      <a:pt x="3789" y="12755"/>
                      <a:pt x="3808" y="12717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28D2D699-597B-EE07-2112-9D15017EDB1A}"/>
                  </a:ext>
                </a:extLst>
              </p:cNvPr>
              <p:cNvSpPr/>
              <p:nvPr/>
            </p:nvSpPr>
            <p:spPr>
              <a:xfrm>
                <a:off x="3932690" y="4571373"/>
                <a:ext cx="107504" cy="449199"/>
              </a:xfrm>
              <a:custGeom>
                <a:avLst/>
                <a:gdLst>
                  <a:gd name="connsiteX0" fmla="*/ -187 w 107504"/>
                  <a:gd name="connsiteY0" fmla="*/ 449075 h 449199"/>
                  <a:gd name="connsiteX1" fmla="*/ 76013 w 107504"/>
                  <a:gd name="connsiteY1" fmla="*/ 423072 h 449199"/>
                  <a:gd name="connsiteX2" fmla="*/ 47438 w 107504"/>
                  <a:gd name="connsiteY2" fmla="*/ -124 h 44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504" h="449199">
                    <a:moveTo>
                      <a:pt x="-187" y="449075"/>
                    </a:moveTo>
                    <a:cubicBezTo>
                      <a:pt x="24673" y="442979"/>
                      <a:pt x="61058" y="432788"/>
                      <a:pt x="76013" y="423072"/>
                    </a:cubicBezTo>
                    <a:cubicBezTo>
                      <a:pt x="160404" y="368113"/>
                      <a:pt x="47438" y="-124"/>
                      <a:pt x="47438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866D158B-981C-E9B5-1677-AC15F77D61E8}"/>
                  </a:ext>
                </a:extLst>
              </p:cNvPr>
              <p:cNvSpPr/>
              <p:nvPr/>
            </p:nvSpPr>
            <p:spPr>
              <a:xfrm>
                <a:off x="3906663" y="4992973"/>
                <a:ext cx="54115" cy="54111"/>
              </a:xfrm>
              <a:custGeom>
                <a:avLst/>
                <a:gdLst>
                  <a:gd name="connsiteX0" fmla="*/ 33365 w 54115"/>
                  <a:gd name="connsiteY0" fmla="*/ 53193 h 54111"/>
                  <a:gd name="connsiteX1" fmla="*/ 608 w 54115"/>
                  <a:gd name="connsiteY1" fmla="*/ 33428 h 54111"/>
                  <a:gd name="connsiteX2" fmla="*/ 20382 w 54115"/>
                  <a:gd name="connsiteY2" fmla="*/ 672 h 54111"/>
                  <a:gd name="connsiteX3" fmla="*/ 53129 w 54115"/>
                  <a:gd name="connsiteY3" fmla="*/ 20436 h 54111"/>
                  <a:gd name="connsiteX4" fmla="*/ 53177 w 54115"/>
                  <a:gd name="connsiteY4" fmla="*/ 20617 h 54111"/>
                  <a:gd name="connsiteX5" fmla="*/ 33365 w 54115"/>
                  <a:gd name="connsiteY5" fmla="*/ 53193 h 54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115" h="54111">
                    <a:moveTo>
                      <a:pt x="33365" y="53193"/>
                    </a:moveTo>
                    <a:cubicBezTo>
                      <a:pt x="18858" y="56774"/>
                      <a:pt x="4199" y="47925"/>
                      <a:pt x="608" y="33428"/>
                    </a:cubicBezTo>
                    <a:cubicBezTo>
                      <a:pt x="-2973" y="18922"/>
                      <a:pt x="5875" y="4253"/>
                      <a:pt x="20382" y="672"/>
                    </a:cubicBezTo>
                    <a:cubicBezTo>
                      <a:pt x="34889" y="-2909"/>
                      <a:pt x="49548" y="5939"/>
                      <a:pt x="53129" y="20436"/>
                    </a:cubicBezTo>
                    <a:cubicBezTo>
                      <a:pt x="53148" y="20503"/>
                      <a:pt x="53158" y="20560"/>
                      <a:pt x="53177" y="20617"/>
                    </a:cubicBezTo>
                    <a:cubicBezTo>
                      <a:pt x="56644" y="35076"/>
                      <a:pt x="47795" y="49621"/>
                      <a:pt x="33365" y="53193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5" name="Freeform: Shape 624">
                <a:extLst>
                  <a:ext uri="{FF2B5EF4-FFF2-40B4-BE49-F238E27FC236}">
                    <a16:creationId xmlns:a16="http://schemas.microsoft.com/office/drawing/2014/main" id="{304494C1-19A9-BB2A-7EE1-554EEC6F148E}"/>
                  </a:ext>
                </a:extLst>
              </p:cNvPr>
              <p:cNvSpPr/>
              <p:nvPr/>
            </p:nvSpPr>
            <p:spPr>
              <a:xfrm>
                <a:off x="3474823" y="5428527"/>
                <a:ext cx="112109" cy="60308"/>
              </a:xfrm>
              <a:custGeom>
                <a:avLst/>
                <a:gdLst>
                  <a:gd name="connsiteX0" fmla="*/ 111922 w 112109"/>
                  <a:gd name="connsiteY0" fmla="*/ -124 h 60308"/>
                  <a:gd name="connsiteX1" fmla="*/ -187 w 112109"/>
                  <a:gd name="connsiteY1" fmla="*/ 57884 h 6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109" h="60308">
                    <a:moveTo>
                      <a:pt x="111922" y="-124"/>
                    </a:moveTo>
                    <a:cubicBezTo>
                      <a:pt x="90491" y="27404"/>
                      <a:pt x="47914" y="70647"/>
                      <a:pt x="-187" y="5788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6" name="Freeform: Shape 625">
                <a:extLst>
                  <a:ext uri="{FF2B5EF4-FFF2-40B4-BE49-F238E27FC236}">
                    <a16:creationId xmlns:a16="http://schemas.microsoft.com/office/drawing/2014/main" id="{692291FB-1DF7-2A57-0774-EE2C7063BA34}"/>
                  </a:ext>
                </a:extLst>
              </p:cNvPr>
              <p:cNvSpPr/>
              <p:nvPr/>
            </p:nvSpPr>
            <p:spPr>
              <a:xfrm>
                <a:off x="3558817" y="5403366"/>
                <a:ext cx="53914" cy="53911"/>
              </a:xfrm>
              <a:custGeom>
                <a:avLst/>
                <a:gdLst>
                  <a:gd name="connsiteX0" fmla="*/ 5068 w 53914"/>
                  <a:gd name="connsiteY0" fmla="*/ 10845 h 53911"/>
                  <a:gd name="connsiteX1" fmla="*/ 42759 w 53914"/>
                  <a:gd name="connsiteY1" fmla="*/ 5130 h 53911"/>
                  <a:gd name="connsiteX2" fmla="*/ 48474 w 53914"/>
                  <a:gd name="connsiteY2" fmla="*/ 42820 h 53911"/>
                  <a:gd name="connsiteX3" fmla="*/ 11355 w 53914"/>
                  <a:gd name="connsiteY3" fmla="*/ 48945 h 53911"/>
                  <a:gd name="connsiteX4" fmla="*/ 4659 w 53914"/>
                  <a:gd name="connsiteY4" fmla="*/ 11417 h 53911"/>
                  <a:gd name="connsiteX5" fmla="*/ 5068 w 53914"/>
                  <a:gd name="connsiteY5" fmla="*/ 10845 h 53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4" h="53911">
                    <a:moveTo>
                      <a:pt x="5068" y="10845"/>
                    </a:moveTo>
                    <a:cubicBezTo>
                      <a:pt x="13898" y="-1137"/>
                      <a:pt x="30776" y="-3699"/>
                      <a:pt x="42759" y="5130"/>
                    </a:cubicBezTo>
                    <a:cubicBezTo>
                      <a:pt x="54741" y="13960"/>
                      <a:pt x="57303" y="30838"/>
                      <a:pt x="48474" y="42820"/>
                    </a:cubicBezTo>
                    <a:cubicBezTo>
                      <a:pt x="39806" y="54584"/>
                      <a:pt x="23347" y="57299"/>
                      <a:pt x="11355" y="48945"/>
                    </a:cubicBezTo>
                    <a:cubicBezTo>
                      <a:pt x="-856" y="40430"/>
                      <a:pt x="-3857" y="23628"/>
                      <a:pt x="4659" y="11417"/>
                    </a:cubicBezTo>
                    <a:cubicBezTo>
                      <a:pt x="4792" y="11226"/>
                      <a:pt x="4925" y="11036"/>
                      <a:pt x="5068" y="1084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7" name="Freeform: Shape 626">
                <a:extLst>
                  <a:ext uri="{FF2B5EF4-FFF2-40B4-BE49-F238E27FC236}">
                    <a16:creationId xmlns:a16="http://schemas.microsoft.com/office/drawing/2014/main" id="{3F6AAFE0-EA07-AA53-AEE6-522CD349A334}"/>
                  </a:ext>
                </a:extLst>
              </p:cNvPr>
              <p:cNvSpPr/>
              <p:nvPr/>
            </p:nvSpPr>
            <p:spPr>
              <a:xfrm>
                <a:off x="3153545" y="5292891"/>
                <a:ext cx="78390" cy="61600"/>
              </a:xfrm>
              <a:custGeom>
                <a:avLst/>
                <a:gdLst>
                  <a:gd name="connsiteX0" fmla="*/ 78203 w 78390"/>
                  <a:gd name="connsiteY0" fmla="*/ -124 h 61600"/>
                  <a:gd name="connsiteX1" fmla="*/ -187 w 78390"/>
                  <a:gd name="connsiteY1" fmla="*/ 60741 h 6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8390" h="61600">
                    <a:moveTo>
                      <a:pt x="78203" y="-124"/>
                    </a:moveTo>
                    <a:cubicBezTo>
                      <a:pt x="65916" y="27308"/>
                      <a:pt x="40103" y="67409"/>
                      <a:pt x="-187" y="60741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8" name="Freeform: Shape 627">
                <a:extLst>
                  <a:ext uri="{FF2B5EF4-FFF2-40B4-BE49-F238E27FC236}">
                    <a16:creationId xmlns:a16="http://schemas.microsoft.com/office/drawing/2014/main" id="{D5FC8FAB-B05D-876D-E36A-7FAB205E7D0F}"/>
                  </a:ext>
                </a:extLst>
              </p:cNvPr>
              <p:cNvSpPr/>
              <p:nvPr/>
            </p:nvSpPr>
            <p:spPr>
              <a:xfrm>
                <a:off x="3204250" y="5267136"/>
                <a:ext cx="53897" cy="53928"/>
              </a:xfrm>
              <a:custGeom>
                <a:avLst/>
                <a:gdLst>
                  <a:gd name="connsiteX0" fmla="*/ 1590 w 53897"/>
                  <a:gd name="connsiteY0" fmla="*/ 17155 h 53928"/>
                  <a:gd name="connsiteX1" fmla="*/ 36433 w 53897"/>
                  <a:gd name="connsiteY1" fmla="*/ 1686 h 53928"/>
                  <a:gd name="connsiteX2" fmla="*/ 51901 w 53897"/>
                  <a:gd name="connsiteY2" fmla="*/ 36529 h 53928"/>
                  <a:gd name="connsiteX3" fmla="*/ 17116 w 53897"/>
                  <a:gd name="connsiteY3" fmla="*/ 52016 h 53928"/>
                  <a:gd name="connsiteX4" fmla="*/ 1590 w 53897"/>
                  <a:gd name="connsiteY4" fmla="*/ 17155 h 53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897" h="53928">
                    <a:moveTo>
                      <a:pt x="1590" y="17155"/>
                    </a:moveTo>
                    <a:cubicBezTo>
                      <a:pt x="6943" y="3258"/>
                      <a:pt x="22536" y="-3667"/>
                      <a:pt x="36433" y="1686"/>
                    </a:cubicBezTo>
                    <a:cubicBezTo>
                      <a:pt x="50320" y="7030"/>
                      <a:pt x="57254" y="22632"/>
                      <a:pt x="51901" y="36529"/>
                    </a:cubicBezTo>
                    <a:cubicBezTo>
                      <a:pt x="46558" y="50397"/>
                      <a:pt x="31004" y="57331"/>
                      <a:pt x="17116" y="52016"/>
                    </a:cubicBezTo>
                    <a:cubicBezTo>
                      <a:pt x="3229" y="46644"/>
                      <a:pt x="-3706" y="31071"/>
                      <a:pt x="1590" y="17155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9" name="Freeform: Shape 628">
                <a:extLst>
                  <a:ext uri="{FF2B5EF4-FFF2-40B4-BE49-F238E27FC236}">
                    <a16:creationId xmlns:a16="http://schemas.microsoft.com/office/drawing/2014/main" id="{32267C13-7ECC-EBE0-96B8-37AFC4AF002C}"/>
                  </a:ext>
                </a:extLst>
              </p:cNvPr>
              <p:cNvSpPr/>
              <p:nvPr/>
            </p:nvSpPr>
            <p:spPr>
              <a:xfrm>
                <a:off x="3846013" y="4682720"/>
                <a:ext cx="26293" cy="69627"/>
              </a:xfrm>
              <a:custGeom>
                <a:avLst/>
                <a:gdLst>
                  <a:gd name="connsiteX0" fmla="*/ -187 w 26293"/>
                  <a:gd name="connsiteY0" fmla="*/ 69504 h 69627"/>
                  <a:gd name="connsiteX1" fmla="*/ 26102 w 26293"/>
                  <a:gd name="connsiteY1" fmla="*/ -124 h 69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293" h="69627">
                    <a:moveTo>
                      <a:pt x="-187" y="69504"/>
                    </a:moveTo>
                    <a:cubicBezTo>
                      <a:pt x="12957" y="61694"/>
                      <a:pt x="26388" y="43120"/>
                      <a:pt x="26102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0" name="Freeform: Shape 629">
                <a:extLst>
                  <a:ext uri="{FF2B5EF4-FFF2-40B4-BE49-F238E27FC236}">
                    <a16:creationId xmlns:a16="http://schemas.microsoft.com/office/drawing/2014/main" id="{1ED9F0BA-059E-F5D1-E324-F9FF90DBDCEB}"/>
                  </a:ext>
                </a:extLst>
              </p:cNvPr>
              <p:cNvSpPr/>
              <p:nvPr/>
            </p:nvSpPr>
            <p:spPr>
              <a:xfrm>
                <a:off x="3820366" y="4724595"/>
                <a:ext cx="53923" cy="53923"/>
              </a:xfrm>
              <a:custGeom>
                <a:avLst/>
                <a:gdLst>
                  <a:gd name="connsiteX0" fmla="*/ 32603 w 53923"/>
                  <a:gd name="connsiteY0" fmla="*/ 53156 h 53923"/>
                  <a:gd name="connsiteX1" fmla="*/ 456 w 53923"/>
                  <a:gd name="connsiteY1" fmla="*/ 32668 h 53923"/>
                  <a:gd name="connsiteX2" fmla="*/ 20945 w 53923"/>
                  <a:gd name="connsiteY2" fmla="*/ 521 h 53923"/>
                  <a:gd name="connsiteX3" fmla="*/ 53082 w 53923"/>
                  <a:gd name="connsiteY3" fmla="*/ 20962 h 53923"/>
                  <a:gd name="connsiteX4" fmla="*/ 32651 w 53923"/>
                  <a:gd name="connsiteY4" fmla="*/ 53147 h 53923"/>
                  <a:gd name="connsiteX5" fmla="*/ 32603 w 53923"/>
                  <a:gd name="connsiteY5" fmla="*/ 53156 h 5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23" h="53923">
                    <a:moveTo>
                      <a:pt x="32603" y="53156"/>
                    </a:moveTo>
                    <a:cubicBezTo>
                      <a:pt x="18068" y="56376"/>
                      <a:pt x="3676" y="47203"/>
                      <a:pt x="456" y="32668"/>
                    </a:cubicBezTo>
                    <a:cubicBezTo>
                      <a:pt x="-2763" y="18133"/>
                      <a:pt x="6409" y="3741"/>
                      <a:pt x="20945" y="521"/>
                    </a:cubicBezTo>
                    <a:cubicBezTo>
                      <a:pt x="35461" y="-2698"/>
                      <a:pt x="49843" y="6455"/>
                      <a:pt x="53082" y="20962"/>
                    </a:cubicBezTo>
                    <a:cubicBezTo>
                      <a:pt x="56330" y="35487"/>
                      <a:pt x="47176" y="49899"/>
                      <a:pt x="32651" y="53147"/>
                    </a:cubicBezTo>
                    <a:cubicBezTo>
                      <a:pt x="32632" y="53147"/>
                      <a:pt x="32622" y="53156"/>
                      <a:pt x="32603" y="53156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1" name="Freeform: Shape 630">
                <a:extLst>
                  <a:ext uri="{FF2B5EF4-FFF2-40B4-BE49-F238E27FC236}">
                    <a16:creationId xmlns:a16="http://schemas.microsoft.com/office/drawing/2014/main" id="{7A70A8D0-B7EC-BE6C-E8C1-1CA4A7FBD156}"/>
                  </a:ext>
                </a:extLst>
              </p:cNvPr>
              <p:cNvSpPr/>
              <p:nvPr/>
            </p:nvSpPr>
            <p:spPr>
              <a:xfrm>
                <a:off x="3636272" y="5098962"/>
                <a:ext cx="286226" cy="264890"/>
              </a:xfrm>
              <a:custGeom>
                <a:avLst/>
                <a:gdLst>
                  <a:gd name="connsiteX0" fmla="*/ 286039 w 286226"/>
                  <a:gd name="connsiteY0" fmla="*/ 264767 h 264890"/>
                  <a:gd name="connsiteX1" fmla="*/ 126209 w 286226"/>
                  <a:gd name="connsiteY1" fmla="*/ 70647 h 264890"/>
                  <a:gd name="connsiteX2" fmla="*/ -187 w 286226"/>
                  <a:gd name="connsiteY2" fmla="*/ -124 h 26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226" h="264890">
                    <a:moveTo>
                      <a:pt x="286039" y="264767"/>
                    </a:moveTo>
                    <a:cubicBezTo>
                      <a:pt x="286039" y="264767"/>
                      <a:pt x="209839" y="138275"/>
                      <a:pt x="126209" y="70647"/>
                    </a:cubicBezTo>
                    <a:cubicBezTo>
                      <a:pt x="42580" y="3020"/>
                      <a:pt x="-187" y="-124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2" name="Freeform: Shape 631">
                <a:extLst>
                  <a:ext uri="{FF2B5EF4-FFF2-40B4-BE49-F238E27FC236}">
                    <a16:creationId xmlns:a16="http://schemas.microsoft.com/office/drawing/2014/main" id="{9B55D118-B0F7-AFE2-81EF-AF3FFCD25758}"/>
                  </a:ext>
                </a:extLst>
              </p:cNvPr>
              <p:cNvSpPr/>
              <p:nvPr/>
            </p:nvSpPr>
            <p:spPr>
              <a:xfrm>
                <a:off x="3627414" y="5277270"/>
                <a:ext cx="244887" cy="173259"/>
              </a:xfrm>
              <a:custGeom>
                <a:avLst/>
                <a:gdLst>
                  <a:gd name="connsiteX0" fmla="*/ 244700 w 244887"/>
                  <a:gd name="connsiteY0" fmla="*/ 173136 h 173259"/>
                  <a:gd name="connsiteX1" fmla="*/ -187 w 244887"/>
                  <a:gd name="connsiteY1" fmla="*/ -124 h 173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44887" h="173259">
                    <a:moveTo>
                      <a:pt x="244700" y="173136"/>
                    </a:moveTo>
                    <a:cubicBezTo>
                      <a:pt x="244700" y="173136"/>
                      <a:pt x="85157" y="92459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3" name="Freeform: Shape 632">
                <a:extLst>
                  <a:ext uri="{FF2B5EF4-FFF2-40B4-BE49-F238E27FC236}">
                    <a16:creationId xmlns:a16="http://schemas.microsoft.com/office/drawing/2014/main" id="{8F1605AD-9B0F-6100-0032-D7FAC31F7390}"/>
                  </a:ext>
                </a:extLst>
              </p:cNvPr>
              <p:cNvSpPr/>
              <p:nvPr/>
            </p:nvSpPr>
            <p:spPr>
              <a:xfrm>
                <a:off x="3786386" y="5348898"/>
                <a:ext cx="102869" cy="63055"/>
              </a:xfrm>
              <a:custGeom>
                <a:avLst/>
                <a:gdLst>
                  <a:gd name="connsiteX0" fmla="*/ 102683 w 102869"/>
                  <a:gd name="connsiteY0" fmla="*/ 62932 h 63055"/>
                  <a:gd name="connsiteX1" fmla="*/ -187 w 102869"/>
                  <a:gd name="connsiteY1" fmla="*/ -124 h 6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2869" h="63055">
                    <a:moveTo>
                      <a:pt x="102683" y="62932"/>
                    </a:moveTo>
                    <a:cubicBezTo>
                      <a:pt x="102683" y="62932"/>
                      <a:pt x="41913" y="16069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E6B17837-AFC0-B38D-EDDF-377E3E625C59}"/>
                  </a:ext>
                </a:extLst>
              </p:cNvPr>
              <p:cNvSpPr/>
              <p:nvPr/>
            </p:nvSpPr>
            <p:spPr>
              <a:xfrm>
                <a:off x="3771718" y="5225073"/>
                <a:ext cx="136016" cy="153162"/>
              </a:xfrm>
              <a:custGeom>
                <a:avLst/>
                <a:gdLst>
                  <a:gd name="connsiteX0" fmla="*/ 135830 w 136016"/>
                  <a:gd name="connsiteY0" fmla="*/ 153038 h 153162"/>
                  <a:gd name="connsiteX1" fmla="*/ -187 w 136016"/>
                  <a:gd name="connsiteY1" fmla="*/ -124 h 153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6016" h="153162">
                    <a:moveTo>
                      <a:pt x="135830" y="153038"/>
                    </a:moveTo>
                    <a:cubicBezTo>
                      <a:pt x="135830" y="153038"/>
                      <a:pt x="26292" y="48263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660D4A04-8BA6-7954-ABD2-B29FD0CE1AEF}"/>
                  </a:ext>
                </a:extLst>
              </p:cNvPr>
              <p:cNvSpPr/>
              <p:nvPr/>
            </p:nvSpPr>
            <p:spPr>
              <a:xfrm>
                <a:off x="3892440" y="5240504"/>
                <a:ext cx="37487" cy="116109"/>
              </a:xfrm>
              <a:custGeom>
                <a:avLst/>
                <a:gdLst>
                  <a:gd name="connsiteX0" fmla="*/ 37301 w 37487"/>
                  <a:gd name="connsiteY0" fmla="*/ 115986 h 116109"/>
                  <a:gd name="connsiteX1" fmla="*/ -133 w 37487"/>
                  <a:gd name="connsiteY1" fmla="*/ -124 h 116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7487" h="116109">
                    <a:moveTo>
                      <a:pt x="37301" y="115986"/>
                    </a:moveTo>
                    <a:cubicBezTo>
                      <a:pt x="37301" y="115986"/>
                      <a:pt x="-1847" y="35976"/>
                      <a:pt x="-133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DA310009-8814-7975-0799-D5C6E38516BB}"/>
                  </a:ext>
                </a:extLst>
              </p:cNvPr>
              <p:cNvSpPr/>
              <p:nvPr/>
            </p:nvSpPr>
            <p:spPr>
              <a:xfrm>
                <a:off x="3954217" y="5006665"/>
                <a:ext cx="116385" cy="342137"/>
              </a:xfrm>
              <a:custGeom>
                <a:avLst/>
                <a:gdLst>
                  <a:gd name="connsiteX0" fmla="*/ -187 w 116385"/>
                  <a:gd name="connsiteY0" fmla="*/ 342014 h 342137"/>
                  <a:gd name="connsiteX1" fmla="*/ 66488 w 116385"/>
                  <a:gd name="connsiteY1" fmla="*/ 277149 h 342137"/>
                  <a:gd name="connsiteX2" fmla="*/ 108683 w 116385"/>
                  <a:gd name="connsiteY2" fmla="*/ -124 h 34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385" h="342137">
                    <a:moveTo>
                      <a:pt x="-187" y="342014"/>
                    </a:moveTo>
                    <a:cubicBezTo>
                      <a:pt x="-187" y="342014"/>
                      <a:pt x="37913" y="289341"/>
                      <a:pt x="66488" y="277149"/>
                    </a:cubicBezTo>
                    <a:cubicBezTo>
                      <a:pt x="87919" y="267624"/>
                      <a:pt x="134306" y="87221"/>
                      <a:pt x="108683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324C9134-088B-4706-E06A-9E500F263DF7}"/>
                  </a:ext>
                </a:extLst>
              </p:cNvPr>
              <p:cNvSpPr/>
              <p:nvPr/>
            </p:nvSpPr>
            <p:spPr>
              <a:xfrm>
                <a:off x="3598744" y="5437423"/>
                <a:ext cx="280320" cy="111834"/>
              </a:xfrm>
              <a:custGeom>
                <a:avLst/>
                <a:gdLst>
                  <a:gd name="connsiteX0" fmla="*/ 280133 w 280320"/>
                  <a:gd name="connsiteY0" fmla="*/ -66 h 111834"/>
                  <a:gd name="connsiteX1" fmla="*/ 219364 w 280320"/>
                  <a:gd name="connsiteY1" fmla="*/ 33177 h 111834"/>
                  <a:gd name="connsiteX2" fmla="*/ -187 w 280320"/>
                  <a:gd name="connsiteY2" fmla="*/ 85183 h 11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320" h="111834">
                    <a:moveTo>
                      <a:pt x="280133" y="-66"/>
                    </a:moveTo>
                    <a:cubicBezTo>
                      <a:pt x="280133" y="-66"/>
                      <a:pt x="232508" y="-3018"/>
                      <a:pt x="219364" y="33177"/>
                    </a:cubicBezTo>
                    <a:cubicBezTo>
                      <a:pt x="190789" y="114330"/>
                      <a:pt x="95539" y="134237"/>
                      <a:pt x="-187" y="85183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29C7B837-D782-93EE-C6A9-35F8896381EE}"/>
                  </a:ext>
                </a:extLst>
              </p:cNvPr>
              <p:cNvSpPr/>
              <p:nvPr/>
            </p:nvSpPr>
            <p:spPr>
              <a:xfrm>
                <a:off x="3511114" y="5646840"/>
                <a:ext cx="96297" cy="55277"/>
              </a:xfrm>
              <a:custGeom>
                <a:avLst/>
                <a:gdLst>
                  <a:gd name="connsiteX0" fmla="*/ 96110 w 96297"/>
                  <a:gd name="connsiteY0" fmla="*/ -124 h 55277"/>
                  <a:gd name="connsiteX1" fmla="*/ -187 w 96297"/>
                  <a:gd name="connsiteY1" fmla="*/ 54645 h 55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297" h="55277">
                    <a:moveTo>
                      <a:pt x="96110" y="-124"/>
                    </a:moveTo>
                    <a:cubicBezTo>
                      <a:pt x="73441" y="23498"/>
                      <a:pt x="32579" y="59884"/>
                      <a:pt x="-187" y="54645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251B9456-E4A3-4CE5-FBB1-C980CF1C15FB}"/>
                  </a:ext>
                </a:extLst>
              </p:cNvPr>
              <p:cNvSpPr/>
              <p:nvPr/>
            </p:nvSpPr>
            <p:spPr>
              <a:xfrm>
                <a:off x="3579206" y="5620649"/>
                <a:ext cx="53910" cy="53908"/>
              </a:xfrm>
              <a:custGeom>
                <a:avLst/>
                <a:gdLst>
                  <a:gd name="connsiteX0" fmla="*/ 6968 w 53910"/>
                  <a:gd name="connsiteY0" fmla="*/ 8542 h 53908"/>
                  <a:gd name="connsiteX1" fmla="*/ 45058 w 53910"/>
                  <a:gd name="connsiteY1" fmla="*/ 7027 h 53908"/>
                  <a:gd name="connsiteX2" fmla="*/ 46573 w 53910"/>
                  <a:gd name="connsiteY2" fmla="*/ 45118 h 53908"/>
                  <a:gd name="connsiteX3" fmla="*/ 8492 w 53910"/>
                  <a:gd name="connsiteY3" fmla="*/ 46642 h 53908"/>
                  <a:gd name="connsiteX4" fmla="*/ 6958 w 53910"/>
                  <a:gd name="connsiteY4" fmla="*/ 8551 h 53908"/>
                  <a:gd name="connsiteX5" fmla="*/ 6968 w 53910"/>
                  <a:gd name="connsiteY5" fmla="*/ 8542 h 53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3910" h="53908">
                    <a:moveTo>
                      <a:pt x="6968" y="8542"/>
                    </a:moveTo>
                    <a:cubicBezTo>
                      <a:pt x="17064" y="-2393"/>
                      <a:pt x="34123" y="-3069"/>
                      <a:pt x="45058" y="7027"/>
                    </a:cubicBezTo>
                    <a:cubicBezTo>
                      <a:pt x="55993" y="17124"/>
                      <a:pt x="56669" y="34183"/>
                      <a:pt x="46573" y="45118"/>
                    </a:cubicBezTo>
                    <a:cubicBezTo>
                      <a:pt x="36476" y="56052"/>
                      <a:pt x="19426" y="56729"/>
                      <a:pt x="8492" y="46642"/>
                    </a:cubicBezTo>
                    <a:cubicBezTo>
                      <a:pt x="-2453" y="36545"/>
                      <a:pt x="-3138" y="19495"/>
                      <a:pt x="6958" y="8551"/>
                    </a:cubicBezTo>
                    <a:cubicBezTo>
                      <a:pt x="6958" y="8551"/>
                      <a:pt x="6968" y="8542"/>
                      <a:pt x="6968" y="8542"/>
                    </a:cubicBezTo>
                    <a:close/>
                  </a:path>
                </a:pathLst>
              </a:custGeom>
              <a:solidFill>
                <a:srgbClr val="CC4C7A"/>
              </a:solidFill>
              <a:ln w="3175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662763AC-79CB-9B75-FFC8-1919C794969E}"/>
                  </a:ext>
                </a:extLst>
              </p:cNvPr>
              <p:cNvSpPr/>
              <p:nvPr/>
            </p:nvSpPr>
            <p:spPr>
              <a:xfrm>
                <a:off x="3885732" y="5323562"/>
                <a:ext cx="28575" cy="48291"/>
              </a:xfrm>
              <a:custGeom>
                <a:avLst/>
                <a:gdLst>
                  <a:gd name="connsiteX0" fmla="*/ 28388 w 28575"/>
                  <a:gd name="connsiteY0" fmla="*/ 48168 h 48291"/>
                  <a:gd name="connsiteX1" fmla="*/ -187 w 28575"/>
                  <a:gd name="connsiteY1" fmla="*/ -124 h 4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" h="48291">
                    <a:moveTo>
                      <a:pt x="28388" y="48168"/>
                    </a:moveTo>
                    <a:cubicBezTo>
                      <a:pt x="28388" y="48168"/>
                      <a:pt x="-187" y="16355"/>
                      <a:pt x="-187" y="-124"/>
                    </a:cubicBezTo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83AAA22D-9225-7E6C-235E-77C6407F4E81}"/>
                  </a:ext>
                </a:extLst>
              </p:cNvPr>
              <p:cNvSpPr/>
              <p:nvPr/>
            </p:nvSpPr>
            <p:spPr>
              <a:xfrm>
                <a:off x="3873512" y="5350346"/>
                <a:ext cx="89857" cy="108808"/>
              </a:xfrm>
              <a:custGeom>
                <a:avLst/>
                <a:gdLst>
                  <a:gd name="connsiteX0" fmla="*/ 89661 w 89857"/>
                  <a:gd name="connsiteY0" fmla="*/ 11668 h 108808"/>
                  <a:gd name="connsiteX1" fmla="*/ 59562 w 89857"/>
                  <a:gd name="connsiteY1" fmla="*/ 7953 h 108808"/>
                  <a:gd name="connsiteX2" fmla="*/ 50037 w 89857"/>
                  <a:gd name="connsiteY2" fmla="*/ 31099 h 108808"/>
                  <a:gd name="connsiteX3" fmla="*/ 19653 w 89857"/>
                  <a:gd name="connsiteY3" fmla="*/ 53102 h 108808"/>
                  <a:gd name="connsiteX4" fmla="*/ 5365 w 89857"/>
                  <a:gd name="connsiteY4" fmla="*/ 75676 h 108808"/>
                  <a:gd name="connsiteX5" fmla="*/ 6032 w 89857"/>
                  <a:gd name="connsiteY5" fmla="*/ 105013 h 108808"/>
                  <a:gd name="connsiteX6" fmla="*/ 27558 w 89857"/>
                  <a:gd name="connsiteY6" fmla="*/ 81201 h 108808"/>
                  <a:gd name="connsiteX7" fmla="*/ 46608 w 89857"/>
                  <a:gd name="connsiteY7" fmla="*/ 56054 h 108808"/>
                  <a:gd name="connsiteX8" fmla="*/ 66135 w 89857"/>
                  <a:gd name="connsiteY8" fmla="*/ 46053 h 108808"/>
                  <a:gd name="connsiteX9" fmla="*/ 78327 w 89857"/>
                  <a:gd name="connsiteY9" fmla="*/ 19860 h 108808"/>
                  <a:gd name="connsiteX10" fmla="*/ 89661 w 89857"/>
                  <a:gd name="connsiteY10" fmla="*/ 11668 h 10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857" h="108808">
                    <a:moveTo>
                      <a:pt x="89661" y="11668"/>
                    </a:moveTo>
                    <a:cubicBezTo>
                      <a:pt x="89661" y="2143"/>
                      <a:pt x="64801" y="-7382"/>
                      <a:pt x="59562" y="7953"/>
                    </a:cubicBezTo>
                    <a:cubicBezTo>
                      <a:pt x="54324" y="23289"/>
                      <a:pt x="66896" y="30242"/>
                      <a:pt x="50037" y="31099"/>
                    </a:cubicBezTo>
                    <a:cubicBezTo>
                      <a:pt x="33178" y="31956"/>
                      <a:pt x="20986" y="37957"/>
                      <a:pt x="19653" y="53102"/>
                    </a:cubicBezTo>
                    <a:cubicBezTo>
                      <a:pt x="18319" y="68247"/>
                      <a:pt x="-1779" y="58912"/>
                      <a:pt x="5365" y="75676"/>
                    </a:cubicBezTo>
                    <a:cubicBezTo>
                      <a:pt x="14033" y="96155"/>
                      <a:pt x="-11304" y="94726"/>
                      <a:pt x="6032" y="105013"/>
                    </a:cubicBezTo>
                    <a:cubicBezTo>
                      <a:pt x="27844" y="118348"/>
                      <a:pt x="28130" y="91869"/>
                      <a:pt x="27558" y="81201"/>
                    </a:cubicBezTo>
                    <a:cubicBezTo>
                      <a:pt x="26606" y="64246"/>
                      <a:pt x="33083" y="58245"/>
                      <a:pt x="46608" y="56054"/>
                    </a:cubicBezTo>
                    <a:cubicBezTo>
                      <a:pt x="61944" y="53578"/>
                      <a:pt x="59277" y="52816"/>
                      <a:pt x="66135" y="46053"/>
                    </a:cubicBezTo>
                    <a:cubicBezTo>
                      <a:pt x="72993" y="39290"/>
                      <a:pt x="64515" y="19478"/>
                      <a:pt x="78327" y="19860"/>
                    </a:cubicBezTo>
                    <a:cubicBezTo>
                      <a:pt x="86994" y="20145"/>
                      <a:pt x="89852" y="20050"/>
                      <a:pt x="89661" y="11668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2" name="Rectangle: Rounded Corners 641">
                <a:extLst>
                  <a:ext uri="{FF2B5EF4-FFF2-40B4-BE49-F238E27FC236}">
                    <a16:creationId xmlns:a16="http://schemas.microsoft.com/office/drawing/2014/main" id="{7A0B49F4-731F-EBB3-150B-4749BF1A6D45}"/>
                  </a:ext>
                </a:extLst>
              </p:cNvPr>
              <p:cNvSpPr/>
              <p:nvPr/>
            </p:nvSpPr>
            <p:spPr>
              <a:xfrm rot="18729600">
                <a:off x="3960548" y="5338406"/>
                <a:ext cx="137636" cy="324040"/>
              </a:xfrm>
              <a:prstGeom prst="roundRect">
                <a:avLst/>
              </a:prstGeom>
              <a:solidFill>
                <a:srgbClr val="656665"/>
              </a:solidFill>
              <a:ln w="3175" cap="rnd">
                <a:solidFill>
                  <a:srgbClr val="65666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6E692A8B-8462-3C13-3189-48DED99BEB83}"/>
                </a:ext>
              </a:extLst>
            </p:cNvPr>
            <p:cNvSpPr txBox="1"/>
            <p:nvPr/>
          </p:nvSpPr>
          <p:spPr>
            <a:xfrm>
              <a:off x="7290654" y="3719437"/>
              <a:ext cx="904697" cy="1949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Allergens</a:t>
              </a:r>
            </a:p>
          </p:txBody>
        </p:sp>
        <p:grpSp>
          <p:nvGrpSpPr>
            <p:cNvPr id="644" name="Group 643">
              <a:extLst>
                <a:ext uri="{FF2B5EF4-FFF2-40B4-BE49-F238E27FC236}">
                  <a16:creationId xmlns:a16="http://schemas.microsoft.com/office/drawing/2014/main" id="{9F18DF75-27E7-FE2E-77C2-09853DDF2F96}"/>
                </a:ext>
              </a:extLst>
            </p:cNvPr>
            <p:cNvGrpSpPr/>
            <p:nvPr/>
          </p:nvGrpSpPr>
          <p:grpSpPr>
            <a:xfrm>
              <a:off x="7721013" y="1312554"/>
              <a:ext cx="1167724" cy="4265702"/>
              <a:chOff x="7156173" y="1250320"/>
              <a:chExt cx="1246334" cy="4552865"/>
            </a:xfrm>
          </p:grpSpPr>
          <p:sp>
            <p:nvSpPr>
              <p:cNvPr id="645" name="!!mucus">
                <a:extLst>
                  <a:ext uri="{FF2B5EF4-FFF2-40B4-BE49-F238E27FC236}">
                    <a16:creationId xmlns:a16="http://schemas.microsoft.com/office/drawing/2014/main" id="{42FDAF8E-F024-588C-4128-6E07753E7B7F}"/>
                  </a:ext>
                </a:extLst>
              </p:cNvPr>
              <p:cNvSpPr/>
              <p:nvPr/>
            </p:nvSpPr>
            <p:spPr>
              <a:xfrm rot="5400000">
                <a:off x="6799856" y="4157650"/>
                <a:ext cx="2593321" cy="591021"/>
              </a:xfrm>
              <a:custGeom>
                <a:avLst/>
                <a:gdLst>
                  <a:gd name="connsiteX0" fmla="*/ 0 w 11280654"/>
                  <a:gd name="connsiteY0" fmla="*/ 91352 h 1986246"/>
                  <a:gd name="connsiteX1" fmla="*/ 10868 w 11280654"/>
                  <a:gd name="connsiteY1" fmla="*/ 745642 h 1986246"/>
                  <a:gd name="connsiteX2" fmla="*/ 260587 w 11280654"/>
                  <a:gd name="connsiteY2" fmla="*/ 915580 h 1986246"/>
                  <a:gd name="connsiteX3" fmla="*/ 282300 w 11280654"/>
                  <a:gd name="connsiteY3" fmla="*/ 1077031 h 1986246"/>
                  <a:gd name="connsiteX4" fmla="*/ 510305 w 11280654"/>
                  <a:gd name="connsiteY4" fmla="*/ 1416926 h 1986246"/>
                  <a:gd name="connsiteX5" fmla="*/ 640587 w 11280654"/>
                  <a:gd name="connsiteY5" fmla="*/ 1595370 h 1986246"/>
                  <a:gd name="connsiteX6" fmla="*/ 694882 w 11280654"/>
                  <a:gd name="connsiteY6" fmla="*/ 1790808 h 1986246"/>
                  <a:gd name="connsiteX7" fmla="*/ 857746 w 11280654"/>
                  <a:gd name="connsiteY7" fmla="*/ 1986246 h 1986246"/>
                  <a:gd name="connsiteX8" fmla="*/ 1020610 w 11280654"/>
                  <a:gd name="connsiteY8" fmla="*/ 1858784 h 1986246"/>
                  <a:gd name="connsiteX9" fmla="*/ 1042324 w 11280654"/>
                  <a:gd name="connsiteY9" fmla="*/ 1595370 h 1986246"/>
                  <a:gd name="connsiteX10" fmla="*/ 1194319 w 11280654"/>
                  <a:gd name="connsiteY10" fmla="*/ 1510401 h 1986246"/>
                  <a:gd name="connsiteX11" fmla="*/ 1302887 w 11280654"/>
                  <a:gd name="connsiteY11" fmla="*/ 1229994 h 1986246"/>
                  <a:gd name="connsiteX12" fmla="*/ 1411455 w 11280654"/>
                  <a:gd name="connsiteY12" fmla="*/ 873105 h 1986246"/>
                  <a:gd name="connsiteX13" fmla="*/ 1563450 w 11280654"/>
                  <a:gd name="connsiteY13" fmla="*/ 737154 h 1986246"/>
                  <a:gd name="connsiteX14" fmla="*/ 1867441 w 11280654"/>
                  <a:gd name="connsiteY14" fmla="*/ 737154 h 1986246"/>
                  <a:gd name="connsiteX15" fmla="*/ 2442864 w 11280654"/>
                  <a:gd name="connsiteY15" fmla="*/ 754148 h 1986246"/>
                  <a:gd name="connsiteX16" fmla="*/ 3582863 w 11280654"/>
                  <a:gd name="connsiteY16" fmla="*/ 754148 h 1986246"/>
                  <a:gd name="connsiteX17" fmla="*/ 4277722 w 11280654"/>
                  <a:gd name="connsiteY17" fmla="*/ 788136 h 1986246"/>
                  <a:gd name="connsiteX18" fmla="*/ 4733732 w 11280654"/>
                  <a:gd name="connsiteY18" fmla="*/ 728648 h 1986246"/>
                  <a:gd name="connsiteX19" fmla="*/ 5211454 w 11280654"/>
                  <a:gd name="connsiteY19" fmla="*/ 728648 h 1986246"/>
                  <a:gd name="connsiteX20" fmla="*/ 5982323 w 11280654"/>
                  <a:gd name="connsiteY20" fmla="*/ 771142 h 1986246"/>
                  <a:gd name="connsiteX21" fmla="*/ 6861759 w 11280654"/>
                  <a:gd name="connsiteY21" fmla="*/ 754148 h 1986246"/>
                  <a:gd name="connsiteX22" fmla="*/ 7491477 w 11280654"/>
                  <a:gd name="connsiteY22" fmla="*/ 762654 h 1986246"/>
                  <a:gd name="connsiteX23" fmla="*/ 8327487 w 11280654"/>
                  <a:gd name="connsiteY23" fmla="*/ 762654 h 1986246"/>
                  <a:gd name="connsiteX24" fmla="*/ 9391500 w 11280654"/>
                  <a:gd name="connsiteY24" fmla="*/ 788154 h 1986246"/>
                  <a:gd name="connsiteX25" fmla="*/ 10140655 w 11280654"/>
                  <a:gd name="connsiteY25" fmla="*/ 779648 h 1986246"/>
                  <a:gd name="connsiteX26" fmla="*/ 10672650 w 11280654"/>
                  <a:gd name="connsiteY26" fmla="*/ 771142 h 1986246"/>
                  <a:gd name="connsiteX27" fmla="*/ 11150373 w 11280654"/>
                  <a:gd name="connsiteY27" fmla="*/ 737154 h 1986246"/>
                  <a:gd name="connsiteX28" fmla="*/ 11280654 w 11280654"/>
                  <a:gd name="connsiteY28" fmla="*/ 754148 h 1986246"/>
                  <a:gd name="connsiteX29" fmla="*/ 11280654 w 11280654"/>
                  <a:gd name="connsiteY29" fmla="*/ 133791 h 1986246"/>
                  <a:gd name="connsiteX30" fmla="*/ 11096078 w 11280654"/>
                  <a:gd name="connsiteY30" fmla="*/ 65870 h 1986246"/>
                  <a:gd name="connsiteX31" fmla="*/ 10281782 w 11280654"/>
                  <a:gd name="connsiteY31" fmla="*/ 14889 h 1986246"/>
                  <a:gd name="connsiteX32" fmla="*/ 9695491 w 11280654"/>
                  <a:gd name="connsiteY32" fmla="*/ 108364 h 1986246"/>
                  <a:gd name="connsiteX33" fmla="*/ 8794341 w 11280654"/>
                  <a:gd name="connsiteY33" fmla="*/ 201839 h 1986246"/>
                  <a:gd name="connsiteX34" fmla="*/ 7828050 w 11280654"/>
                  <a:gd name="connsiteY34" fmla="*/ 201839 h 1986246"/>
                  <a:gd name="connsiteX35" fmla="*/ 6101760 w 11280654"/>
                  <a:gd name="connsiteY35" fmla="*/ 193333 h 1986246"/>
                  <a:gd name="connsiteX36" fmla="*/ 5016032 w 11280654"/>
                  <a:gd name="connsiteY36" fmla="*/ 65870 h 1986246"/>
                  <a:gd name="connsiteX37" fmla="*/ 3224600 w 11280654"/>
                  <a:gd name="connsiteY37" fmla="*/ 57364 h 1986246"/>
                  <a:gd name="connsiteX38" fmla="*/ 2171455 w 11280654"/>
                  <a:gd name="connsiteY38" fmla="*/ 82864 h 1986246"/>
                  <a:gd name="connsiteX39" fmla="*/ 760023 w 11280654"/>
                  <a:gd name="connsiteY39" fmla="*/ 116852 h 1986246"/>
                  <a:gd name="connsiteX40" fmla="*/ 0 w 11280654"/>
                  <a:gd name="connsiteY40" fmla="*/ 91352 h 1986246"/>
                  <a:gd name="connsiteX0" fmla="*/ 0 w 11280654"/>
                  <a:gd name="connsiteY0" fmla="*/ 91352 h 1994638"/>
                  <a:gd name="connsiteX1" fmla="*/ 10868 w 11280654"/>
                  <a:gd name="connsiteY1" fmla="*/ 745642 h 1994638"/>
                  <a:gd name="connsiteX2" fmla="*/ 260587 w 11280654"/>
                  <a:gd name="connsiteY2" fmla="*/ 915580 h 1994638"/>
                  <a:gd name="connsiteX3" fmla="*/ 282300 w 11280654"/>
                  <a:gd name="connsiteY3" fmla="*/ 1077031 h 1994638"/>
                  <a:gd name="connsiteX4" fmla="*/ 510305 w 11280654"/>
                  <a:gd name="connsiteY4" fmla="*/ 1416926 h 1994638"/>
                  <a:gd name="connsiteX5" fmla="*/ 640587 w 11280654"/>
                  <a:gd name="connsiteY5" fmla="*/ 1595370 h 1994638"/>
                  <a:gd name="connsiteX6" fmla="*/ 694882 w 11280654"/>
                  <a:gd name="connsiteY6" fmla="*/ 1790808 h 1994638"/>
                  <a:gd name="connsiteX7" fmla="*/ 857746 w 11280654"/>
                  <a:gd name="connsiteY7" fmla="*/ 1986246 h 1994638"/>
                  <a:gd name="connsiteX8" fmla="*/ 1020610 w 11280654"/>
                  <a:gd name="connsiteY8" fmla="*/ 1858784 h 1994638"/>
                  <a:gd name="connsiteX9" fmla="*/ 1042324 w 11280654"/>
                  <a:gd name="connsiteY9" fmla="*/ 1595370 h 1994638"/>
                  <a:gd name="connsiteX10" fmla="*/ 1194319 w 11280654"/>
                  <a:gd name="connsiteY10" fmla="*/ 1510401 h 1994638"/>
                  <a:gd name="connsiteX11" fmla="*/ 1302887 w 11280654"/>
                  <a:gd name="connsiteY11" fmla="*/ 1229994 h 1994638"/>
                  <a:gd name="connsiteX12" fmla="*/ 1411455 w 11280654"/>
                  <a:gd name="connsiteY12" fmla="*/ 873105 h 1994638"/>
                  <a:gd name="connsiteX13" fmla="*/ 1563450 w 11280654"/>
                  <a:gd name="connsiteY13" fmla="*/ 737154 h 1994638"/>
                  <a:gd name="connsiteX14" fmla="*/ 1867441 w 11280654"/>
                  <a:gd name="connsiteY14" fmla="*/ 737154 h 1994638"/>
                  <a:gd name="connsiteX15" fmla="*/ 2442864 w 11280654"/>
                  <a:gd name="connsiteY15" fmla="*/ 754148 h 1994638"/>
                  <a:gd name="connsiteX16" fmla="*/ 3582863 w 11280654"/>
                  <a:gd name="connsiteY16" fmla="*/ 754148 h 1994638"/>
                  <a:gd name="connsiteX17" fmla="*/ 4277722 w 11280654"/>
                  <a:gd name="connsiteY17" fmla="*/ 788136 h 1994638"/>
                  <a:gd name="connsiteX18" fmla="*/ 4733732 w 11280654"/>
                  <a:gd name="connsiteY18" fmla="*/ 728648 h 1994638"/>
                  <a:gd name="connsiteX19" fmla="*/ 5211454 w 11280654"/>
                  <a:gd name="connsiteY19" fmla="*/ 728648 h 1994638"/>
                  <a:gd name="connsiteX20" fmla="*/ 5982323 w 11280654"/>
                  <a:gd name="connsiteY20" fmla="*/ 771142 h 1994638"/>
                  <a:gd name="connsiteX21" fmla="*/ 6861759 w 11280654"/>
                  <a:gd name="connsiteY21" fmla="*/ 754148 h 1994638"/>
                  <a:gd name="connsiteX22" fmla="*/ 7491477 w 11280654"/>
                  <a:gd name="connsiteY22" fmla="*/ 762654 h 1994638"/>
                  <a:gd name="connsiteX23" fmla="*/ 8327487 w 11280654"/>
                  <a:gd name="connsiteY23" fmla="*/ 762654 h 1994638"/>
                  <a:gd name="connsiteX24" fmla="*/ 9391500 w 11280654"/>
                  <a:gd name="connsiteY24" fmla="*/ 788154 h 1994638"/>
                  <a:gd name="connsiteX25" fmla="*/ 10140655 w 11280654"/>
                  <a:gd name="connsiteY25" fmla="*/ 779648 h 1994638"/>
                  <a:gd name="connsiteX26" fmla="*/ 10672650 w 11280654"/>
                  <a:gd name="connsiteY26" fmla="*/ 771142 h 1994638"/>
                  <a:gd name="connsiteX27" fmla="*/ 11150373 w 11280654"/>
                  <a:gd name="connsiteY27" fmla="*/ 737154 h 1994638"/>
                  <a:gd name="connsiteX28" fmla="*/ 11280654 w 11280654"/>
                  <a:gd name="connsiteY28" fmla="*/ 754148 h 1994638"/>
                  <a:gd name="connsiteX29" fmla="*/ 11280654 w 11280654"/>
                  <a:gd name="connsiteY29" fmla="*/ 133791 h 1994638"/>
                  <a:gd name="connsiteX30" fmla="*/ 11096078 w 11280654"/>
                  <a:gd name="connsiteY30" fmla="*/ 65870 h 1994638"/>
                  <a:gd name="connsiteX31" fmla="*/ 10281782 w 11280654"/>
                  <a:gd name="connsiteY31" fmla="*/ 14889 h 1994638"/>
                  <a:gd name="connsiteX32" fmla="*/ 9695491 w 11280654"/>
                  <a:gd name="connsiteY32" fmla="*/ 108364 h 1994638"/>
                  <a:gd name="connsiteX33" fmla="*/ 8794341 w 11280654"/>
                  <a:gd name="connsiteY33" fmla="*/ 201839 h 1994638"/>
                  <a:gd name="connsiteX34" fmla="*/ 7828050 w 11280654"/>
                  <a:gd name="connsiteY34" fmla="*/ 201839 h 1994638"/>
                  <a:gd name="connsiteX35" fmla="*/ 6101760 w 11280654"/>
                  <a:gd name="connsiteY35" fmla="*/ 193333 h 1994638"/>
                  <a:gd name="connsiteX36" fmla="*/ 5016032 w 11280654"/>
                  <a:gd name="connsiteY36" fmla="*/ 65870 h 1994638"/>
                  <a:gd name="connsiteX37" fmla="*/ 3224600 w 11280654"/>
                  <a:gd name="connsiteY37" fmla="*/ 57364 h 1994638"/>
                  <a:gd name="connsiteX38" fmla="*/ 2171455 w 11280654"/>
                  <a:gd name="connsiteY38" fmla="*/ 82864 h 1994638"/>
                  <a:gd name="connsiteX39" fmla="*/ 760023 w 11280654"/>
                  <a:gd name="connsiteY39" fmla="*/ 116852 h 1994638"/>
                  <a:gd name="connsiteX40" fmla="*/ 0 w 11280654"/>
                  <a:gd name="connsiteY40" fmla="*/ 91352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160591 w 11269790"/>
                  <a:gd name="connsiteY38" fmla="*/ 82864 h 1994638"/>
                  <a:gd name="connsiteX39" fmla="*/ 749159 w 11269790"/>
                  <a:gd name="connsiteY39" fmla="*/ 116852 h 1994638"/>
                  <a:gd name="connsiteX40" fmla="*/ 2673914 w 11269790"/>
                  <a:gd name="connsiteY40" fmla="*/ 66415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160591 w 11269790"/>
                  <a:gd name="connsiteY38" fmla="*/ 82864 h 1994638"/>
                  <a:gd name="connsiteX39" fmla="*/ 2673914 w 11269790"/>
                  <a:gd name="connsiteY39" fmla="*/ 66415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673914 w 11269790"/>
                  <a:gd name="connsiteY38" fmla="*/ 66415 h 1994638"/>
                  <a:gd name="connsiteX0" fmla="*/ 2598674 w 11194550"/>
                  <a:gd name="connsiteY0" fmla="*/ 66415 h 1994638"/>
                  <a:gd name="connsiteX1" fmla="*/ 174483 w 11194550"/>
                  <a:gd name="connsiteY1" fmla="*/ 915580 h 1994638"/>
                  <a:gd name="connsiteX2" fmla="*/ 196196 w 11194550"/>
                  <a:gd name="connsiteY2" fmla="*/ 1077031 h 1994638"/>
                  <a:gd name="connsiteX3" fmla="*/ 424201 w 11194550"/>
                  <a:gd name="connsiteY3" fmla="*/ 1416926 h 1994638"/>
                  <a:gd name="connsiteX4" fmla="*/ 554483 w 11194550"/>
                  <a:gd name="connsiteY4" fmla="*/ 1595370 h 1994638"/>
                  <a:gd name="connsiteX5" fmla="*/ 608778 w 11194550"/>
                  <a:gd name="connsiteY5" fmla="*/ 1790808 h 1994638"/>
                  <a:gd name="connsiteX6" fmla="*/ 771642 w 11194550"/>
                  <a:gd name="connsiteY6" fmla="*/ 1986246 h 1994638"/>
                  <a:gd name="connsiteX7" fmla="*/ 934506 w 11194550"/>
                  <a:gd name="connsiteY7" fmla="*/ 1858784 h 1994638"/>
                  <a:gd name="connsiteX8" fmla="*/ 956220 w 11194550"/>
                  <a:gd name="connsiteY8" fmla="*/ 1595370 h 1994638"/>
                  <a:gd name="connsiteX9" fmla="*/ 1108215 w 11194550"/>
                  <a:gd name="connsiteY9" fmla="*/ 1510401 h 1994638"/>
                  <a:gd name="connsiteX10" fmla="*/ 1216783 w 11194550"/>
                  <a:gd name="connsiteY10" fmla="*/ 1229994 h 1994638"/>
                  <a:gd name="connsiteX11" fmla="*/ 1325351 w 11194550"/>
                  <a:gd name="connsiteY11" fmla="*/ 873105 h 1994638"/>
                  <a:gd name="connsiteX12" fmla="*/ 1477346 w 11194550"/>
                  <a:gd name="connsiteY12" fmla="*/ 737154 h 1994638"/>
                  <a:gd name="connsiteX13" fmla="*/ 1781337 w 11194550"/>
                  <a:gd name="connsiteY13" fmla="*/ 737154 h 1994638"/>
                  <a:gd name="connsiteX14" fmla="*/ 2356760 w 11194550"/>
                  <a:gd name="connsiteY14" fmla="*/ 754148 h 1994638"/>
                  <a:gd name="connsiteX15" fmla="*/ 3496759 w 11194550"/>
                  <a:gd name="connsiteY15" fmla="*/ 754148 h 1994638"/>
                  <a:gd name="connsiteX16" fmla="*/ 4191618 w 11194550"/>
                  <a:gd name="connsiteY16" fmla="*/ 788136 h 1994638"/>
                  <a:gd name="connsiteX17" fmla="*/ 4647628 w 11194550"/>
                  <a:gd name="connsiteY17" fmla="*/ 728648 h 1994638"/>
                  <a:gd name="connsiteX18" fmla="*/ 5125350 w 11194550"/>
                  <a:gd name="connsiteY18" fmla="*/ 728648 h 1994638"/>
                  <a:gd name="connsiteX19" fmla="*/ 5896219 w 11194550"/>
                  <a:gd name="connsiteY19" fmla="*/ 771142 h 1994638"/>
                  <a:gd name="connsiteX20" fmla="*/ 6775655 w 11194550"/>
                  <a:gd name="connsiteY20" fmla="*/ 754148 h 1994638"/>
                  <a:gd name="connsiteX21" fmla="*/ 7405373 w 11194550"/>
                  <a:gd name="connsiteY21" fmla="*/ 762654 h 1994638"/>
                  <a:gd name="connsiteX22" fmla="*/ 8241383 w 11194550"/>
                  <a:gd name="connsiteY22" fmla="*/ 762654 h 1994638"/>
                  <a:gd name="connsiteX23" fmla="*/ 9305396 w 11194550"/>
                  <a:gd name="connsiteY23" fmla="*/ 788154 h 1994638"/>
                  <a:gd name="connsiteX24" fmla="*/ 10054551 w 11194550"/>
                  <a:gd name="connsiteY24" fmla="*/ 779648 h 1994638"/>
                  <a:gd name="connsiteX25" fmla="*/ 10586546 w 11194550"/>
                  <a:gd name="connsiteY25" fmla="*/ 771142 h 1994638"/>
                  <a:gd name="connsiteX26" fmla="*/ 11064269 w 11194550"/>
                  <a:gd name="connsiteY26" fmla="*/ 737154 h 1994638"/>
                  <a:gd name="connsiteX27" fmla="*/ 11194550 w 11194550"/>
                  <a:gd name="connsiteY27" fmla="*/ 754148 h 1994638"/>
                  <a:gd name="connsiteX28" fmla="*/ 11194550 w 11194550"/>
                  <a:gd name="connsiteY28" fmla="*/ 133791 h 1994638"/>
                  <a:gd name="connsiteX29" fmla="*/ 11009974 w 11194550"/>
                  <a:gd name="connsiteY29" fmla="*/ 65870 h 1994638"/>
                  <a:gd name="connsiteX30" fmla="*/ 10195678 w 11194550"/>
                  <a:gd name="connsiteY30" fmla="*/ 14889 h 1994638"/>
                  <a:gd name="connsiteX31" fmla="*/ 9609387 w 11194550"/>
                  <a:gd name="connsiteY31" fmla="*/ 108364 h 1994638"/>
                  <a:gd name="connsiteX32" fmla="*/ 8708237 w 11194550"/>
                  <a:gd name="connsiteY32" fmla="*/ 201839 h 1994638"/>
                  <a:gd name="connsiteX33" fmla="*/ 7741946 w 11194550"/>
                  <a:gd name="connsiteY33" fmla="*/ 201839 h 1994638"/>
                  <a:gd name="connsiteX34" fmla="*/ 6015656 w 11194550"/>
                  <a:gd name="connsiteY34" fmla="*/ 193333 h 1994638"/>
                  <a:gd name="connsiteX35" fmla="*/ 4929928 w 11194550"/>
                  <a:gd name="connsiteY35" fmla="*/ 65870 h 1994638"/>
                  <a:gd name="connsiteX36" fmla="*/ 3138496 w 11194550"/>
                  <a:gd name="connsiteY36" fmla="*/ 57364 h 1994638"/>
                  <a:gd name="connsiteX37" fmla="*/ 2598674 w 11194550"/>
                  <a:gd name="connsiteY37" fmla="*/ 66415 h 1994638"/>
                  <a:gd name="connsiteX0" fmla="*/ 2523012 w 11118888"/>
                  <a:gd name="connsiteY0" fmla="*/ 66415 h 1994638"/>
                  <a:gd name="connsiteX1" fmla="*/ 2391070 w 11118888"/>
                  <a:gd name="connsiteY1" fmla="*/ 622730 h 1994638"/>
                  <a:gd name="connsiteX2" fmla="*/ 120534 w 11118888"/>
                  <a:gd name="connsiteY2" fmla="*/ 1077031 h 1994638"/>
                  <a:gd name="connsiteX3" fmla="*/ 348539 w 11118888"/>
                  <a:gd name="connsiteY3" fmla="*/ 1416926 h 1994638"/>
                  <a:gd name="connsiteX4" fmla="*/ 478821 w 11118888"/>
                  <a:gd name="connsiteY4" fmla="*/ 1595370 h 1994638"/>
                  <a:gd name="connsiteX5" fmla="*/ 533116 w 11118888"/>
                  <a:gd name="connsiteY5" fmla="*/ 1790808 h 1994638"/>
                  <a:gd name="connsiteX6" fmla="*/ 695980 w 11118888"/>
                  <a:gd name="connsiteY6" fmla="*/ 1986246 h 1994638"/>
                  <a:gd name="connsiteX7" fmla="*/ 858844 w 11118888"/>
                  <a:gd name="connsiteY7" fmla="*/ 1858784 h 1994638"/>
                  <a:gd name="connsiteX8" fmla="*/ 880558 w 11118888"/>
                  <a:gd name="connsiteY8" fmla="*/ 1595370 h 1994638"/>
                  <a:gd name="connsiteX9" fmla="*/ 1032553 w 11118888"/>
                  <a:gd name="connsiteY9" fmla="*/ 1510401 h 1994638"/>
                  <a:gd name="connsiteX10" fmla="*/ 1141121 w 11118888"/>
                  <a:gd name="connsiteY10" fmla="*/ 1229994 h 1994638"/>
                  <a:gd name="connsiteX11" fmla="*/ 1249689 w 11118888"/>
                  <a:gd name="connsiteY11" fmla="*/ 873105 h 1994638"/>
                  <a:gd name="connsiteX12" fmla="*/ 1401684 w 11118888"/>
                  <a:gd name="connsiteY12" fmla="*/ 737154 h 1994638"/>
                  <a:gd name="connsiteX13" fmla="*/ 1705675 w 11118888"/>
                  <a:gd name="connsiteY13" fmla="*/ 737154 h 1994638"/>
                  <a:gd name="connsiteX14" fmla="*/ 2281098 w 11118888"/>
                  <a:gd name="connsiteY14" fmla="*/ 754148 h 1994638"/>
                  <a:gd name="connsiteX15" fmla="*/ 3421097 w 11118888"/>
                  <a:gd name="connsiteY15" fmla="*/ 754148 h 1994638"/>
                  <a:gd name="connsiteX16" fmla="*/ 4115956 w 11118888"/>
                  <a:gd name="connsiteY16" fmla="*/ 788136 h 1994638"/>
                  <a:gd name="connsiteX17" fmla="*/ 4571966 w 11118888"/>
                  <a:gd name="connsiteY17" fmla="*/ 728648 h 1994638"/>
                  <a:gd name="connsiteX18" fmla="*/ 5049688 w 11118888"/>
                  <a:gd name="connsiteY18" fmla="*/ 728648 h 1994638"/>
                  <a:gd name="connsiteX19" fmla="*/ 5820557 w 11118888"/>
                  <a:gd name="connsiteY19" fmla="*/ 771142 h 1994638"/>
                  <a:gd name="connsiteX20" fmla="*/ 6699993 w 11118888"/>
                  <a:gd name="connsiteY20" fmla="*/ 754148 h 1994638"/>
                  <a:gd name="connsiteX21" fmla="*/ 7329711 w 11118888"/>
                  <a:gd name="connsiteY21" fmla="*/ 762654 h 1994638"/>
                  <a:gd name="connsiteX22" fmla="*/ 8165721 w 11118888"/>
                  <a:gd name="connsiteY22" fmla="*/ 762654 h 1994638"/>
                  <a:gd name="connsiteX23" fmla="*/ 9229734 w 11118888"/>
                  <a:gd name="connsiteY23" fmla="*/ 788154 h 1994638"/>
                  <a:gd name="connsiteX24" fmla="*/ 9978889 w 11118888"/>
                  <a:gd name="connsiteY24" fmla="*/ 779648 h 1994638"/>
                  <a:gd name="connsiteX25" fmla="*/ 10510884 w 11118888"/>
                  <a:gd name="connsiteY25" fmla="*/ 771142 h 1994638"/>
                  <a:gd name="connsiteX26" fmla="*/ 10988607 w 11118888"/>
                  <a:gd name="connsiteY26" fmla="*/ 737154 h 1994638"/>
                  <a:gd name="connsiteX27" fmla="*/ 11118888 w 11118888"/>
                  <a:gd name="connsiteY27" fmla="*/ 754148 h 1994638"/>
                  <a:gd name="connsiteX28" fmla="*/ 11118888 w 11118888"/>
                  <a:gd name="connsiteY28" fmla="*/ 133791 h 1994638"/>
                  <a:gd name="connsiteX29" fmla="*/ 10934312 w 11118888"/>
                  <a:gd name="connsiteY29" fmla="*/ 65870 h 1994638"/>
                  <a:gd name="connsiteX30" fmla="*/ 10120016 w 11118888"/>
                  <a:gd name="connsiteY30" fmla="*/ 14889 h 1994638"/>
                  <a:gd name="connsiteX31" fmla="*/ 9533725 w 11118888"/>
                  <a:gd name="connsiteY31" fmla="*/ 108364 h 1994638"/>
                  <a:gd name="connsiteX32" fmla="*/ 8632575 w 11118888"/>
                  <a:gd name="connsiteY32" fmla="*/ 201839 h 1994638"/>
                  <a:gd name="connsiteX33" fmla="*/ 7666284 w 11118888"/>
                  <a:gd name="connsiteY33" fmla="*/ 201839 h 1994638"/>
                  <a:gd name="connsiteX34" fmla="*/ 5939994 w 11118888"/>
                  <a:gd name="connsiteY34" fmla="*/ 193333 h 1994638"/>
                  <a:gd name="connsiteX35" fmla="*/ 4854266 w 11118888"/>
                  <a:gd name="connsiteY35" fmla="*/ 65870 h 1994638"/>
                  <a:gd name="connsiteX36" fmla="*/ 3062834 w 11118888"/>
                  <a:gd name="connsiteY36" fmla="*/ 57364 h 1994638"/>
                  <a:gd name="connsiteX37" fmla="*/ 2523012 w 11118888"/>
                  <a:gd name="connsiteY37" fmla="*/ 66415 h 1994638"/>
                  <a:gd name="connsiteX0" fmla="*/ 2523012 w 11118888"/>
                  <a:gd name="connsiteY0" fmla="*/ 66415 h 1994638"/>
                  <a:gd name="connsiteX1" fmla="*/ 2391070 w 11118888"/>
                  <a:gd name="connsiteY1" fmla="*/ 622730 h 1994638"/>
                  <a:gd name="connsiteX2" fmla="*/ 120534 w 11118888"/>
                  <a:gd name="connsiteY2" fmla="*/ 1077031 h 1994638"/>
                  <a:gd name="connsiteX3" fmla="*/ 348539 w 11118888"/>
                  <a:gd name="connsiteY3" fmla="*/ 1416926 h 1994638"/>
                  <a:gd name="connsiteX4" fmla="*/ 478821 w 11118888"/>
                  <a:gd name="connsiteY4" fmla="*/ 1595370 h 1994638"/>
                  <a:gd name="connsiteX5" fmla="*/ 533116 w 11118888"/>
                  <a:gd name="connsiteY5" fmla="*/ 1790808 h 1994638"/>
                  <a:gd name="connsiteX6" fmla="*/ 695980 w 11118888"/>
                  <a:gd name="connsiteY6" fmla="*/ 1986246 h 1994638"/>
                  <a:gd name="connsiteX7" fmla="*/ 858844 w 11118888"/>
                  <a:gd name="connsiteY7" fmla="*/ 1858784 h 1994638"/>
                  <a:gd name="connsiteX8" fmla="*/ 880558 w 11118888"/>
                  <a:gd name="connsiteY8" fmla="*/ 1595370 h 1994638"/>
                  <a:gd name="connsiteX9" fmla="*/ 1032553 w 11118888"/>
                  <a:gd name="connsiteY9" fmla="*/ 1510401 h 1994638"/>
                  <a:gd name="connsiteX10" fmla="*/ 1141121 w 11118888"/>
                  <a:gd name="connsiteY10" fmla="*/ 1229994 h 1994638"/>
                  <a:gd name="connsiteX11" fmla="*/ 1249689 w 11118888"/>
                  <a:gd name="connsiteY11" fmla="*/ 873105 h 1994638"/>
                  <a:gd name="connsiteX12" fmla="*/ 1401684 w 11118888"/>
                  <a:gd name="connsiteY12" fmla="*/ 737154 h 1994638"/>
                  <a:gd name="connsiteX13" fmla="*/ 1705675 w 11118888"/>
                  <a:gd name="connsiteY13" fmla="*/ 737154 h 1994638"/>
                  <a:gd name="connsiteX14" fmla="*/ 2281098 w 11118888"/>
                  <a:gd name="connsiteY14" fmla="*/ 754148 h 1994638"/>
                  <a:gd name="connsiteX15" fmla="*/ 3421097 w 11118888"/>
                  <a:gd name="connsiteY15" fmla="*/ 754148 h 1994638"/>
                  <a:gd name="connsiteX16" fmla="*/ 4115956 w 11118888"/>
                  <a:gd name="connsiteY16" fmla="*/ 788136 h 1994638"/>
                  <a:gd name="connsiteX17" fmla="*/ 4571966 w 11118888"/>
                  <a:gd name="connsiteY17" fmla="*/ 728648 h 1994638"/>
                  <a:gd name="connsiteX18" fmla="*/ 5049688 w 11118888"/>
                  <a:gd name="connsiteY18" fmla="*/ 728648 h 1994638"/>
                  <a:gd name="connsiteX19" fmla="*/ 5820557 w 11118888"/>
                  <a:gd name="connsiteY19" fmla="*/ 771142 h 1994638"/>
                  <a:gd name="connsiteX20" fmla="*/ 6699993 w 11118888"/>
                  <a:gd name="connsiteY20" fmla="*/ 754148 h 1994638"/>
                  <a:gd name="connsiteX21" fmla="*/ 7329711 w 11118888"/>
                  <a:gd name="connsiteY21" fmla="*/ 762654 h 1994638"/>
                  <a:gd name="connsiteX22" fmla="*/ 8165721 w 11118888"/>
                  <a:gd name="connsiteY22" fmla="*/ 762654 h 1994638"/>
                  <a:gd name="connsiteX23" fmla="*/ 9229734 w 11118888"/>
                  <a:gd name="connsiteY23" fmla="*/ 788154 h 1994638"/>
                  <a:gd name="connsiteX24" fmla="*/ 9978889 w 11118888"/>
                  <a:gd name="connsiteY24" fmla="*/ 779648 h 1994638"/>
                  <a:gd name="connsiteX25" fmla="*/ 10510884 w 11118888"/>
                  <a:gd name="connsiteY25" fmla="*/ 771142 h 1994638"/>
                  <a:gd name="connsiteX26" fmla="*/ 10988607 w 11118888"/>
                  <a:gd name="connsiteY26" fmla="*/ 737154 h 1994638"/>
                  <a:gd name="connsiteX27" fmla="*/ 11118888 w 11118888"/>
                  <a:gd name="connsiteY27" fmla="*/ 754148 h 1994638"/>
                  <a:gd name="connsiteX28" fmla="*/ 11118888 w 11118888"/>
                  <a:gd name="connsiteY28" fmla="*/ 133791 h 1994638"/>
                  <a:gd name="connsiteX29" fmla="*/ 10934312 w 11118888"/>
                  <a:gd name="connsiteY29" fmla="*/ 65870 h 1994638"/>
                  <a:gd name="connsiteX30" fmla="*/ 10120016 w 11118888"/>
                  <a:gd name="connsiteY30" fmla="*/ 14889 h 1994638"/>
                  <a:gd name="connsiteX31" fmla="*/ 9533725 w 11118888"/>
                  <a:gd name="connsiteY31" fmla="*/ 108364 h 1994638"/>
                  <a:gd name="connsiteX32" fmla="*/ 8632575 w 11118888"/>
                  <a:gd name="connsiteY32" fmla="*/ 201839 h 1994638"/>
                  <a:gd name="connsiteX33" fmla="*/ 7666284 w 11118888"/>
                  <a:gd name="connsiteY33" fmla="*/ 201839 h 1994638"/>
                  <a:gd name="connsiteX34" fmla="*/ 5939994 w 11118888"/>
                  <a:gd name="connsiteY34" fmla="*/ 193333 h 1994638"/>
                  <a:gd name="connsiteX35" fmla="*/ 4854266 w 11118888"/>
                  <a:gd name="connsiteY35" fmla="*/ 65870 h 1994638"/>
                  <a:gd name="connsiteX36" fmla="*/ 3062834 w 11118888"/>
                  <a:gd name="connsiteY36" fmla="*/ 57364 h 1994638"/>
                  <a:gd name="connsiteX37" fmla="*/ 2523012 w 11118888"/>
                  <a:gd name="connsiteY37" fmla="*/ 66415 h 1994638"/>
                  <a:gd name="connsiteX0" fmla="*/ 2532379 w 11128255"/>
                  <a:gd name="connsiteY0" fmla="*/ 66415 h 1994638"/>
                  <a:gd name="connsiteX1" fmla="*/ 129901 w 11128255"/>
                  <a:gd name="connsiteY1" fmla="*/ 1077031 h 1994638"/>
                  <a:gd name="connsiteX2" fmla="*/ 357906 w 11128255"/>
                  <a:gd name="connsiteY2" fmla="*/ 1416926 h 1994638"/>
                  <a:gd name="connsiteX3" fmla="*/ 488188 w 11128255"/>
                  <a:gd name="connsiteY3" fmla="*/ 1595370 h 1994638"/>
                  <a:gd name="connsiteX4" fmla="*/ 542483 w 11128255"/>
                  <a:gd name="connsiteY4" fmla="*/ 1790808 h 1994638"/>
                  <a:gd name="connsiteX5" fmla="*/ 705347 w 11128255"/>
                  <a:gd name="connsiteY5" fmla="*/ 1986246 h 1994638"/>
                  <a:gd name="connsiteX6" fmla="*/ 868211 w 11128255"/>
                  <a:gd name="connsiteY6" fmla="*/ 1858784 h 1994638"/>
                  <a:gd name="connsiteX7" fmla="*/ 889925 w 11128255"/>
                  <a:gd name="connsiteY7" fmla="*/ 1595370 h 1994638"/>
                  <a:gd name="connsiteX8" fmla="*/ 1041920 w 11128255"/>
                  <a:gd name="connsiteY8" fmla="*/ 1510401 h 1994638"/>
                  <a:gd name="connsiteX9" fmla="*/ 1150488 w 11128255"/>
                  <a:gd name="connsiteY9" fmla="*/ 1229994 h 1994638"/>
                  <a:gd name="connsiteX10" fmla="*/ 1259056 w 11128255"/>
                  <a:gd name="connsiteY10" fmla="*/ 873105 h 1994638"/>
                  <a:gd name="connsiteX11" fmla="*/ 1411051 w 11128255"/>
                  <a:gd name="connsiteY11" fmla="*/ 737154 h 1994638"/>
                  <a:gd name="connsiteX12" fmla="*/ 1715042 w 11128255"/>
                  <a:gd name="connsiteY12" fmla="*/ 737154 h 1994638"/>
                  <a:gd name="connsiteX13" fmla="*/ 2290465 w 11128255"/>
                  <a:gd name="connsiteY13" fmla="*/ 754148 h 1994638"/>
                  <a:gd name="connsiteX14" fmla="*/ 3430464 w 11128255"/>
                  <a:gd name="connsiteY14" fmla="*/ 754148 h 1994638"/>
                  <a:gd name="connsiteX15" fmla="*/ 4125323 w 11128255"/>
                  <a:gd name="connsiteY15" fmla="*/ 788136 h 1994638"/>
                  <a:gd name="connsiteX16" fmla="*/ 4581333 w 11128255"/>
                  <a:gd name="connsiteY16" fmla="*/ 728648 h 1994638"/>
                  <a:gd name="connsiteX17" fmla="*/ 5059055 w 11128255"/>
                  <a:gd name="connsiteY17" fmla="*/ 728648 h 1994638"/>
                  <a:gd name="connsiteX18" fmla="*/ 5829924 w 11128255"/>
                  <a:gd name="connsiteY18" fmla="*/ 771142 h 1994638"/>
                  <a:gd name="connsiteX19" fmla="*/ 6709360 w 11128255"/>
                  <a:gd name="connsiteY19" fmla="*/ 754148 h 1994638"/>
                  <a:gd name="connsiteX20" fmla="*/ 7339078 w 11128255"/>
                  <a:gd name="connsiteY20" fmla="*/ 762654 h 1994638"/>
                  <a:gd name="connsiteX21" fmla="*/ 8175088 w 11128255"/>
                  <a:gd name="connsiteY21" fmla="*/ 762654 h 1994638"/>
                  <a:gd name="connsiteX22" fmla="*/ 9239101 w 11128255"/>
                  <a:gd name="connsiteY22" fmla="*/ 788154 h 1994638"/>
                  <a:gd name="connsiteX23" fmla="*/ 9988256 w 11128255"/>
                  <a:gd name="connsiteY23" fmla="*/ 779648 h 1994638"/>
                  <a:gd name="connsiteX24" fmla="*/ 10520251 w 11128255"/>
                  <a:gd name="connsiteY24" fmla="*/ 771142 h 1994638"/>
                  <a:gd name="connsiteX25" fmla="*/ 10997974 w 11128255"/>
                  <a:gd name="connsiteY25" fmla="*/ 737154 h 1994638"/>
                  <a:gd name="connsiteX26" fmla="*/ 11128255 w 11128255"/>
                  <a:gd name="connsiteY26" fmla="*/ 754148 h 1994638"/>
                  <a:gd name="connsiteX27" fmla="*/ 11128255 w 11128255"/>
                  <a:gd name="connsiteY27" fmla="*/ 133791 h 1994638"/>
                  <a:gd name="connsiteX28" fmla="*/ 10943679 w 11128255"/>
                  <a:gd name="connsiteY28" fmla="*/ 65870 h 1994638"/>
                  <a:gd name="connsiteX29" fmla="*/ 10129383 w 11128255"/>
                  <a:gd name="connsiteY29" fmla="*/ 14889 h 1994638"/>
                  <a:gd name="connsiteX30" fmla="*/ 9543092 w 11128255"/>
                  <a:gd name="connsiteY30" fmla="*/ 108364 h 1994638"/>
                  <a:gd name="connsiteX31" fmla="*/ 8641942 w 11128255"/>
                  <a:gd name="connsiteY31" fmla="*/ 201839 h 1994638"/>
                  <a:gd name="connsiteX32" fmla="*/ 7675651 w 11128255"/>
                  <a:gd name="connsiteY32" fmla="*/ 201839 h 1994638"/>
                  <a:gd name="connsiteX33" fmla="*/ 5949361 w 11128255"/>
                  <a:gd name="connsiteY33" fmla="*/ 193333 h 1994638"/>
                  <a:gd name="connsiteX34" fmla="*/ 4863633 w 11128255"/>
                  <a:gd name="connsiteY34" fmla="*/ 65870 h 1994638"/>
                  <a:gd name="connsiteX35" fmla="*/ 3072201 w 11128255"/>
                  <a:gd name="connsiteY35" fmla="*/ 57364 h 1994638"/>
                  <a:gd name="connsiteX36" fmla="*/ 2532379 w 11128255"/>
                  <a:gd name="connsiteY36" fmla="*/ 66415 h 1994638"/>
                  <a:gd name="connsiteX0" fmla="*/ 2290884 w 10886760"/>
                  <a:gd name="connsiteY0" fmla="*/ 66415 h 1994638"/>
                  <a:gd name="connsiteX1" fmla="*/ 2173324 w 10886760"/>
                  <a:gd name="connsiteY1" fmla="*/ 625754 h 1994638"/>
                  <a:gd name="connsiteX2" fmla="*/ 116411 w 10886760"/>
                  <a:gd name="connsiteY2" fmla="*/ 1416926 h 1994638"/>
                  <a:gd name="connsiteX3" fmla="*/ 246693 w 10886760"/>
                  <a:gd name="connsiteY3" fmla="*/ 1595370 h 1994638"/>
                  <a:gd name="connsiteX4" fmla="*/ 300988 w 10886760"/>
                  <a:gd name="connsiteY4" fmla="*/ 1790808 h 1994638"/>
                  <a:gd name="connsiteX5" fmla="*/ 463852 w 10886760"/>
                  <a:gd name="connsiteY5" fmla="*/ 1986246 h 1994638"/>
                  <a:gd name="connsiteX6" fmla="*/ 626716 w 10886760"/>
                  <a:gd name="connsiteY6" fmla="*/ 1858784 h 1994638"/>
                  <a:gd name="connsiteX7" fmla="*/ 648430 w 10886760"/>
                  <a:gd name="connsiteY7" fmla="*/ 1595370 h 1994638"/>
                  <a:gd name="connsiteX8" fmla="*/ 800425 w 10886760"/>
                  <a:gd name="connsiteY8" fmla="*/ 1510401 h 1994638"/>
                  <a:gd name="connsiteX9" fmla="*/ 908993 w 10886760"/>
                  <a:gd name="connsiteY9" fmla="*/ 1229994 h 1994638"/>
                  <a:gd name="connsiteX10" fmla="*/ 1017561 w 10886760"/>
                  <a:gd name="connsiteY10" fmla="*/ 873105 h 1994638"/>
                  <a:gd name="connsiteX11" fmla="*/ 1169556 w 10886760"/>
                  <a:gd name="connsiteY11" fmla="*/ 737154 h 1994638"/>
                  <a:gd name="connsiteX12" fmla="*/ 1473547 w 10886760"/>
                  <a:gd name="connsiteY12" fmla="*/ 737154 h 1994638"/>
                  <a:gd name="connsiteX13" fmla="*/ 2048970 w 10886760"/>
                  <a:gd name="connsiteY13" fmla="*/ 754148 h 1994638"/>
                  <a:gd name="connsiteX14" fmla="*/ 3188969 w 10886760"/>
                  <a:gd name="connsiteY14" fmla="*/ 754148 h 1994638"/>
                  <a:gd name="connsiteX15" fmla="*/ 3883828 w 10886760"/>
                  <a:gd name="connsiteY15" fmla="*/ 788136 h 1994638"/>
                  <a:gd name="connsiteX16" fmla="*/ 4339838 w 10886760"/>
                  <a:gd name="connsiteY16" fmla="*/ 728648 h 1994638"/>
                  <a:gd name="connsiteX17" fmla="*/ 4817560 w 10886760"/>
                  <a:gd name="connsiteY17" fmla="*/ 728648 h 1994638"/>
                  <a:gd name="connsiteX18" fmla="*/ 5588429 w 10886760"/>
                  <a:gd name="connsiteY18" fmla="*/ 771142 h 1994638"/>
                  <a:gd name="connsiteX19" fmla="*/ 6467865 w 10886760"/>
                  <a:gd name="connsiteY19" fmla="*/ 754148 h 1994638"/>
                  <a:gd name="connsiteX20" fmla="*/ 7097583 w 10886760"/>
                  <a:gd name="connsiteY20" fmla="*/ 762654 h 1994638"/>
                  <a:gd name="connsiteX21" fmla="*/ 7933593 w 10886760"/>
                  <a:gd name="connsiteY21" fmla="*/ 762654 h 1994638"/>
                  <a:gd name="connsiteX22" fmla="*/ 8997606 w 10886760"/>
                  <a:gd name="connsiteY22" fmla="*/ 788154 h 1994638"/>
                  <a:gd name="connsiteX23" fmla="*/ 9746761 w 10886760"/>
                  <a:gd name="connsiteY23" fmla="*/ 779648 h 1994638"/>
                  <a:gd name="connsiteX24" fmla="*/ 10278756 w 10886760"/>
                  <a:gd name="connsiteY24" fmla="*/ 771142 h 1994638"/>
                  <a:gd name="connsiteX25" fmla="*/ 10756479 w 10886760"/>
                  <a:gd name="connsiteY25" fmla="*/ 737154 h 1994638"/>
                  <a:gd name="connsiteX26" fmla="*/ 10886760 w 10886760"/>
                  <a:gd name="connsiteY26" fmla="*/ 754148 h 1994638"/>
                  <a:gd name="connsiteX27" fmla="*/ 10886760 w 10886760"/>
                  <a:gd name="connsiteY27" fmla="*/ 133791 h 1994638"/>
                  <a:gd name="connsiteX28" fmla="*/ 10702184 w 10886760"/>
                  <a:gd name="connsiteY28" fmla="*/ 65870 h 1994638"/>
                  <a:gd name="connsiteX29" fmla="*/ 9887888 w 10886760"/>
                  <a:gd name="connsiteY29" fmla="*/ 14889 h 1994638"/>
                  <a:gd name="connsiteX30" fmla="*/ 9301597 w 10886760"/>
                  <a:gd name="connsiteY30" fmla="*/ 108364 h 1994638"/>
                  <a:gd name="connsiteX31" fmla="*/ 8400447 w 10886760"/>
                  <a:gd name="connsiteY31" fmla="*/ 201839 h 1994638"/>
                  <a:gd name="connsiteX32" fmla="*/ 7434156 w 10886760"/>
                  <a:gd name="connsiteY32" fmla="*/ 201839 h 1994638"/>
                  <a:gd name="connsiteX33" fmla="*/ 5707866 w 10886760"/>
                  <a:gd name="connsiteY33" fmla="*/ 193333 h 1994638"/>
                  <a:gd name="connsiteX34" fmla="*/ 4622138 w 10886760"/>
                  <a:gd name="connsiteY34" fmla="*/ 65870 h 1994638"/>
                  <a:gd name="connsiteX35" fmla="*/ 2830706 w 10886760"/>
                  <a:gd name="connsiteY35" fmla="*/ 57364 h 1994638"/>
                  <a:gd name="connsiteX36" fmla="*/ 2290884 w 10886760"/>
                  <a:gd name="connsiteY36" fmla="*/ 66415 h 1994638"/>
                  <a:gd name="connsiteX0" fmla="*/ 2179017 w 10774893"/>
                  <a:gd name="connsiteY0" fmla="*/ 66415 h 1994638"/>
                  <a:gd name="connsiteX1" fmla="*/ 2061457 w 10774893"/>
                  <a:gd name="connsiteY1" fmla="*/ 625754 h 1994638"/>
                  <a:gd name="connsiteX2" fmla="*/ 134826 w 10774893"/>
                  <a:gd name="connsiteY2" fmla="*/ 1595370 h 1994638"/>
                  <a:gd name="connsiteX3" fmla="*/ 189121 w 10774893"/>
                  <a:gd name="connsiteY3" fmla="*/ 1790808 h 1994638"/>
                  <a:gd name="connsiteX4" fmla="*/ 351985 w 10774893"/>
                  <a:gd name="connsiteY4" fmla="*/ 1986246 h 1994638"/>
                  <a:gd name="connsiteX5" fmla="*/ 514849 w 10774893"/>
                  <a:gd name="connsiteY5" fmla="*/ 1858784 h 1994638"/>
                  <a:gd name="connsiteX6" fmla="*/ 536563 w 10774893"/>
                  <a:gd name="connsiteY6" fmla="*/ 1595370 h 1994638"/>
                  <a:gd name="connsiteX7" fmla="*/ 688558 w 10774893"/>
                  <a:gd name="connsiteY7" fmla="*/ 1510401 h 1994638"/>
                  <a:gd name="connsiteX8" fmla="*/ 797126 w 10774893"/>
                  <a:gd name="connsiteY8" fmla="*/ 1229994 h 1994638"/>
                  <a:gd name="connsiteX9" fmla="*/ 905694 w 10774893"/>
                  <a:gd name="connsiteY9" fmla="*/ 873105 h 1994638"/>
                  <a:gd name="connsiteX10" fmla="*/ 1057689 w 10774893"/>
                  <a:gd name="connsiteY10" fmla="*/ 737154 h 1994638"/>
                  <a:gd name="connsiteX11" fmla="*/ 1361680 w 10774893"/>
                  <a:gd name="connsiteY11" fmla="*/ 737154 h 1994638"/>
                  <a:gd name="connsiteX12" fmla="*/ 1937103 w 10774893"/>
                  <a:gd name="connsiteY12" fmla="*/ 754148 h 1994638"/>
                  <a:gd name="connsiteX13" fmla="*/ 3077102 w 10774893"/>
                  <a:gd name="connsiteY13" fmla="*/ 754148 h 1994638"/>
                  <a:gd name="connsiteX14" fmla="*/ 3771961 w 10774893"/>
                  <a:gd name="connsiteY14" fmla="*/ 788136 h 1994638"/>
                  <a:gd name="connsiteX15" fmla="*/ 4227971 w 10774893"/>
                  <a:gd name="connsiteY15" fmla="*/ 728648 h 1994638"/>
                  <a:gd name="connsiteX16" fmla="*/ 4705693 w 10774893"/>
                  <a:gd name="connsiteY16" fmla="*/ 728648 h 1994638"/>
                  <a:gd name="connsiteX17" fmla="*/ 5476562 w 10774893"/>
                  <a:gd name="connsiteY17" fmla="*/ 771142 h 1994638"/>
                  <a:gd name="connsiteX18" fmla="*/ 6355998 w 10774893"/>
                  <a:gd name="connsiteY18" fmla="*/ 754148 h 1994638"/>
                  <a:gd name="connsiteX19" fmla="*/ 6985716 w 10774893"/>
                  <a:gd name="connsiteY19" fmla="*/ 762654 h 1994638"/>
                  <a:gd name="connsiteX20" fmla="*/ 7821726 w 10774893"/>
                  <a:gd name="connsiteY20" fmla="*/ 762654 h 1994638"/>
                  <a:gd name="connsiteX21" fmla="*/ 8885739 w 10774893"/>
                  <a:gd name="connsiteY21" fmla="*/ 788154 h 1994638"/>
                  <a:gd name="connsiteX22" fmla="*/ 9634894 w 10774893"/>
                  <a:gd name="connsiteY22" fmla="*/ 779648 h 1994638"/>
                  <a:gd name="connsiteX23" fmla="*/ 10166889 w 10774893"/>
                  <a:gd name="connsiteY23" fmla="*/ 771142 h 1994638"/>
                  <a:gd name="connsiteX24" fmla="*/ 10644612 w 10774893"/>
                  <a:gd name="connsiteY24" fmla="*/ 737154 h 1994638"/>
                  <a:gd name="connsiteX25" fmla="*/ 10774893 w 10774893"/>
                  <a:gd name="connsiteY25" fmla="*/ 754148 h 1994638"/>
                  <a:gd name="connsiteX26" fmla="*/ 10774893 w 10774893"/>
                  <a:gd name="connsiteY26" fmla="*/ 133791 h 1994638"/>
                  <a:gd name="connsiteX27" fmla="*/ 10590317 w 10774893"/>
                  <a:gd name="connsiteY27" fmla="*/ 65870 h 1994638"/>
                  <a:gd name="connsiteX28" fmla="*/ 9776021 w 10774893"/>
                  <a:gd name="connsiteY28" fmla="*/ 14889 h 1994638"/>
                  <a:gd name="connsiteX29" fmla="*/ 9189730 w 10774893"/>
                  <a:gd name="connsiteY29" fmla="*/ 108364 h 1994638"/>
                  <a:gd name="connsiteX30" fmla="*/ 8288580 w 10774893"/>
                  <a:gd name="connsiteY30" fmla="*/ 201839 h 1994638"/>
                  <a:gd name="connsiteX31" fmla="*/ 7322289 w 10774893"/>
                  <a:gd name="connsiteY31" fmla="*/ 201839 h 1994638"/>
                  <a:gd name="connsiteX32" fmla="*/ 5595999 w 10774893"/>
                  <a:gd name="connsiteY32" fmla="*/ 193333 h 1994638"/>
                  <a:gd name="connsiteX33" fmla="*/ 4510271 w 10774893"/>
                  <a:gd name="connsiteY33" fmla="*/ 65870 h 1994638"/>
                  <a:gd name="connsiteX34" fmla="*/ 2718839 w 10774893"/>
                  <a:gd name="connsiteY34" fmla="*/ 57364 h 1994638"/>
                  <a:gd name="connsiteX35" fmla="*/ 2179017 w 10774893"/>
                  <a:gd name="connsiteY35" fmla="*/ 66415 h 1994638"/>
                  <a:gd name="connsiteX0" fmla="*/ 2100767 w 10696643"/>
                  <a:gd name="connsiteY0" fmla="*/ 66415 h 2006207"/>
                  <a:gd name="connsiteX1" fmla="*/ 1983207 w 10696643"/>
                  <a:gd name="connsiteY1" fmla="*/ 625754 h 2006207"/>
                  <a:gd name="connsiteX2" fmla="*/ 110871 w 10696643"/>
                  <a:gd name="connsiteY2" fmla="*/ 1790808 h 2006207"/>
                  <a:gd name="connsiteX3" fmla="*/ 273735 w 10696643"/>
                  <a:gd name="connsiteY3" fmla="*/ 1986246 h 2006207"/>
                  <a:gd name="connsiteX4" fmla="*/ 436599 w 10696643"/>
                  <a:gd name="connsiteY4" fmla="*/ 1858784 h 2006207"/>
                  <a:gd name="connsiteX5" fmla="*/ 458313 w 10696643"/>
                  <a:gd name="connsiteY5" fmla="*/ 1595370 h 2006207"/>
                  <a:gd name="connsiteX6" fmla="*/ 610308 w 10696643"/>
                  <a:gd name="connsiteY6" fmla="*/ 1510401 h 2006207"/>
                  <a:gd name="connsiteX7" fmla="*/ 718876 w 10696643"/>
                  <a:gd name="connsiteY7" fmla="*/ 1229994 h 2006207"/>
                  <a:gd name="connsiteX8" fmla="*/ 827444 w 10696643"/>
                  <a:gd name="connsiteY8" fmla="*/ 873105 h 2006207"/>
                  <a:gd name="connsiteX9" fmla="*/ 979439 w 10696643"/>
                  <a:gd name="connsiteY9" fmla="*/ 737154 h 2006207"/>
                  <a:gd name="connsiteX10" fmla="*/ 1283430 w 10696643"/>
                  <a:gd name="connsiteY10" fmla="*/ 737154 h 2006207"/>
                  <a:gd name="connsiteX11" fmla="*/ 1858853 w 10696643"/>
                  <a:gd name="connsiteY11" fmla="*/ 754148 h 2006207"/>
                  <a:gd name="connsiteX12" fmla="*/ 2998852 w 10696643"/>
                  <a:gd name="connsiteY12" fmla="*/ 754148 h 2006207"/>
                  <a:gd name="connsiteX13" fmla="*/ 3693711 w 10696643"/>
                  <a:gd name="connsiteY13" fmla="*/ 788136 h 2006207"/>
                  <a:gd name="connsiteX14" fmla="*/ 4149721 w 10696643"/>
                  <a:gd name="connsiteY14" fmla="*/ 728648 h 2006207"/>
                  <a:gd name="connsiteX15" fmla="*/ 4627443 w 10696643"/>
                  <a:gd name="connsiteY15" fmla="*/ 728648 h 2006207"/>
                  <a:gd name="connsiteX16" fmla="*/ 5398312 w 10696643"/>
                  <a:gd name="connsiteY16" fmla="*/ 771142 h 2006207"/>
                  <a:gd name="connsiteX17" fmla="*/ 6277748 w 10696643"/>
                  <a:gd name="connsiteY17" fmla="*/ 754148 h 2006207"/>
                  <a:gd name="connsiteX18" fmla="*/ 6907466 w 10696643"/>
                  <a:gd name="connsiteY18" fmla="*/ 762654 h 2006207"/>
                  <a:gd name="connsiteX19" fmla="*/ 7743476 w 10696643"/>
                  <a:gd name="connsiteY19" fmla="*/ 762654 h 2006207"/>
                  <a:gd name="connsiteX20" fmla="*/ 8807489 w 10696643"/>
                  <a:gd name="connsiteY20" fmla="*/ 788154 h 2006207"/>
                  <a:gd name="connsiteX21" fmla="*/ 9556644 w 10696643"/>
                  <a:gd name="connsiteY21" fmla="*/ 779648 h 2006207"/>
                  <a:gd name="connsiteX22" fmla="*/ 10088639 w 10696643"/>
                  <a:gd name="connsiteY22" fmla="*/ 771142 h 2006207"/>
                  <a:gd name="connsiteX23" fmla="*/ 10566362 w 10696643"/>
                  <a:gd name="connsiteY23" fmla="*/ 737154 h 2006207"/>
                  <a:gd name="connsiteX24" fmla="*/ 10696643 w 10696643"/>
                  <a:gd name="connsiteY24" fmla="*/ 754148 h 2006207"/>
                  <a:gd name="connsiteX25" fmla="*/ 10696643 w 10696643"/>
                  <a:gd name="connsiteY25" fmla="*/ 133791 h 2006207"/>
                  <a:gd name="connsiteX26" fmla="*/ 10512067 w 10696643"/>
                  <a:gd name="connsiteY26" fmla="*/ 65870 h 2006207"/>
                  <a:gd name="connsiteX27" fmla="*/ 9697771 w 10696643"/>
                  <a:gd name="connsiteY27" fmla="*/ 14889 h 2006207"/>
                  <a:gd name="connsiteX28" fmla="*/ 9111480 w 10696643"/>
                  <a:gd name="connsiteY28" fmla="*/ 108364 h 2006207"/>
                  <a:gd name="connsiteX29" fmla="*/ 8210330 w 10696643"/>
                  <a:gd name="connsiteY29" fmla="*/ 201839 h 2006207"/>
                  <a:gd name="connsiteX30" fmla="*/ 7244039 w 10696643"/>
                  <a:gd name="connsiteY30" fmla="*/ 201839 h 2006207"/>
                  <a:gd name="connsiteX31" fmla="*/ 5517749 w 10696643"/>
                  <a:gd name="connsiteY31" fmla="*/ 193333 h 2006207"/>
                  <a:gd name="connsiteX32" fmla="*/ 4432021 w 10696643"/>
                  <a:gd name="connsiteY32" fmla="*/ 65870 h 2006207"/>
                  <a:gd name="connsiteX33" fmla="*/ 2640589 w 10696643"/>
                  <a:gd name="connsiteY33" fmla="*/ 57364 h 2006207"/>
                  <a:gd name="connsiteX34" fmla="*/ 2100767 w 10696643"/>
                  <a:gd name="connsiteY34" fmla="*/ 66415 h 2006207"/>
                  <a:gd name="connsiteX0" fmla="*/ 1827032 w 10422908"/>
                  <a:gd name="connsiteY0" fmla="*/ 66415 h 1986245"/>
                  <a:gd name="connsiteX1" fmla="*/ 1709472 w 10422908"/>
                  <a:gd name="connsiteY1" fmla="*/ 625754 h 1986245"/>
                  <a:gd name="connsiteX2" fmla="*/ 0 w 10422908"/>
                  <a:gd name="connsiteY2" fmla="*/ 1986246 h 1986245"/>
                  <a:gd name="connsiteX3" fmla="*/ 162864 w 10422908"/>
                  <a:gd name="connsiteY3" fmla="*/ 1858784 h 1986245"/>
                  <a:gd name="connsiteX4" fmla="*/ 184578 w 10422908"/>
                  <a:gd name="connsiteY4" fmla="*/ 1595370 h 1986245"/>
                  <a:gd name="connsiteX5" fmla="*/ 336573 w 10422908"/>
                  <a:gd name="connsiteY5" fmla="*/ 1510401 h 1986245"/>
                  <a:gd name="connsiteX6" fmla="*/ 445141 w 10422908"/>
                  <a:gd name="connsiteY6" fmla="*/ 1229994 h 1986245"/>
                  <a:gd name="connsiteX7" fmla="*/ 553709 w 10422908"/>
                  <a:gd name="connsiteY7" fmla="*/ 873105 h 1986245"/>
                  <a:gd name="connsiteX8" fmla="*/ 705704 w 10422908"/>
                  <a:gd name="connsiteY8" fmla="*/ 737154 h 1986245"/>
                  <a:gd name="connsiteX9" fmla="*/ 1009695 w 10422908"/>
                  <a:gd name="connsiteY9" fmla="*/ 737154 h 1986245"/>
                  <a:gd name="connsiteX10" fmla="*/ 1585118 w 10422908"/>
                  <a:gd name="connsiteY10" fmla="*/ 754148 h 1986245"/>
                  <a:gd name="connsiteX11" fmla="*/ 2725117 w 10422908"/>
                  <a:gd name="connsiteY11" fmla="*/ 754148 h 1986245"/>
                  <a:gd name="connsiteX12" fmla="*/ 3419976 w 10422908"/>
                  <a:gd name="connsiteY12" fmla="*/ 788136 h 1986245"/>
                  <a:gd name="connsiteX13" fmla="*/ 3875986 w 10422908"/>
                  <a:gd name="connsiteY13" fmla="*/ 728648 h 1986245"/>
                  <a:gd name="connsiteX14" fmla="*/ 4353708 w 10422908"/>
                  <a:gd name="connsiteY14" fmla="*/ 728648 h 1986245"/>
                  <a:gd name="connsiteX15" fmla="*/ 5124577 w 10422908"/>
                  <a:gd name="connsiteY15" fmla="*/ 771142 h 1986245"/>
                  <a:gd name="connsiteX16" fmla="*/ 6004013 w 10422908"/>
                  <a:gd name="connsiteY16" fmla="*/ 754148 h 1986245"/>
                  <a:gd name="connsiteX17" fmla="*/ 6633731 w 10422908"/>
                  <a:gd name="connsiteY17" fmla="*/ 762654 h 1986245"/>
                  <a:gd name="connsiteX18" fmla="*/ 7469741 w 10422908"/>
                  <a:gd name="connsiteY18" fmla="*/ 762654 h 1986245"/>
                  <a:gd name="connsiteX19" fmla="*/ 8533754 w 10422908"/>
                  <a:gd name="connsiteY19" fmla="*/ 788154 h 1986245"/>
                  <a:gd name="connsiteX20" fmla="*/ 9282909 w 10422908"/>
                  <a:gd name="connsiteY20" fmla="*/ 779648 h 1986245"/>
                  <a:gd name="connsiteX21" fmla="*/ 9814904 w 10422908"/>
                  <a:gd name="connsiteY21" fmla="*/ 771142 h 1986245"/>
                  <a:gd name="connsiteX22" fmla="*/ 10292627 w 10422908"/>
                  <a:gd name="connsiteY22" fmla="*/ 737154 h 1986245"/>
                  <a:gd name="connsiteX23" fmla="*/ 10422908 w 10422908"/>
                  <a:gd name="connsiteY23" fmla="*/ 754148 h 1986245"/>
                  <a:gd name="connsiteX24" fmla="*/ 10422908 w 10422908"/>
                  <a:gd name="connsiteY24" fmla="*/ 133791 h 1986245"/>
                  <a:gd name="connsiteX25" fmla="*/ 10238332 w 10422908"/>
                  <a:gd name="connsiteY25" fmla="*/ 65870 h 1986245"/>
                  <a:gd name="connsiteX26" fmla="*/ 9424036 w 10422908"/>
                  <a:gd name="connsiteY26" fmla="*/ 14889 h 1986245"/>
                  <a:gd name="connsiteX27" fmla="*/ 8837745 w 10422908"/>
                  <a:gd name="connsiteY27" fmla="*/ 108364 h 1986245"/>
                  <a:gd name="connsiteX28" fmla="*/ 7936595 w 10422908"/>
                  <a:gd name="connsiteY28" fmla="*/ 201839 h 1986245"/>
                  <a:gd name="connsiteX29" fmla="*/ 6970304 w 10422908"/>
                  <a:gd name="connsiteY29" fmla="*/ 201839 h 1986245"/>
                  <a:gd name="connsiteX30" fmla="*/ 5244014 w 10422908"/>
                  <a:gd name="connsiteY30" fmla="*/ 193333 h 1986245"/>
                  <a:gd name="connsiteX31" fmla="*/ 4158286 w 10422908"/>
                  <a:gd name="connsiteY31" fmla="*/ 65870 h 1986245"/>
                  <a:gd name="connsiteX32" fmla="*/ 2366854 w 10422908"/>
                  <a:gd name="connsiteY32" fmla="*/ 57364 h 1986245"/>
                  <a:gd name="connsiteX33" fmla="*/ 1827032 w 10422908"/>
                  <a:gd name="connsiteY33" fmla="*/ 66415 h 1986245"/>
                  <a:gd name="connsiteX0" fmla="*/ 1786453 w 10382329"/>
                  <a:gd name="connsiteY0" fmla="*/ 66415 h 1901488"/>
                  <a:gd name="connsiteX1" fmla="*/ 1668893 w 10382329"/>
                  <a:gd name="connsiteY1" fmla="*/ 625754 h 1901488"/>
                  <a:gd name="connsiteX2" fmla="*/ 122285 w 10382329"/>
                  <a:gd name="connsiteY2" fmla="*/ 1858784 h 1901488"/>
                  <a:gd name="connsiteX3" fmla="*/ 143999 w 10382329"/>
                  <a:gd name="connsiteY3" fmla="*/ 1595370 h 1901488"/>
                  <a:gd name="connsiteX4" fmla="*/ 295994 w 10382329"/>
                  <a:gd name="connsiteY4" fmla="*/ 1510401 h 1901488"/>
                  <a:gd name="connsiteX5" fmla="*/ 404562 w 10382329"/>
                  <a:gd name="connsiteY5" fmla="*/ 1229994 h 1901488"/>
                  <a:gd name="connsiteX6" fmla="*/ 513130 w 10382329"/>
                  <a:gd name="connsiteY6" fmla="*/ 873105 h 1901488"/>
                  <a:gd name="connsiteX7" fmla="*/ 665125 w 10382329"/>
                  <a:gd name="connsiteY7" fmla="*/ 737154 h 1901488"/>
                  <a:gd name="connsiteX8" fmla="*/ 969116 w 10382329"/>
                  <a:gd name="connsiteY8" fmla="*/ 737154 h 1901488"/>
                  <a:gd name="connsiteX9" fmla="*/ 1544539 w 10382329"/>
                  <a:gd name="connsiteY9" fmla="*/ 754148 h 1901488"/>
                  <a:gd name="connsiteX10" fmla="*/ 2684538 w 10382329"/>
                  <a:gd name="connsiteY10" fmla="*/ 754148 h 1901488"/>
                  <a:gd name="connsiteX11" fmla="*/ 3379397 w 10382329"/>
                  <a:gd name="connsiteY11" fmla="*/ 788136 h 1901488"/>
                  <a:gd name="connsiteX12" fmla="*/ 3835407 w 10382329"/>
                  <a:gd name="connsiteY12" fmla="*/ 728648 h 1901488"/>
                  <a:gd name="connsiteX13" fmla="*/ 4313129 w 10382329"/>
                  <a:gd name="connsiteY13" fmla="*/ 728648 h 1901488"/>
                  <a:gd name="connsiteX14" fmla="*/ 5083998 w 10382329"/>
                  <a:gd name="connsiteY14" fmla="*/ 771142 h 1901488"/>
                  <a:gd name="connsiteX15" fmla="*/ 5963434 w 10382329"/>
                  <a:gd name="connsiteY15" fmla="*/ 754148 h 1901488"/>
                  <a:gd name="connsiteX16" fmla="*/ 6593152 w 10382329"/>
                  <a:gd name="connsiteY16" fmla="*/ 762654 h 1901488"/>
                  <a:gd name="connsiteX17" fmla="*/ 7429162 w 10382329"/>
                  <a:gd name="connsiteY17" fmla="*/ 762654 h 1901488"/>
                  <a:gd name="connsiteX18" fmla="*/ 8493175 w 10382329"/>
                  <a:gd name="connsiteY18" fmla="*/ 788154 h 1901488"/>
                  <a:gd name="connsiteX19" fmla="*/ 9242330 w 10382329"/>
                  <a:gd name="connsiteY19" fmla="*/ 779648 h 1901488"/>
                  <a:gd name="connsiteX20" fmla="*/ 9774325 w 10382329"/>
                  <a:gd name="connsiteY20" fmla="*/ 771142 h 1901488"/>
                  <a:gd name="connsiteX21" fmla="*/ 10252048 w 10382329"/>
                  <a:gd name="connsiteY21" fmla="*/ 737154 h 1901488"/>
                  <a:gd name="connsiteX22" fmla="*/ 10382329 w 10382329"/>
                  <a:gd name="connsiteY22" fmla="*/ 754148 h 1901488"/>
                  <a:gd name="connsiteX23" fmla="*/ 10382329 w 10382329"/>
                  <a:gd name="connsiteY23" fmla="*/ 133791 h 1901488"/>
                  <a:gd name="connsiteX24" fmla="*/ 10197753 w 10382329"/>
                  <a:gd name="connsiteY24" fmla="*/ 65870 h 1901488"/>
                  <a:gd name="connsiteX25" fmla="*/ 9383457 w 10382329"/>
                  <a:gd name="connsiteY25" fmla="*/ 14889 h 1901488"/>
                  <a:gd name="connsiteX26" fmla="*/ 8797166 w 10382329"/>
                  <a:gd name="connsiteY26" fmla="*/ 108364 h 1901488"/>
                  <a:gd name="connsiteX27" fmla="*/ 7896016 w 10382329"/>
                  <a:gd name="connsiteY27" fmla="*/ 201839 h 1901488"/>
                  <a:gd name="connsiteX28" fmla="*/ 6929725 w 10382329"/>
                  <a:gd name="connsiteY28" fmla="*/ 201839 h 1901488"/>
                  <a:gd name="connsiteX29" fmla="*/ 5203435 w 10382329"/>
                  <a:gd name="connsiteY29" fmla="*/ 193333 h 1901488"/>
                  <a:gd name="connsiteX30" fmla="*/ 4117707 w 10382329"/>
                  <a:gd name="connsiteY30" fmla="*/ 65870 h 1901488"/>
                  <a:gd name="connsiteX31" fmla="*/ 2326275 w 10382329"/>
                  <a:gd name="connsiteY31" fmla="*/ 57364 h 1901488"/>
                  <a:gd name="connsiteX32" fmla="*/ 1786453 w 10382329"/>
                  <a:gd name="connsiteY32" fmla="*/ 66415 h 1901488"/>
                  <a:gd name="connsiteX0" fmla="*/ 1724759 w 10320635"/>
                  <a:gd name="connsiteY0" fmla="*/ 66415 h 1652063"/>
                  <a:gd name="connsiteX1" fmla="*/ 1607199 w 10320635"/>
                  <a:gd name="connsiteY1" fmla="*/ 625754 h 1652063"/>
                  <a:gd name="connsiteX2" fmla="*/ 82305 w 10320635"/>
                  <a:gd name="connsiteY2" fmla="*/ 1595370 h 1652063"/>
                  <a:gd name="connsiteX3" fmla="*/ 234300 w 10320635"/>
                  <a:gd name="connsiteY3" fmla="*/ 1510401 h 1652063"/>
                  <a:gd name="connsiteX4" fmla="*/ 342868 w 10320635"/>
                  <a:gd name="connsiteY4" fmla="*/ 1229994 h 1652063"/>
                  <a:gd name="connsiteX5" fmla="*/ 451436 w 10320635"/>
                  <a:gd name="connsiteY5" fmla="*/ 873105 h 1652063"/>
                  <a:gd name="connsiteX6" fmla="*/ 603431 w 10320635"/>
                  <a:gd name="connsiteY6" fmla="*/ 737154 h 1652063"/>
                  <a:gd name="connsiteX7" fmla="*/ 907422 w 10320635"/>
                  <a:gd name="connsiteY7" fmla="*/ 737154 h 1652063"/>
                  <a:gd name="connsiteX8" fmla="*/ 1482845 w 10320635"/>
                  <a:gd name="connsiteY8" fmla="*/ 754148 h 1652063"/>
                  <a:gd name="connsiteX9" fmla="*/ 2622844 w 10320635"/>
                  <a:gd name="connsiteY9" fmla="*/ 754148 h 1652063"/>
                  <a:gd name="connsiteX10" fmla="*/ 3317703 w 10320635"/>
                  <a:gd name="connsiteY10" fmla="*/ 788136 h 1652063"/>
                  <a:gd name="connsiteX11" fmla="*/ 3773713 w 10320635"/>
                  <a:gd name="connsiteY11" fmla="*/ 728648 h 1652063"/>
                  <a:gd name="connsiteX12" fmla="*/ 4251435 w 10320635"/>
                  <a:gd name="connsiteY12" fmla="*/ 728648 h 1652063"/>
                  <a:gd name="connsiteX13" fmla="*/ 5022304 w 10320635"/>
                  <a:gd name="connsiteY13" fmla="*/ 771142 h 1652063"/>
                  <a:gd name="connsiteX14" fmla="*/ 5901740 w 10320635"/>
                  <a:gd name="connsiteY14" fmla="*/ 754148 h 1652063"/>
                  <a:gd name="connsiteX15" fmla="*/ 6531458 w 10320635"/>
                  <a:gd name="connsiteY15" fmla="*/ 762654 h 1652063"/>
                  <a:gd name="connsiteX16" fmla="*/ 7367468 w 10320635"/>
                  <a:gd name="connsiteY16" fmla="*/ 762654 h 1652063"/>
                  <a:gd name="connsiteX17" fmla="*/ 8431481 w 10320635"/>
                  <a:gd name="connsiteY17" fmla="*/ 788154 h 1652063"/>
                  <a:gd name="connsiteX18" fmla="*/ 9180636 w 10320635"/>
                  <a:gd name="connsiteY18" fmla="*/ 779648 h 1652063"/>
                  <a:gd name="connsiteX19" fmla="*/ 9712631 w 10320635"/>
                  <a:gd name="connsiteY19" fmla="*/ 771142 h 1652063"/>
                  <a:gd name="connsiteX20" fmla="*/ 10190354 w 10320635"/>
                  <a:gd name="connsiteY20" fmla="*/ 737154 h 1652063"/>
                  <a:gd name="connsiteX21" fmla="*/ 10320635 w 10320635"/>
                  <a:gd name="connsiteY21" fmla="*/ 754148 h 1652063"/>
                  <a:gd name="connsiteX22" fmla="*/ 10320635 w 10320635"/>
                  <a:gd name="connsiteY22" fmla="*/ 133791 h 1652063"/>
                  <a:gd name="connsiteX23" fmla="*/ 10136059 w 10320635"/>
                  <a:gd name="connsiteY23" fmla="*/ 65870 h 1652063"/>
                  <a:gd name="connsiteX24" fmla="*/ 9321763 w 10320635"/>
                  <a:gd name="connsiteY24" fmla="*/ 14889 h 1652063"/>
                  <a:gd name="connsiteX25" fmla="*/ 8735472 w 10320635"/>
                  <a:gd name="connsiteY25" fmla="*/ 108364 h 1652063"/>
                  <a:gd name="connsiteX26" fmla="*/ 7834322 w 10320635"/>
                  <a:gd name="connsiteY26" fmla="*/ 201839 h 1652063"/>
                  <a:gd name="connsiteX27" fmla="*/ 6868031 w 10320635"/>
                  <a:gd name="connsiteY27" fmla="*/ 201839 h 1652063"/>
                  <a:gd name="connsiteX28" fmla="*/ 5141741 w 10320635"/>
                  <a:gd name="connsiteY28" fmla="*/ 193333 h 1652063"/>
                  <a:gd name="connsiteX29" fmla="*/ 4056013 w 10320635"/>
                  <a:gd name="connsiteY29" fmla="*/ 65870 h 1652063"/>
                  <a:gd name="connsiteX30" fmla="*/ 2264581 w 10320635"/>
                  <a:gd name="connsiteY30" fmla="*/ 57364 h 1652063"/>
                  <a:gd name="connsiteX31" fmla="*/ 1724759 w 10320635"/>
                  <a:gd name="connsiteY31" fmla="*/ 66415 h 1652063"/>
                  <a:gd name="connsiteX0" fmla="*/ 1567192 w 10163068"/>
                  <a:gd name="connsiteY0" fmla="*/ 66415 h 1535484"/>
                  <a:gd name="connsiteX1" fmla="*/ 1449632 w 10163068"/>
                  <a:gd name="connsiteY1" fmla="*/ 625754 h 1535484"/>
                  <a:gd name="connsiteX2" fmla="*/ 76733 w 10163068"/>
                  <a:gd name="connsiteY2" fmla="*/ 1510401 h 1535484"/>
                  <a:gd name="connsiteX3" fmla="*/ 185301 w 10163068"/>
                  <a:gd name="connsiteY3" fmla="*/ 1229994 h 1535484"/>
                  <a:gd name="connsiteX4" fmla="*/ 293869 w 10163068"/>
                  <a:gd name="connsiteY4" fmla="*/ 873105 h 1535484"/>
                  <a:gd name="connsiteX5" fmla="*/ 445864 w 10163068"/>
                  <a:gd name="connsiteY5" fmla="*/ 737154 h 1535484"/>
                  <a:gd name="connsiteX6" fmla="*/ 749855 w 10163068"/>
                  <a:gd name="connsiteY6" fmla="*/ 737154 h 1535484"/>
                  <a:gd name="connsiteX7" fmla="*/ 1325278 w 10163068"/>
                  <a:gd name="connsiteY7" fmla="*/ 754148 h 1535484"/>
                  <a:gd name="connsiteX8" fmla="*/ 2465277 w 10163068"/>
                  <a:gd name="connsiteY8" fmla="*/ 754148 h 1535484"/>
                  <a:gd name="connsiteX9" fmla="*/ 3160136 w 10163068"/>
                  <a:gd name="connsiteY9" fmla="*/ 788136 h 1535484"/>
                  <a:gd name="connsiteX10" fmla="*/ 3616146 w 10163068"/>
                  <a:gd name="connsiteY10" fmla="*/ 728648 h 1535484"/>
                  <a:gd name="connsiteX11" fmla="*/ 4093868 w 10163068"/>
                  <a:gd name="connsiteY11" fmla="*/ 728648 h 1535484"/>
                  <a:gd name="connsiteX12" fmla="*/ 4864737 w 10163068"/>
                  <a:gd name="connsiteY12" fmla="*/ 771142 h 1535484"/>
                  <a:gd name="connsiteX13" fmla="*/ 5744173 w 10163068"/>
                  <a:gd name="connsiteY13" fmla="*/ 754148 h 1535484"/>
                  <a:gd name="connsiteX14" fmla="*/ 6373891 w 10163068"/>
                  <a:gd name="connsiteY14" fmla="*/ 762654 h 1535484"/>
                  <a:gd name="connsiteX15" fmla="*/ 7209901 w 10163068"/>
                  <a:gd name="connsiteY15" fmla="*/ 762654 h 1535484"/>
                  <a:gd name="connsiteX16" fmla="*/ 8273914 w 10163068"/>
                  <a:gd name="connsiteY16" fmla="*/ 788154 h 1535484"/>
                  <a:gd name="connsiteX17" fmla="*/ 9023069 w 10163068"/>
                  <a:gd name="connsiteY17" fmla="*/ 779648 h 1535484"/>
                  <a:gd name="connsiteX18" fmla="*/ 9555064 w 10163068"/>
                  <a:gd name="connsiteY18" fmla="*/ 771142 h 1535484"/>
                  <a:gd name="connsiteX19" fmla="*/ 10032787 w 10163068"/>
                  <a:gd name="connsiteY19" fmla="*/ 737154 h 1535484"/>
                  <a:gd name="connsiteX20" fmla="*/ 10163068 w 10163068"/>
                  <a:gd name="connsiteY20" fmla="*/ 754148 h 1535484"/>
                  <a:gd name="connsiteX21" fmla="*/ 10163068 w 10163068"/>
                  <a:gd name="connsiteY21" fmla="*/ 133791 h 1535484"/>
                  <a:gd name="connsiteX22" fmla="*/ 9978492 w 10163068"/>
                  <a:gd name="connsiteY22" fmla="*/ 65870 h 1535484"/>
                  <a:gd name="connsiteX23" fmla="*/ 9164196 w 10163068"/>
                  <a:gd name="connsiteY23" fmla="*/ 14889 h 1535484"/>
                  <a:gd name="connsiteX24" fmla="*/ 8577905 w 10163068"/>
                  <a:gd name="connsiteY24" fmla="*/ 108364 h 1535484"/>
                  <a:gd name="connsiteX25" fmla="*/ 7676755 w 10163068"/>
                  <a:gd name="connsiteY25" fmla="*/ 201839 h 1535484"/>
                  <a:gd name="connsiteX26" fmla="*/ 6710464 w 10163068"/>
                  <a:gd name="connsiteY26" fmla="*/ 201839 h 1535484"/>
                  <a:gd name="connsiteX27" fmla="*/ 4984174 w 10163068"/>
                  <a:gd name="connsiteY27" fmla="*/ 193333 h 1535484"/>
                  <a:gd name="connsiteX28" fmla="*/ 3898446 w 10163068"/>
                  <a:gd name="connsiteY28" fmla="*/ 65870 h 1535484"/>
                  <a:gd name="connsiteX29" fmla="*/ 2107014 w 10163068"/>
                  <a:gd name="connsiteY29" fmla="*/ 57364 h 1535484"/>
                  <a:gd name="connsiteX30" fmla="*/ 1567192 w 10163068"/>
                  <a:gd name="connsiteY30" fmla="*/ 66415 h 1535484"/>
                  <a:gd name="connsiteX0" fmla="*/ 1453651 w 10049527"/>
                  <a:gd name="connsiteY0" fmla="*/ 66415 h 1233597"/>
                  <a:gd name="connsiteX1" fmla="*/ 1336091 w 10049527"/>
                  <a:gd name="connsiteY1" fmla="*/ 625754 h 1233597"/>
                  <a:gd name="connsiteX2" fmla="*/ 71760 w 10049527"/>
                  <a:gd name="connsiteY2" fmla="*/ 1229994 h 1233597"/>
                  <a:gd name="connsiteX3" fmla="*/ 180328 w 10049527"/>
                  <a:gd name="connsiteY3" fmla="*/ 873105 h 1233597"/>
                  <a:gd name="connsiteX4" fmla="*/ 332323 w 10049527"/>
                  <a:gd name="connsiteY4" fmla="*/ 737154 h 1233597"/>
                  <a:gd name="connsiteX5" fmla="*/ 636314 w 10049527"/>
                  <a:gd name="connsiteY5" fmla="*/ 737154 h 1233597"/>
                  <a:gd name="connsiteX6" fmla="*/ 1211737 w 10049527"/>
                  <a:gd name="connsiteY6" fmla="*/ 754148 h 1233597"/>
                  <a:gd name="connsiteX7" fmla="*/ 2351736 w 10049527"/>
                  <a:gd name="connsiteY7" fmla="*/ 754148 h 1233597"/>
                  <a:gd name="connsiteX8" fmla="*/ 3046595 w 10049527"/>
                  <a:gd name="connsiteY8" fmla="*/ 788136 h 1233597"/>
                  <a:gd name="connsiteX9" fmla="*/ 3502605 w 10049527"/>
                  <a:gd name="connsiteY9" fmla="*/ 728648 h 1233597"/>
                  <a:gd name="connsiteX10" fmla="*/ 3980327 w 10049527"/>
                  <a:gd name="connsiteY10" fmla="*/ 728648 h 1233597"/>
                  <a:gd name="connsiteX11" fmla="*/ 4751196 w 10049527"/>
                  <a:gd name="connsiteY11" fmla="*/ 771142 h 1233597"/>
                  <a:gd name="connsiteX12" fmla="*/ 5630632 w 10049527"/>
                  <a:gd name="connsiteY12" fmla="*/ 754148 h 1233597"/>
                  <a:gd name="connsiteX13" fmla="*/ 6260350 w 10049527"/>
                  <a:gd name="connsiteY13" fmla="*/ 762654 h 1233597"/>
                  <a:gd name="connsiteX14" fmla="*/ 7096360 w 10049527"/>
                  <a:gd name="connsiteY14" fmla="*/ 762654 h 1233597"/>
                  <a:gd name="connsiteX15" fmla="*/ 8160373 w 10049527"/>
                  <a:gd name="connsiteY15" fmla="*/ 788154 h 1233597"/>
                  <a:gd name="connsiteX16" fmla="*/ 8909528 w 10049527"/>
                  <a:gd name="connsiteY16" fmla="*/ 779648 h 1233597"/>
                  <a:gd name="connsiteX17" fmla="*/ 9441523 w 10049527"/>
                  <a:gd name="connsiteY17" fmla="*/ 771142 h 1233597"/>
                  <a:gd name="connsiteX18" fmla="*/ 9919246 w 10049527"/>
                  <a:gd name="connsiteY18" fmla="*/ 737154 h 1233597"/>
                  <a:gd name="connsiteX19" fmla="*/ 10049527 w 10049527"/>
                  <a:gd name="connsiteY19" fmla="*/ 754148 h 1233597"/>
                  <a:gd name="connsiteX20" fmla="*/ 10049527 w 10049527"/>
                  <a:gd name="connsiteY20" fmla="*/ 133791 h 1233597"/>
                  <a:gd name="connsiteX21" fmla="*/ 9864951 w 10049527"/>
                  <a:gd name="connsiteY21" fmla="*/ 65870 h 1233597"/>
                  <a:gd name="connsiteX22" fmla="*/ 9050655 w 10049527"/>
                  <a:gd name="connsiteY22" fmla="*/ 14889 h 1233597"/>
                  <a:gd name="connsiteX23" fmla="*/ 8464364 w 10049527"/>
                  <a:gd name="connsiteY23" fmla="*/ 108364 h 1233597"/>
                  <a:gd name="connsiteX24" fmla="*/ 7563214 w 10049527"/>
                  <a:gd name="connsiteY24" fmla="*/ 201839 h 1233597"/>
                  <a:gd name="connsiteX25" fmla="*/ 6596923 w 10049527"/>
                  <a:gd name="connsiteY25" fmla="*/ 201839 h 1233597"/>
                  <a:gd name="connsiteX26" fmla="*/ 4870633 w 10049527"/>
                  <a:gd name="connsiteY26" fmla="*/ 193333 h 1233597"/>
                  <a:gd name="connsiteX27" fmla="*/ 3784905 w 10049527"/>
                  <a:gd name="connsiteY27" fmla="*/ 65870 h 1233597"/>
                  <a:gd name="connsiteX28" fmla="*/ 1993473 w 10049527"/>
                  <a:gd name="connsiteY28" fmla="*/ 57364 h 1233597"/>
                  <a:gd name="connsiteX29" fmla="*/ 1453651 w 10049527"/>
                  <a:gd name="connsiteY29" fmla="*/ 66415 h 1233597"/>
                  <a:gd name="connsiteX0" fmla="*/ 1428093 w 10023969"/>
                  <a:gd name="connsiteY0" fmla="*/ 66415 h 1230579"/>
                  <a:gd name="connsiteX1" fmla="*/ 1310533 w 10023969"/>
                  <a:gd name="connsiteY1" fmla="*/ 625754 h 1230579"/>
                  <a:gd name="connsiteX2" fmla="*/ 46202 w 10023969"/>
                  <a:gd name="connsiteY2" fmla="*/ 1229994 h 1230579"/>
                  <a:gd name="connsiteX3" fmla="*/ 306765 w 10023969"/>
                  <a:gd name="connsiteY3" fmla="*/ 737154 h 1230579"/>
                  <a:gd name="connsiteX4" fmla="*/ 610756 w 10023969"/>
                  <a:gd name="connsiteY4" fmla="*/ 737154 h 1230579"/>
                  <a:gd name="connsiteX5" fmla="*/ 1186179 w 10023969"/>
                  <a:gd name="connsiteY5" fmla="*/ 754148 h 1230579"/>
                  <a:gd name="connsiteX6" fmla="*/ 2326178 w 10023969"/>
                  <a:gd name="connsiteY6" fmla="*/ 754148 h 1230579"/>
                  <a:gd name="connsiteX7" fmla="*/ 3021037 w 10023969"/>
                  <a:gd name="connsiteY7" fmla="*/ 788136 h 1230579"/>
                  <a:gd name="connsiteX8" fmla="*/ 3477047 w 10023969"/>
                  <a:gd name="connsiteY8" fmla="*/ 728648 h 1230579"/>
                  <a:gd name="connsiteX9" fmla="*/ 3954769 w 10023969"/>
                  <a:gd name="connsiteY9" fmla="*/ 728648 h 1230579"/>
                  <a:gd name="connsiteX10" fmla="*/ 4725638 w 10023969"/>
                  <a:gd name="connsiteY10" fmla="*/ 771142 h 1230579"/>
                  <a:gd name="connsiteX11" fmla="*/ 5605074 w 10023969"/>
                  <a:gd name="connsiteY11" fmla="*/ 754148 h 1230579"/>
                  <a:gd name="connsiteX12" fmla="*/ 6234792 w 10023969"/>
                  <a:gd name="connsiteY12" fmla="*/ 762654 h 1230579"/>
                  <a:gd name="connsiteX13" fmla="*/ 7070802 w 10023969"/>
                  <a:gd name="connsiteY13" fmla="*/ 762654 h 1230579"/>
                  <a:gd name="connsiteX14" fmla="*/ 8134815 w 10023969"/>
                  <a:gd name="connsiteY14" fmla="*/ 788154 h 1230579"/>
                  <a:gd name="connsiteX15" fmla="*/ 8883970 w 10023969"/>
                  <a:gd name="connsiteY15" fmla="*/ 779648 h 1230579"/>
                  <a:gd name="connsiteX16" fmla="*/ 9415965 w 10023969"/>
                  <a:gd name="connsiteY16" fmla="*/ 771142 h 1230579"/>
                  <a:gd name="connsiteX17" fmla="*/ 9893688 w 10023969"/>
                  <a:gd name="connsiteY17" fmla="*/ 737154 h 1230579"/>
                  <a:gd name="connsiteX18" fmla="*/ 10023969 w 10023969"/>
                  <a:gd name="connsiteY18" fmla="*/ 754148 h 1230579"/>
                  <a:gd name="connsiteX19" fmla="*/ 10023969 w 10023969"/>
                  <a:gd name="connsiteY19" fmla="*/ 133791 h 1230579"/>
                  <a:gd name="connsiteX20" fmla="*/ 9839393 w 10023969"/>
                  <a:gd name="connsiteY20" fmla="*/ 65870 h 1230579"/>
                  <a:gd name="connsiteX21" fmla="*/ 9025097 w 10023969"/>
                  <a:gd name="connsiteY21" fmla="*/ 14889 h 1230579"/>
                  <a:gd name="connsiteX22" fmla="*/ 8438806 w 10023969"/>
                  <a:gd name="connsiteY22" fmla="*/ 108364 h 1230579"/>
                  <a:gd name="connsiteX23" fmla="*/ 7537656 w 10023969"/>
                  <a:gd name="connsiteY23" fmla="*/ 201839 h 1230579"/>
                  <a:gd name="connsiteX24" fmla="*/ 6571365 w 10023969"/>
                  <a:gd name="connsiteY24" fmla="*/ 201839 h 1230579"/>
                  <a:gd name="connsiteX25" fmla="*/ 4845075 w 10023969"/>
                  <a:gd name="connsiteY25" fmla="*/ 193333 h 1230579"/>
                  <a:gd name="connsiteX26" fmla="*/ 3759347 w 10023969"/>
                  <a:gd name="connsiteY26" fmla="*/ 65870 h 1230579"/>
                  <a:gd name="connsiteX27" fmla="*/ 1967915 w 10023969"/>
                  <a:gd name="connsiteY27" fmla="*/ 57364 h 1230579"/>
                  <a:gd name="connsiteX28" fmla="*/ 1428093 w 10023969"/>
                  <a:gd name="connsiteY28" fmla="*/ 66415 h 1230579"/>
                  <a:gd name="connsiteX0" fmla="*/ 1143230 w 9739106"/>
                  <a:gd name="connsiteY0" fmla="*/ 66415 h 797578"/>
                  <a:gd name="connsiteX1" fmla="*/ 1025670 w 9739106"/>
                  <a:gd name="connsiteY1" fmla="*/ 625754 h 797578"/>
                  <a:gd name="connsiteX2" fmla="*/ 21902 w 9739106"/>
                  <a:gd name="connsiteY2" fmla="*/ 737154 h 797578"/>
                  <a:gd name="connsiteX3" fmla="*/ 325893 w 9739106"/>
                  <a:gd name="connsiteY3" fmla="*/ 737154 h 797578"/>
                  <a:gd name="connsiteX4" fmla="*/ 901316 w 9739106"/>
                  <a:gd name="connsiteY4" fmla="*/ 754148 h 797578"/>
                  <a:gd name="connsiteX5" fmla="*/ 2041315 w 9739106"/>
                  <a:gd name="connsiteY5" fmla="*/ 754148 h 797578"/>
                  <a:gd name="connsiteX6" fmla="*/ 2736174 w 9739106"/>
                  <a:gd name="connsiteY6" fmla="*/ 788136 h 797578"/>
                  <a:gd name="connsiteX7" fmla="*/ 3192184 w 9739106"/>
                  <a:gd name="connsiteY7" fmla="*/ 728648 h 797578"/>
                  <a:gd name="connsiteX8" fmla="*/ 3669906 w 9739106"/>
                  <a:gd name="connsiteY8" fmla="*/ 728648 h 797578"/>
                  <a:gd name="connsiteX9" fmla="*/ 4440775 w 9739106"/>
                  <a:gd name="connsiteY9" fmla="*/ 771142 h 797578"/>
                  <a:gd name="connsiteX10" fmla="*/ 5320211 w 9739106"/>
                  <a:gd name="connsiteY10" fmla="*/ 754148 h 797578"/>
                  <a:gd name="connsiteX11" fmla="*/ 5949929 w 9739106"/>
                  <a:gd name="connsiteY11" fmla="*/ 762654 h 797578"/>
                  <a:gd name="connsiteX12" fmla="*/ 6785939 w 9739106"/>
                  <a:gd name="connsiteY12" fmla="*/ 762654 h 797578"/>
                  <a:gd name="connsiteX13" fmla="*/ 7849952 w 9739106"/>
                  <a:gd name="connsiteY13" fmla="*/ 788154 h 797578"/>
                  <a:gd name="connsiteX14" fmla="*/ 8599107 w 9739106"/>
                  <a:gd name="connsiteY14" fmla="*/ 779648 h 797578"/>
                  <a:gd name="connsiteX15" fmla="*/ 9131102 w 9739106"/>
                  <a:gd name="connsiteY15" fmla="*/ 771142 h 797578"/>
                  <a:gd name="connsiteX16" fmla="*/ 9608825 w 9739106"/>
                  <a:gd name="connsiteY16" fmla="*/ 737154 h 797578"/>
                  <a:gd name="connsiteX17" fmla="*/ 9739106 w 9739106"/>
                  <a:gd name="connsiteY17" fmla="*/ 754148 h 797578"/>
                  <a:gd name="connsiteX18" fmla="*/ 9739106 w 9739106"/>
                  <a:gd name="connsiteY18" fmla="*/ 133791 h 797578"/>
                  <a:gd name="connsiteX19" fmla="*/ 9554530 w 9739106"/>
                  <a:gd name="connsiteY19" fmla="*/ 65870 h 797578"/>
                  <a:gd name="connsiteX20" fmla="*/ 8740234 w 9739106"/>
                  <a:gd name="connsiteY20" fmla="*/ 14889 h 797578"/>
                  <a:gd name="connsiteX21" fmla="*/ 8153943 w 9739106"/>
                  <a:gd name="connsiteY21" fmla="*/ 108364 h 797578"/>
                  <a:gd name="connsiteX22" fmla="*/ 7252793 w 9739106"/>
                  <a:gd name="connsiteY22" fmla="*/ 201839 h 797578"/>
                  <a:gd name="connsiteX23" fmla="*/ 6286502 w 9739106"/>
                  <a:gd name="connsiteY23" fmla="*/ 201839 h 797578"/>
                  <a:gd name="connsiteX24" fmla="*/ 4560212 w 9739106"/>
                  <a:gd name="connsiteY24" fmla="*/ 193333 h 797578"/>
                  <a:gd name="connsiteX25" fmla="*/ 3474484 w 9739106"/>
                  <a:gd name="connsiteY25" fmla="*/ 65870 h 797578"/>
                  <a:gd name="connsiteX26" fmla="*/ 1683052 w 9739106"/>
                  <a:gd name="connsiteY26" fmla="*/ 57364 h 797578"/>
                  <a:gd name="connsiteX27" fmla="*/ 1143230 w 9739106"/>
                  <a:gd name="connsiteY27" fmla="*/ 66415 h 797578"/>
                  <a:gd name="connsiteX0" fmla="*/ 817337 w 9413213"/>
                  <a:gd name="connsiteY0" fmla="*/ 66415 h 797576"/>
                  <a:gd name="connsiteX1" fmla="*/ 699777 w 9413213"/>
                  <a:gd name="connsiteY1" fmla="*/ 625754 h 797576"/>
                  <a:gd name="connsiteX2" fmla="*/ 0 w 9413213"/>
                  <a:gd name="connsiteY2" fmla="*/ 737154 h 797576"/>
                  <a:gd name="connsiteX3" fmla="*/ 575423 w 9413213"/>
                  <a:gd name="connsiteY3" fmla="*/ 754148 h 797576"/>
                  <a:gd name="connsiteX4" fmla="*/ 1715422 w 9413213"/>
                  <a:gd name="connsiteY4" fmla="*/ 754148 h 797576"/>
                  <a:gd name="connsiteX5" fmla="*/ 2410281 w 9413213"/>
                  <a:gd name="connsiteY5" fmla="*/ 788136 h 797576"/>
                  <a:gd name="connsiteX6" fmla="*/ 2866291 w 9413213"/>
                  <a:gd name="connsiteY6" fmla="*/ 728648 h 797576"/>
                  <a:gd name="connsiteX7" fmla="*/ 3344013 w 9413213"/>
                  <a:gd name="connsiteY7" fmla="*/ 728648 h 797576"/>
                  <a:gd name="connsiteX8" fmla="*/ 4114882 w 9413213"/>
                  <a:gd name="connsiteY8" fmla="*/ 771142 h 797576"/>
                  <a:gd name="connsiteX9" fmla="*/ 4994318 w 9413213"/>
                  <a:gd name="connsiteY9" fmla="*/ 754148 h 797576"/>
                  <a:gd name="connsiteX10" fmla="*/ 5624036 w 9413213"/>
                  <a:gd name="connsiteY10" fmla="*/ 762654 h 797576"/>
                  <a:gd name="connsiteX11" fmla="*/ 6460046 w 9413213"/>
                  <a:gd name="connsiteY11" fmla="*/ 762654 h 797576"/>
                  <a:gd name="connsiteX12" fmla="*/ 7524059 w 9413213"/>
                  <a:gd name="connsiteY12" fmla="*/ 788154 h 797576"/>
                  <a:gd name="connsiteX13" fmla="*/ 8273214 w 9413213"/>
                  <a:gd name="connsiteY13" fmla="*/ 779648 h 797576"/>
                  <a:gd name="connsiteX14" fmla="*/ 8805209 w 9413213"/>
                  <a:gd name="connsiteY14" fmla="*/ 771142 h 797576"/>
                  <a:gd name="connsiteX15" fmla="*/ 9282932 w 9413213"/>
                  <a:gd name="connsiteY15" fmla="*/ 737154 h 797576"/>
                  <a:gd name="connsiteX16" fmla="*/ 9413213 w 9413213"/>
                  <a:gd name="connsiteY16" fmla="*/ 754148 h 797576"/>
                  <a:gd name="connsiteX17" fmla="*/ 9413213 w 9413213"/>
                  <a:gd name="connsiteY17" fmla="*/ 133791 h 797576"/>
                  <a:gd name="connsiteX18" fmla="*/ 9228637 w 9413213"/>
                  <a:gd name="connsiteY18" fmla="*/ 65870 h 797576"/>
                  <a:gd name="connsiteX19" fmla="*/ 8414341 w 9413213"/>
                  <a:gd name="connsiteY19" fmla="*/ 14889 h 797576"/>
                  <a:gd name="connsiteX20" fmla="*/ 7828050 w 9413213"/>
                  <a:gd name="connsiteY20" fmla="*/ 108364 h 797576"/>
                  <a:gd name="connsiteX21" fmla="*/ 6926900 w 9413213"/>
                  <a:gd name="connsiteY21" fmla="*/ 201839 h 797576"/>
                  <a:gd name="connsiteX22" fmla="*/ 5960609 w 9413213"/>
                  <a:gd name="connsiteY22" fmla="*/ 201839 h 797576"/>
                  <a:gd name="connsiteX23" fmla="*/ 4234319 w 9413213"/>
                  <a:gd name="connsiteY23" fmla="*/ 193333 h 797576"/>
                  <a:gd name="connsiteX24" fmla="*/ 3148591 w 9413213"/>
                  <a:gd name="connsiteY24" fmla="*/ 65870 h 797576"/>
                  <a:gd name="connsiteX25" fmla="*/ 1357159 w 9413213"/>
                  <a:gd name="connsiteY25" fmla="*/ 57364 h 797576"/>
                  <a:gd name="connsiteX26" fmla="*/ 817337 w 9413213"/>
                  <a:gd name="connsiteY26" fmla="*/ 66415 h 797576"/>
                  <a:gd name="connsiteX0" fmla="*/ 299581 w 8895457"/>
                  <a:gd name="connsiteY0" fmla="*/ 66415 h 797578"/>
                  <a:gd name="connsiteX1" fmla="*/ 182021 w 8895457"/>
                  <a:gd name="connsiteY1" fmla="*/ 625754 h 797578"/>
                  <a:gd name="connsiteX2" fmla="*/ 57667 w 8895457"/>
                  <a:gd name="connsiteY2" fmla="*/ 754148 h 797578"/>
                  <a:gd name="connsiteX3" fmla="*/ 1197666 w 8895457"/>
                  <a:gd name="connsiteY3" fmla="*/ 754148 h 797578"/>
                  <a:gd name="connsiteX4" fmla="*/ 1892525 w 8895457"/>
                  <a:gd name="connsiteY4" fmla="*/ 788136 h 797578"/>
                  <a:gd name="connsiteX5" fmla="*/ 2348535 w 8895457"/>
                  <a:gd name="connsiteY5" fmla="*/ 728648 h 797578"/>
                  <a:gd name="connsiteX6" fmla="*/ 2826257 w 8895457"/>
                  <a:gd name="connsiteY6" fmla="*/ 728648 h 797578"/>
                  <a:gd name="connsiteX7" fmla="*/ 3597126 w 8895457"/>
                  <a:gd name="connsiteY7" fmla="*/ 771142 h 797578"/>
                  <a:gd name="connsiteX8" fmla="*/ 4476562 w 8895457"/>
                  <a:gd name="connsiteY8" fmla="*/ 754148 h 797578"/>
                  <a:gd name="connsiteX9" fmla="*/ 5106280 w 8895457"/>
                  <a:gd name="connsiteY9" fmla="*/ 762654 h 797578"/>
                  <a:gd name="connsiteX10" fmla="*/ 5942290 w 8895457"/>
                  <a:gd name="connsiteY10" fmla="*/ 762654 h 797578"/>
                  <a:gd name="connsiteX11" fmla="*/ 7006303 w 8895457"/>
                  <a:gd name="connsiteY11" fmla="*/ 788154 h 797578"/>
                  <a:gd name="connsiteX12" fmla="*/ 7755458 w 8895457"/>
                  <a:gd name="connsiteY12" fmla="*/ 779648 h 797578"/>
                  <a:gd name="connsiteX13" fmla="*/ 8287453 w 8895457"/>
                  <a:gd name="connsiteY13" fmla="*/ 771142 h 797578"/>
                  <a:gd name="connsiteX14" fmla="*/ 8765176 w 8895457"/>
                  <a:gd name="connsiteY14" fmla="*/ 737154 h 797578"/>
                  <a:gd name="connsiteX15" fmla="*/ 8895457 w 8895457"/>
                  <a:gd name="connsiteY15" fmla="*/ 754148 h 797578"/>
                  <a:gd name="connsiteX16" fmla="*/ 8895457 w 8895457"/>
                  <a:gd name="connsiteY16" fmla="*/ 133791 h 797578"/>
                  <a:gd name="connsiteX17" fmla="*/ 8710881 w 8895457"/>
                  <a:gd name="connsiteY17" fmla="*/ 65870 h 797578"/>
                  <a:gd name="connsiteX18" fmla="*/ 7896585 w 8895457"/>
                  <a:gd name="connsiteY18" fmla="*/ 14889 h 797578"/>
                  <a:gd name="connsiteX19" fmla="*/ 7310294 w 8895457"/>
                  <a:gd name="connsiteY19" fmla="*/ 108364 h 797578"/>
                  <a:gd name="connsiteX20" fmla="*/ 6409144 w 8895457"/>
                  <a:gd name="connsiteY20" fmla="*/ 201839 h 797578"/>
                  <a:gd name="connsiteX21" fmla="*/ 5442853 w 8895457"/>
                  <a:gd name="connsiteY21" fmla="*/ 201839 h 797578"/>
                  <a:gd name="connsiteX22" fmla="*/ 3716563 w 8895457"/>
                  <a:gd name="connsiteY22" fmla="*/ 193333 h 797578"/>
                  <a:gd name="connsiteX23" fmla="*/ 2630835 w 8895457"/>
                  <a:gd name="connsiteY23" fmla="*/ 65870 h 797578"/>
                  <a:gd name="connsiteX24" fmla="*/ 839403 w 8895457"/>
                  <a:gd name="connsiteY24" fmla="*/ 57364 h 797578"/>
                  <a:gd name="connsiteX25" fmla="*/ 299581 w 8895457"/>
                  <a:gd name="connsiteY25" fmla="*/ 66415 h 797578"/>
                  <a:gd name="connsiteX0" fmla="*/ 300385 w 8896261"/>
                  <a:gd name="connsiteY0" fmla="*/ 66415 h 797969"/>
                  <a:gd name="connsiteX1" fmla="*/ 182825 w 8896261"/>
                  <a:gd name="connsiteY1" fmla="*/ 625754 h 797969"/>
                  <a:gd name="connsiteX2" fmla="*/ 1198470 w 8896261"/>
                  <a:gd name="connsiteY2" fmla="*/ 754148 h 797969"/>
                  <a:gd name="connsiteX3" fmla="*/ 1893329 w 8896261"/>
                  <a:gd name="connsiteY3" fmla="*/ 788136 h 797969"/>
                  <a:gd name="connsiteX4" fmla="*/ 2349339 w 8896261"/>
                  <a:gd name="connsiteY4" fmla="*/ 728648 h 797969"/>
                  <a:gd name="connsiteX5" fmla="*/ 2827061 w 8896261"/>
                  <a:gd name="connsiteY5" fmla="*/ 728648 h 797969"/>
                  <a:gd name="connsiteX6" fmla="*/ 3597930 w 8896261"/>
                  <a:gd name="connsiteY6" fmla="*/ 771142 h 797969"/>
                  <a:gd name="connsiteX7" fmla="*/ 4477366 w 8896261"/>
                  <a:gd name="connsiteY7" fmla="*/ 754148 h 797969"/>
                  <a:gd name="connsiteX8" fmla="*/ 5107084 w 8896261"/>
                  <a:gd name="connsiteY8" fmla="*/ 762654 h 797969"/>
                  <a:gd name="connsiteX9" fmla="*/ 5943094 w 8896261"/>
                  <a:gd name="connsiteY9" fmla="*/ 762654 h 797969"/>
                  <a:gd name="connsiteX10" fmla="*/ 7007107 w 8896261"/>
                  <a:gd name="connsiteY10" fmla="*/ 788154 h 797969"/>
                  <a:gd name="connsiteX11" fmla="*/ 7756262 w 8896261"/>
                  <a:gd name="connsiteY11" fmla="*/ 779648 h 797969"/>
                  <a:gd name="connsiteX12" fmla="*/ 8288257 w 8896261"/>
                  <a:gd name="connsiteY12" fmla="*/ 771142 h 797969"/>
                  <a:gd name="connsiteX13" fmla="*/ 8765980 w 8896261"/>
                  <a:gd name="connsiteY13" fmla="*/ 737154 h 797969"/>
                  <a:gd name="connsiteX14" fmla="*/ 8896261 w 8896261"/>
                  <a:gd name="connsiteY14" fmla="*/ 754148 h 797969"/>
                  <a:gd name="connsiteX15" fmla="*/ 8896261 w 8896261"/>
                  <a:gd name="connsiteY15" fmla="*/ 133791 h 797969"/>
                  <a:gd name="connsiteX16" fmla="*/ 8711685 w 8896261"/>
                  <a:gd name="connsiteY16" fmla="*/ 65870 h 797969"/>
                  <a:gd name="connsiteX17" fmla="*/ 7897389 w 8896261"/>
                  <a:gd name="connsiteY17" fmla="*/ 14889 h 797969"/>
                  <a:gd name="connsiteX18" fmla="*/ 7311098 w 8896261"/>
                  <a:gd name="connsiteY18" fmla="*/ 108364 h 797969"/>
                  <a:gd name="connsiteX19" fmla="*/ 6409948 w 8896261"/>
                  <a:gd name="connsiteY19" fmla="*/ 201839 h 797969"/>
                  <a:gd name="connsiteX20" fmla="*/ 5443657 w 8896261"/>
                  <a:gd name="connsiteY20" fmla="*/ 201839 h 797969"/>
                  <a:gd name="connsiteX21" fmla="*/ 3717367 w 8896261"/>
                  <a:gd name="connsiteY21" fmla="*/ 193333 h 797969"/>
                  <a:gd name="connsiteX22" fmla="*/ 2631639 w 8896261"/>
                  <a:gd name="connsiteY22" fmla="*/ 65870 h 797969"/>
                  <a:gd name="connsiteX23" fmla="*/ 840207 w 8896261"/>
                  <a:gd name="connsiteY23" fmla="*/ 57364 h 797969"/>
                  <a:gd name="connsiteX24" fmla="*/ 300385 w 8896261"/>
                  <a:gd name="connsiteY24" fmla="*/ 66415 h 797969"/>
                  <a:gd name="connsiteX0" fmla="*/ 263649 w 8859525"/>
                  <a:gd name="connsiteY0" fmla="*/ 66415 h 795901"/>
                  <a:gd name="connsiteX1" fmla="*/ 238952 w 8859525"/>
                  <a:gd name="connsiteY1" fmla="*/ 726571 h 795901"/>
                  <a:gd name="connsiteX2" fmla="*/ 1161734 w 8859525"/>
                  <a:gd name="connsiteY2" fmla="*/ 754148 h 795901"/>
                  <a:gd name="connsiteX3" fmla="*/ 1856593 w 8859525"/>
                  <a:gd name="connsiteY3" fmla="*/ 788136 h 795901"/>
                  <a:gd name="connsiteX4" fmla="*/ 2312603 w 8859525"/>
                  <a:gd name="connsiteY4" fmla="*/ 728648 h 795901"/>
                  <a:gd name="connsiteX5" fmla="*/ 2790325 w 8859525"/>
                  <a:gd name="connsiteY5" fmla="*/ 728648 h 795901"/>
                  <a:gd name="connsiteX6" fmla="*/ 3561194 w 8859525"/>
                  <a:gd name="connsiteY6" fmla="*/ 771142 h 795901"/>
                  <a:gd name="connsiteX7" fmla="*/ 4440630 w 8859525"/>
                  <a:gd name="connsiteY7" fmla="*/ 754148 h 795901"/>
                  <a:gd name="connsiteX8" fmla="*/ 5070348 w 8859525"/>
                  <a:gd name="connsiteY8" fmla="*/ 762654 h 795901"/>
                  <a:gd name="connsiteX9" fmla="*/ 5906358 w 8859525"/>
                  <a:gd name="connsiteY9" fmla="*/ 762654 h 795901"/>
                  <a:gd name="connsiteX10" fmla="*/ 6970371 w 8859525"/>
                  <a:gd name="connsiteY10" fmla="*/ 788154 h 795901"/>
                  <a:gd name="connsiteX11" fmla="*/ 7719526 w 8859525"/>
                  <a:gd name="connsiteY11" fmla="*/ 779648 h 795901"/>
                  <a:gd name="connsiteX12" fmla="*/ 8251521 w 8859525"/>
                  <a:gd name="connsiteY12" fmla="*/ 771142 h 795901"/>
                  <a:gd name="connsiteX13" fmla="*/ 8729244 w 8859525"/>
                  <a:gd name="connsiteY13" fmla="*/ 737154 h 795901"/>
                  <a:gd name="connsiteX14" fmla="*/ 8859525 w 8859525"/>
                  <a:gd name="connsiteY14" fmla="*/ 754148 h 795901"/>
                  <a:gd name="connsiteX15" fmla="*/ 8859525 w 8859525"/>
                  <a:gd name="connsiteY15" fmla="*/ 133791 h 795901"/>
                  <a:gd name="connsiteX16" fmla="*/ 8674949 w 8859525"/>
                  <a:gd name="connsiteY16" fmla="*/ 65870 h 795901"/>
                  <a:gd name="connsiteX17" fmla="*/ 7860653 w 8859525"/>
                  <a:gd name="connsiteY17" fmla="*/ 14889 h 795901"/>
                  <a:gd name="connsiteX18" fmla="*/ 7274362 w 8859525"/>
                  <a:gd name="connsiteY18" fmla="*/ 108364 h 795901"/>
                  <a:gd name="connsiteX19" fmla="*/ 6373212 w 8859525"/>
                  <a:gd name="connsiteY19" fmla="*/ 201839 h 795901"/>
                  <a:gd name="connsiteX20" fmla="*/ 5406921 w 8859525"/>
                  <a:gd name="connsiteY20" fmla="*/ 201839 h 795901"/>
                  <a:gd name="connsiteX21" fmla="*/ 3680631 w 8859525"/>
                  <a:gd name="connsiteY21" fmla="*/ 193333 h 795901"/>
                  <a:gd name="connsiteX22" fmla="*/ 2594903 w 8859525"/>
                  <a:gd name="connsiteY22" fmla="*/ 65870 h 795901"/>
                  <a:gd name="connsiteX23" fmla="*/ 803471 w 8859525"/>
                  <a:gd name="connsiteY23" fmla="*/ 57364 h 795901"/>
                  <a:gd name="connsiteX24" fmla="*/ 263649 w 8859525"/>
                  <a:gd name="connsiteY24" fmla="*/ 66415 h 795901"/>
                  <a:gd name="connsiteX0" fmla="*/ 224684 w 8820560"/>
                  <a:gd name="connsiteY0" fmla="*/ 66415 h 815564"/>
                  <a:gd name="connsiteX1" fmla="*/ 199987 w 8820560"/>
                  <a:gd name="connsiteY1" fmla="*/ 726571 h 815564"/>
                  <a:gd name="connsiteX2" fmla="*/ 1122769 w 8820560"/>
                  <a:gd name="connsiteY2" fmla="*/ 754148 h 815564"/>
                  <a:gd name="connsiteX3" fmla="*/ 1817628 w 8820560"/>
                  <a:gd name="connsiteY3" fmla="*/ 788136 h 815564"/>
                  <a:gd name="connsiteX4" fmla="*/ 2273638 w 8820560"/>
                  <a:gd name="connsiteY4" fmla="*/ 728648 h 815564"/>
                  <a:gd name="connsiteX5" fmla="*/ 2751360 w 8820560"/>
                  <a:gd name="connsiteY5" fmla="*/ 728648 h 815564"/>
                  <a:gd name="connsiteX6" fmla="*/ 3522229 w 8820560"/>
                  <a:gd name="connsiteY6" fmla="*/ 771142 h 815564"/>
                  <a:gd name="connsiteX7" fmla="*/ 4401665 w 8820560"/>
                  <a:gd name="connsiteY7" fmla="*/ 754148 h 815564"/>
                  <a:gd name="connsiteX8" fmla="*/ 5031383 w 8820560"/>
                  <a:gd name="connsiteY8" fmla="*/ 762654 h 815564"/>
                  <a:gd name="connsiteX9" fmla="*/ 5867393 w 8820560"/>
                  <a:gd name="connsiteY9" fmla="*/ 762654 h 815564"/>
                  <a:gd name="connsiteX10" fmla="*/ 6931406 w 8820560"/>
                  <a:gd name="connsiteY10" fmla="*/ 788154 h 815564"/>
                  <a:gd name="connsiteX11" fmla="*/ 7680561 w 8820560"/>
                  <a:gd name="connsiteY11" fmla="*/ 779648 h 815564"/>
                  <a:gd name="connsiteX12" fmla="*/ 8212556 w 8820560"/>
                  <a:gd name="connsiteY12" fmla="*/ 771142 h 815564"/>
                  <a:gd name="connsiteX13" fmla="*/ 8690279 w 8820560"/>
                  <a:gd name="connsiteY13" fmla="*/ 737154 h 815564"/>
                  <a:gd name="connsiteX14" fmla="*/ 8820560 w 8820560"/>
                  <a:gd name="connsiteY14" fmla="*/ 754148 h 815564"/>
                  <a:gd name="connsiteX15" fmla="*/ 8820560 w 8820560"/>
                  <a:gd name="connsiteY15" fmla="*/ 133791 h 815564"/>
                  <a:gd name="connsiteX16" fmla="*/ 8635984 w 8820560"/>
                  <a:gd name="connsiteY16" fmla="*/ 65870 h 815564"/>
                  <a:gd name="connsiteX17" fmla="*/ 7821688 w 8820560"/>
                  <a:gd name="connsiteY17" fmla="*/ 14889 h 815564"/>
                  <a:gd name="connsiteX18" fmla="*/ 7235397 w 8820560"/>
                  <a:gd name="connsiteY18" fmla="*/ 108364 h 815564"/>
                  <a:gd name="connsiteX19" fmla="*/ 6334247 w 8820560"/>
                  <a:gd name="connsiteY19" fmla="*/ 201839 h 815564"/>
                  <a:gd name="connsiteX20" fmla="*/ 5367956 w 8820560"/>
                  <a:gd name="connsiteY20" fmla="*/ 201839 h 815564"/>
                  <a:gd name="connsiteX21" fmla="*/ 3641666 w 8820560"/>
                  <a:gd name="connsiteY21" fmla="*/ 193333 h 815564"/>
                  <a:gd name="connsiteX22" fmla="*/ 2555938 w 8820560"/>
                  <a:gd name="connsiteY22" fmla="*/ 65870 h 815564"/>
                  <a:gd name="connsiteX23" fmla="*/ 764506 w 8820560"/>
                  <a:gd name="connsiteY23" fmla="*/ 57364 h 815564"/>
                  <a:gd name="connsiteX24" fmla="*/ 224684 w 8820560"/>
                  <a:gd name="connsiteY24" fmla="*/ 66415 h 815564"/>
                  <a:gd name="connsiteX0" fmla="*/ 93047 w 8688923"/>
                  <a:gd name="connsiteY0" fmla="*/ 66415 h 795903"/>
                  <a:gd name="connsiteX1" fmla="*/ 71109 w 8688923"/>
                  <a:gd name="connsiteY1" fmla="*/ 350379 h 795903"/>
                  <a:gd name="connsiteX2" fmla="*/ 68350 w 8688923"/>
                  <a:gd name="connsiteY2" fmla="*/ 726571 h 795903"/>
                  <a:gd name="connsiteX3" fmla="*/ 991132 w 8688923"/>
                  <a:gd name="connsiteY3" fmla="*/ 754148 h 795903"/>
                  <a:gd name="connsiteX4" fmla="*/ 1685991 w 8688923"/>
                  <a:gd name="connsiteY4" fmla="*/ 788136 h 795903"/>
                  <a:gd name="connsiteX5" fmla="*/ 2142001 w 8688923"/>
                  <a:gd name="connsiteY5" fmla="*/ 728648 h 795903"/>
                  <a:gd name="connsiteX6" fmla="*/ 2619723 w 8688923"/>
                  <a:gd name="connsiteY6" fmla="*/ 728648 h 795903"/>
                  <a:gd name="connsiteX7" fmla="*/ 3390592 w 8688923"/>
                  <a:gd name="connsiteY7" fmla="*/ 771142 h 795903"/>
                  <a:gd name="connsiteX8" fmla="*/ 4270028 w 8688923"/>
                  <a:gd name="connsiteY8" fmla="*/ 754148 h 795903"/>
                  <a:gd name="connsiteX9" fmla="*/ 4899746 w 8688923"/>
                  <a:gd name="connsiteY9" fmla="*/ 762654 h 795903"/>
                  <a:gd name="connsiteX10" fmla="*/ 5735756 w 8688923"/>
                  <a:gd name="connsiteY10" fmla="*/ 762654 h 795903"/>
                  <a:gd name="connsiteX11" fmla="*/ 6799769 w 8688923"/>
                  <a:gd name="connsiteY11" fmla="*/ 788154 h 795903"/>
                  <a:gd name="connsiteX12" fmla="*/ 7548924 w 8688923"/>
                  <a:gd name="connsiteY12" fmla="*/ 779648 h 795903"/>
                  <a:gd name="connsiteX13" fmla="*/ 8080919 w 8688923"/>
                  <a:gd name="connsiteY13" fmla="*/ 771142 h 795903"/>
                  <a:gd name="connsiteX14" fmla="*/ 8558642 w 8688923"/>
                  <a:gd name="connsiteY14" fmla="*/ 737154 h 795903"/>
                  <a:gd name="connsiteX15" fmla="*/ 8688923 w 8688923"/>
                  <a:gd name="connsiteY15" fmla="*/ 754148 h 795903"/>
                  <a:gd name="connsiteX16" fmla="*/ 8688923 w 8688923"/>
                  <a:gd name="connsiteY16" fmla="*/ 133791 h 795903"/>
                  <a:gd name="connsiteX17" fmla="*/ 8504347 w 8688923"/>
                  <a:gd name="connsiteY17" fmla="*/ 65870 h 795903"/>
                  <a:gd name="connsiteX18" fmla="*/ 7690051 w 8688923"/>
                  <a:gd name="connsiteY18" fmla="*/ 14889 h 795903"/>
                  <a:gd name="connsiteX19" fmla="*/ 7103760 w 8688923"/>
                  <a:gd name="connsiteY19" fmla="*/ 108364 h 795903"/>
                  <a:gd name="connsiteX20" fmla="*/ 6202610 w 8688923"/>
                  <a:gd name="connsiteY20" fmla="*/ 201839 h 795903"/>
                  <a:gd name="connsiteX21" fmla="*/ 5236319 w 8688923"/>
                  <a:gd name="connsiteY21" fmla="*/ 201839 h 795903"/>
                  <a:gd name="connsiteX22" fmla="*/ 3510029 w 8688923"/>
                  <a:gd name="connsiteY22" fmla="*/ 193333 h 795903"/>
                  <a:gd name="connsiteX23" fmla="*/ 2424301 w 8688923"/>
                  <a:gd name="connsiteY23" fmla="*/ 65870 h 795903"/>
                  <a:gd name="connsiteX24" fmla="*/ 632869 w 8688923"/>
                  <a:gd name="connsiteY24" fmla="*/ 57364 h 795903"/>
                  <a:gd name="connsiteX25" fmla="*/ 93047 w 8688923"/>
                  <a:gd name="connsiteY25" fmla="*/ 66415 h 795903"/>
                  <a:gd name="connsiteX0" fmla="*/ 91443 w 8687319"/>
                  <a:gd name="connsiteY0" fmla="*/ 66415 h 795901"/>
                  <a:gd name="connsiteX1" fmla="*/ 69505 w 8687319"/>
                  <a:gd name="connsiteY1" fmla="*/ 350379 h 795901"/>
                  <a:gd name="connsiteX2" fmla="*/ 66746 w 8687319"/>
                  <a:gd name="connsiteY2" fmla="*/ 726571 h 795901"/>
                  <a:gd name="connsiteX3" fmla="*/ 989528 w 8687319"/>
                  <a:gd name="connsiteY3" fmla="*/ 754148 h 795901"/>
                  <a:gd name="connsiteX4" fmla="*/ 1684387 w 8687319"/>
                  <a:gd name="connsiteY4" fmla="*/ 788136 h 795901"/>
                  <a:gd name="connsiteX5" fmla="*/ 2140397 w 8687319"/>
                  <a:gd name="connsiteY5" fmla="*/ 728648 h 795901"/>
                  <a:gd name="connsiteX6" fmla="*/ 2618119 w 8687319"/>
                  <a:gd name="connsiteY6" fmla="*/ 728648 h 795901"/>
                  <a:gd name="connsiteX7" fmla="*/ 3388988 w 8687319"/>
                  <a:gd name="connsiteY7" fmla="*/ 771142 h 795901"/>
                  <a:gd name="connsiteX8" fmla="*/ 4268424 w 8687319"/>
                  <a:gd name="connsiteY8" fmla="*/ 754148 h 795901"/>
                  <a:gd name="connsiteX9" fmla="*/ 4898142 w 8687319"/>
                  <a:gd name="connsiteY9" fmla="*/ 762654 h 795901"/>
                  <a:gd name="connsiteX10" fmla="*/ 5734152 w 8687319"/>
                  <a:gd name="connsiteY10" fmla="*/ 762654 h 795901"/>
                  <a:gd name="connsiteX11" fmla="*/ 6798165 w 8687319"/>
                  <a:gd name="connsiteY11" fmla="*/ 788154 h 795901"/>
                  <a:gd name="connsiteX12" fmla="*/ 7547320 w 8687319"/>
                  <a:gd name="connsiteY12" fmla="*/ 779648 h 795901"/>
                  <a:gd name="connsiteX13" fmla="*/ 8079315 w 8687319"/>
                  <a:gd name="connsiteY13" fmla="*/ 771142 h 795901"/>
                  <a:gd name="connsiteX14" fmla="*/ 8557038 w 8687319"/>
                  <a:gd name="connsiteY14" fmla="*/ 737154 h 795901"/>
                  <a:gd name="connsiteX15" fmla="*/ 8687319 w 8687319"/>
                  <a:gd name="connsiteY15" fmla="*/ 754148 h 795901"/>
                  <a:gd name="connsiteX16" fmla="*/ 8687319 w 8687319"/>
                  <a:gd name="connsiteY16" fmla="*/ 133791 h 795901"/>
                  <a:gd name="connsiteX17" fmla="*/ 8502743 w 8687319"/>
                  <a:gd name="connsiteY17" fmla="*/ 65870 h 795901"/>
                  <a:gd name="connsiteX18" fmla="*/ 7688447 w 8687319"/>
                  <a:gd name="connsiteY18" fmla="*/ 14889 h 795901"/>
                  <a:gd name="connsiteX19" fmla="*/ 7102156 w 8687319"/>
                  <a:gd name="connsiteY19" fmla="*/ 108364 h 795901"/>
                  <a:gd name="connsiteX20" fmla="*/ 6201006 w 8687319"/>
                  <a:gd name="connsiteY20" fmla="*/ 201839 h 795901"/>
                  <a:gd name="connsiteX21" fmla="*/ 5234715 w 8687319"/>
                  <a:gd name="connsiteY21" fmla="*/ 201839 h 795901"/>
                  <a:gd name="connsiteX22" fmla="*/ 3508425 w 8687319"/>
                  <a:gd name="connsiteY22" fmla="*/ 193333 h 795901"/>
                  <a:gd name="connsiteX23" fmla="*/ 2422697 w 8687319"/>
                  <a:gd name="connsiteY23" fmla="*/ 65870 h 795901"/>
                  <a:gd name="connsiteX24" fmla="*/ 631265 w 8687319"/>
                  <a:gd name="connsiteY24" fmla="*/ 57364 h 795901"/>
                  <a:gd name="connsiteX25" fmla="*/ 91443 w 8687319"/>
                  <a:gd name="connsiteY25" fmla="*/ 66415 h 795901"/>
                  <a:gd name="connsiteX0" fmla="*/ 91443 w 8687319"/>
                  <a:gd name="connsiteY0" fmla="*/ 66415 h 795903"/>
                  <a:gd name="connsiteX1" fmla="*/ 69505 w 8687319"/>
                  <a:gd name="connsiteY1" fmla="*/ 350379 h 795903"/>
                  <a:gd name="connsiteX2" fmla="*/ 66746 w 8687319"/>
                  <a:gd name="connsiteY2" fmla="*/ 726571 h 795903"/>
                  <a:gd name="connsiteX3" fmla="*/ 989528 w 8687319"/>
                  <a:gd name="connsiteY3" fmla="*/ 754148 h 795903"/>
                  <a:gd name="connsiteX4" fmla="*/ 1684387 w 8687319"/>
                  <a:gd name="connsiteY4" fmla="*/ 788136 h 795903"/>
                  <a:gd name="connsiteX5" fmla="*/ 2140397 w 8687319"/>
                  <a:gd name="connsiteY5" fmla="*/ 728648 h 795903"/>
                  <a:gd name="connsiteX6" fmla="*/ 2618119 w 8687319"/>
                  <a:gd name="connsiteY6" fmla="*/ 728648 h 795903"/>
                  <a:gd name="connsiteX7" fmla="*/ 3388988 w 8687319"/>
                  <a:gd name="connsiteY7" fmla="*/ 771142 h 795903"/>
                  <a:gd name="connsiteX8" fmla="*/ 4268424 w 8687319"/>
                  <a:gd name="connsiteY8" fmla="*/ 754148 h 795903"/>
                  <a:gd name="connsiteX9" fmla="*/ 4898142 w 8687319"/>
                  <a:gd name="connsiteY9" fmla="*/ 762654 h 795903"/>
                  <a:gd name="connsiteX10" fmla="*/ 5734152 w 8687319"/>
                  <a:gd name="connsiteY10" fmla="*/ 762654 h 795903"/>
                  <a:gd name="connsiteX11" fmla="*/ 6798165 w 8687319"/>
                  <a:gd name="connsiteY11" fmla="*/ 788154 h 795903"/>
                  <a:gd name="connsiteX12" fmla="*/ 7547320 w 8687319"/>
                  <a:gd name="connsiteY12" fmla="*/ 779648 h 795903"/>
                  <a:gd name="connsiteX13" fmla="*/ 8079315 w 8687319"/>
                  <a:gd name="connsiteY13" fmla="*/ 771142 h 795903"/>
                  <a:gd name="connsiteX14" fmla="*/ 8557038 w 8687319"/>
                  <a:gd name="connsiteY14" fmla="*/ 737154 h 795903"/>
                  <a:gd name="connsiteX15" fmla="*/ 8687319 w 8687319"/>
                  <a:gd name="connsiteY15" fmla="*/ 754148 h 795903"/>
                  <a:gd name="connsiteX16" fmla="*/ 8687319 w 8687319"/>
                  <a:gd name="connsiteY16" fmla="*/ 133791 h 795903"/>
                  <a:gd name="connsiteX17" fmla="*/ 8502743 w 8687319"/>
                  <a:gd name="connsiteY17" fmla="*/ 65870 h 795903"/>
                  <a:gd name="connsiteX18" fmla="*/ 7688447 w 8687319"/>
                  <a:gd name="connsiteY18" fmla="*/ 14889 h 795903"/>
                  <a:gd name="connsiteX19" fmla="*/ 7102156 w 8687319"/>
                  <a:gd name="connsiteY19" fmla="*/ 108364 h 795903"/>
                  <a:gd name="connsiteX20" fmla="*/ 6201006 w 8687319"/>
                  <a:gd name="connsiteY20" fmla="*/ 201839 h 795903"/>
                  <a:gd name="connsiteX21" fmla="*/ 5234715 w 8687319"/>
                  <a:gd name="connsiteY21" fmla="*/ 201839 h 795903"/>
                  <a:gd name="connsiteX22" fmla="*/ 3508425 w 8687319"/>
                  <a:gd name="connsiteY22" fmla="*/ 193333 h 795903"/>
                  <a:gd name="connsiteX23" fmla="*/ 2422697 w 8687319"/>
                  <a:gd name="connsiteY23" fmla="*/ 65870 h 795903"/>
                  <a:gd name="connsiteX24" fmla="*/ 631265 w 8687319"/>
                  <a:gd name="connsiteY24" fmla="*/ 57364 h 795903"/>
                  <a:gd name="connsiteX25" fmla="*/ 91443 w 8687319"/>
                  <a:gd name="connsiteY25" fmla="*/ 66415 h 795903"/>
                  <a:gd name="connsiteX0" fmla="*/ 87616 w 8683492"/>
                  <a:gd name="connsiteY0" fmla="*/ 66415 h 795901"/>
                  <a:gd name="connsiteX1" fmla="*/ 65678 w 8683492"/>
                  <a:gd name="connsiteY1" fmla="*/ 350379 h 795901"/>
                  <a:gd name="connsiteX2" fmla="*/ 80340 w 8683492"/>
                  <a:gd name="connsiteY2" fmla="*/ 609625 h 795901"/>
                  <a:gd name="connsiteX3" fmla="*/ 62919 w 8683492"/>
                  <a:gd name="connsiteY3" fmla="*/ 726571 h 795901"/>
                  <a:gd name="connsiteX4" fmla="*/ 985701 w 8683492"/>
                  <a:gd name="connsiteY4" fmla="*/ 754148 h 795901"/>
                  <a:gd name="connsiteX5" fmla="*/ 1680560 w 8683492"/>
                  <a:gd name="connsiteY5" fmla="*/ 788136 h 795901"/>
                  <a:gd name="connsiteX6" fmla="*/ 2136570 w 8683492"/>
                  <a:gd name="connsiteY6" fmla="*/ 728648 h 795901"/>
                  <a:gd name="connsiteX7" fmla="*/ 2614292 w 8683492"/>
                  <a:gd name="connsiteY7" fmla="*/ 728648 h 795901"/>
                  <a:gd name="connsiteX8" fmla="*/ 3385161 w 8683492"/>
                  <a:gd name="connsiteY8" fmla="*/ 771142 h 795901"/>
                  <a:gd name="connsiteX9" fmla="*/ 4264597 w 8683492"/>
                  <a:gd name="connsiteY9" fmla="*/ 754148 h 795901"/>
                  <a:gd name="connsiteX10" fmla="*/ 4894315 w 8683492"/>
                  <a:gd name="connsiteY10" fmla="*/ 762654 h 795901"/>
                  <a:gd name="connsiteX11" fmla="*/ 5730325 w 8683492"/>
                  <a:gd name="connsiteY11" fmla="*/ 762654 h 795901"/>
                  <a:gd name="connsiteX12" fmla="*/ 6794338 w 8683492"/>
                  <a:gd name="connsiteY12" fmla="*/ 788154 h 795901"/>
                  <a:gd name="connsiteX13" fmla="*/ 7543493 w 8683492"/>
                  <a:gd name="connsiteY13" fmla="*/ 779648 h 795901"/>
                  <a:gd name="connsiteX14" fmla="*/ 8075488 w 8683492"/>
                  <a:gd name="connsiteY14" fmla="*/ 771142 h 795901"/>
                  <a:gd name="connsiteX15" fmla="*/ 8553211 w 8683492"/>
                  <a:gd name="connsiteY15" fmla="*/ 737154 h 795901"/>
                  <a:gd name="connsiteX16" fmla="*/ 8683492 w 8683492"/>
                  <a:gd name="connsiteY16" fmla="*/ 754148 h 795901"/>
                  <a:gd name="connsiteX17" fmla="*/ 8683492 w 8683492"/>
                  <a:gd name="connsiteY17" fmla="*/ 133791 h 795901"/>
                  <a:gd name="connsiteX18" fmla="*/ 8498916 w 8683492"/>
                  <a:gd name="connsiteY18" fmla="*/ 65870 h 795901"/>
                  <a:gd name="connsiteX19" fmla="*/ 7684620 w 8683492"/>
                  <a:gd name="connsiteY19" fmla="*/ 14889 h 795901"/>
                  <a:gd name="connsiteX20" fmla="*/ 7098329 w 8683492"/>
                  <a:gd name="connsiteY20" fmla="*/ 108364 h 795901"/>
                  <a:gd name="connsiteX21" fmla="*/ 6197179 w 8683492"/>
                  <a:gd name="connsiteY21" fmla="*/ 201839 h 795901"/>
                  <a:gd name="connsiteX22" fmla="*/ 5230888 w 8683492"/>
                  <a:gd name="connsiteY22" fmla="*/ 201839 h 795901"/>
                  <a:gd name="connsiteX23" fmla="*/ 3504598 w 8683492"/>
                  <a:gd name="connsiteY23" fmla="*/ 193333 h 795901"/>
                  <a:gd name="connsiteX24" fmla="*/ 2418870 w 8683492"/>
                  <a:gd name="connsiteY24" fmla="*/ 65870 h 795901"/>
                  <a:gd name="connsiteX25" fmla="*/ 627438 w 8683492"/>
                  <a:gd name="connsiteY25" fmla="*/ 57364 h 795901"/>
                  <a:gd name="connsiteX26" fmla="*/ 87616 w 8683492"/>
                  <a:gd name="connsiteY26" fmla="*/ 66415 h 795901"/>
                  <a:gd name="connsiteX0" fmla="*/ 84495 w 8680371"/>
                  <a:gd name="connsiteY0" fmla="*/ 66415 h 795903"/>
                  <a:gd name="connsiteX1" fmla="*/ 62557 w 8680371"/>
                  <a:gd name="connsiteY1" fmla="*/ 350379 h 795903"/>
                  <a:gd name="connsiteX2" fmla="*/ 77219 w 8680371"/>
                  <a:gd name="connsiteY2" fmla="*/ 609625 h 795903"/>
                  <a:gd name="connsiteX3" fmla="*/ 89436 w 8680371"/>
                  <a:gd name="connsiteY3" fmla="*/ 686441 h 795903"/>
                  <a:gd name="connsiteX4" fmla="*/ 59798 w 8680371"/>
                  <a:gd name="connsiteY4" fmla="*/ 726571 h 795903"/>
                  <a:gd name="connsiteX5" fmla="*/ 982580 w 8680371"/>
                  <a:gd name="connsiteY5" fmla="*/ 754148 h 795903"/>
                  <a:gd name="connsiteX6" fmla="*/ 1677439 w 8680371"/>
                  <a:gd name="connsiteY6" fmla="*/ 788136 h 795903"/>
                  <a:gd name="connsiteX7" fmla="*/ 2133449 w 8680371"/>
                  <a:gd name="connsiteY7" fmla="*/ 728648 h 795903"/>
                  <a:gd name="connsiteX8" fmla="*/ 2611171 w 8680371"/>
                  <a:gd name="connsiteY8" fmla="*/ 728648 h 795903"/>
                  <a:gd name="connsiteX9" fmla="*/ 3382040 w 8680371"/>
                  <a:gd name="connsiteY9" fmla="*/ 771142 h 795903"/>
                  <a:gd name="connsiteX10" fmla="*/ 4261476 w 8680371"/>
                  <a:gd name="connsiteY10" fmla="*/ 754148 h 795903"/>
                  <a:gd name="connsiteX11" fmla="*/ 4891194 w 8680371"/>
                  <a:gd name="connsiteY11" fmla="*/ 762654 h 795903"/>
                  <a:gd name="connsiteX12" fmla="*/ 5727204 w 8680371"/>
                  <a:gd name="connsiteY12" fmla="*/ 762654 h 795903"/>
                  <a:gd name="connsiteX13" fmla="*/ 6791217 w 8680371"/>
                  <a:gd name="connsiteY13" fmla="*/ 788154 h 795903"/>
                  <a:gd name="connsiteX14" fmla="*/ 7540372 w 8680371"/>
                  <a:gd name="connsiteY14" fmla="*/ 779648 h 795903"/>
                  <a:gd name="connsiteX15" fmla="*/ 8072367 w 8680371"/>
                  <a:gd name="connsiteY15" fmla="*/ 771142 h 795903"/>
                  <a:gd name="connsiteX16" fmla="*/ 8550090 w 8680371"/>
                  <a:gd name="connsiteY16" fmla="*/ 737154 h 795903"/>
                  <a:gd name="connsiteX17" fmla="*/ 8680371 w 8680371"/>
                  <a:gd name="connsiteY17" fmla="*/ 754148 h 795903"/>
                  <a:gd name="connsiteX18" fmla="*/ 8680371 w 8680371"/>
                  <a:gd name="connsiteY18" fmla="*/ 133791 h 795903"/>
                  <a:gd name="connsiteX19" fmla="*/ 8495795 w 8680371"/>
                  <a:gd name="connsiteY19" fmla="*/ 65870 h 795903"/>
                  <a:gd name="connsiteX20" fmla="*/ 7681499 w 8680371"/>
                  <a:gd name="connsiteY20" fmla="*/ 14889 h 795903"/>
                  <a:gd name="connsiteX21" fmla="*/ 7095208 w 8680371"/>
                  <a:gd name="connsiteY21" fmla="*/ 108364 h 795903"/>
                  <a:gd name="connsiteX22" fmla="*/ 6194058 w 8680371"/>
                  <a:gd name="connsiteY22" fmla="*/ 201839 h 795903"/>
                  <a:gd name="connsiteX23" fmla="*/ 5227767 w 8680371"/>
                  <a:gd name="connsiteY23" fmla="*/ 201839 h 795903"/>
                  <a:gd name="connsiteX24" fmla="*/ 3501477 w 8680371"/>
                  <a:gd name="connsiteY24" fmla="*/ 193333 h 795903"/>
                  <a:gd name="connsiteX25" fmla="*/ 2415749 w 8680371"/>
                  <a:gd name="connsiteY25" fmla="*/ 65870 h 795903"/>
                  <a:gd name="connsiteX26" fmla="*/ 624317 w 8680371"/>
                  <a:gd name="connsiteY26" fmla="*/ 57364 h 795903"/>
                  <a:gd name="connsiteX27" fmla="*/ 84495 w 8680371"/>
                  <a:gd name="connsiteY27" fmla="*/ 66415 h 795903"/>
                  <a:gd name="connsiteX0" fmla="*/ 58632 w 8654508"/>
                  <a:gd name="connsiteY0" fmla="*/ 66415 h 847530"/>
                  <a:gd name="connsiteX1" fmla="*/ 36694 w 8654508"/>
                  <a:gd name="connsiteY1" fmla="*/ 350379 h 847530"/>
                  <a:gd name="connsiteX2" fmla="*/ 51356 w 8654508"/>
                  <a:gd name="connsiteY2" fmla="*/ 609625 h 847530"/>
                  <a:gd name="connsiteX3" fmla="*/ 63573 w 8654508"/>
                  <a:gd name="connsiteY3" fmla="*/ 686441 h 847530"/>
                  <a:gd name="connsiteX4" fmla="*/ 99916 w 8654508"/>
                  <a:gd name="connsiteY4" fmla="*/ 846591 h 847530"/>
                  <a:gd name="connsiteX5" fmla="*/ 956717 w 8654508"/>
                  <a:gd name="connsiteY5" fmla="*/ 754148 h 847530"/>
                  <a:gd name="connsiteX6" fmla="*/ 1651576 w 8654508"/>
                  <a:gd name="connsiteY6" fmla="*/ 788136 h 847530"/>
                  <a:gd name="connsiteX7" fmla="*/ 2107586 w 8654508"/>
                  <a:gd name="connsiteY7" fmla="*/ 728648 h 847530"/>
                  <a:gd name="connsiteX8" fmla="*/ 2585308 w 8654508"/>
                  <a:gd name="connsiteY8" fmla="*/ 728648 h 847530"/>
                  <a:gd name="connsiteX9" fmla="*/ 3356177 w 8654508"/>
                  <a:gd name="connsiteY9" fmla="*/ 771142 h 847530"/>
                  <a:gd name="connsiteX10" fmla="*/ 4235613 w 8654508"/>
                  <a:gd name="connsiteY10" fmla="*/ 754148 h 847530"/>
                  <a:gd name="connsiteX11" fmla="*/ 4865331 w 8654508"/>
                  <a:gd name="connsiteY11" fmla="*/ 762654 h 847530"/>
                  <a:gd name="connsiteX12" fmla="*/ 5701341 w 8654508"/>
                  <a:gd name="connsiteY12" fmla="*/ 762654 h 847530"/>
                  <a:gd name="connsiteX13" fmla="*/ 6765354 w 8654508"/>
                  <a:gd name="connsiteY13" fmla="*/ 788154 h 847530"/>
                  <a:gd name="connsiteX14" fmla="*/ 7514509 w 8654508"/>
                  <a:gd name="connsiteY14" fmla="*/ 779648 h 847530"/>
                  <a:gd name="connsiteX15" fmla="*/ 8046504 w 8654508"/>
                  <a:gd name="connsiteY15" fmla="*/ 771142 h 847530"/>
                  <a:gd name="connsiteX16" fmla="*/ 8524227 w 8654508"/>
                  <a:gd name="connsiteY16" fmla="*/ 737154 h 847530"/>
                  <a:gd name="connsiteX17" fmla="*/ 8654508 w 8654508"/>
                  <a:gd name="connsiteY17" fmla="*/ 754148 h 847530"/>
                  <a:gd name="connsiteX18" fmla="*/ 8654508 w 8654508"/>
                  <a:gd name="connsiteY18" fmla="*/ 133791 h 847530"/>
                  <a:gd name="connsiteX19" fmla="*/ 8469932 w 8654508"/>
                  <a:gd name="connsiteY19" fmla="*/ 65870 h 847530"/>
                  <a:gd name="connsiteX20" fmla="*/ 7655636 w 8654508"/>
                  <a:gd name="connsiteY20" fmla="*/ 14889 h 847530"/>
                  <a:gd name="connsiteX21" fmla="*/ 7069345 w 8654508"/>
                  <a:gd name="connsiteY21" fmla="*/ 108364 h 847530"/>
                  <a:gd name="connsiteX22" fmla="*/ 6168195 w 8654508"/>
                  <a:gd name="connsiteY22" fmla="*/ 201839 h 847530"/>
                  <a:gd name="connsiteX23" fmla="*/ 5201904 w 8654508"/>
                  <a:gd name="connsiteY23" fmla="*/ 201839 h 847530"/>
                  <a:gd name="connsiteX24" fmla="*/ 3475614 w 8654508"/>
                  <a:gd name="connsiteY24" fmla="*/ 193333 h 847530"/>
                  <a:gd name="connsiteX25" fmla="*/ 2389886 w 8654508"/>
                  <a:gd name="connsiteY25" fmla="*/ 65870 h 847530"/>
                  <a:gd name="connsiteX26" fmla="*/ 598454 w 8654508"/>
                  <a:gd name="connsiteY26" fmla="*/ 57364 h 847530"/>
                  <a:gd name="connsiteX27" fmla="*/ 58632 w 8654508"/>
                  <a:gd name="connsiteY27" fmla="*/ 66415 h 847530"/>
                  <a:gd name="connsiteX0" fmla="*/ 54170 w 8650046"/>
                  <a:gd name="connsiteY0" fmla="*/ 66415 h 847528"/>
                  <a:gd name="connsiteX1" fmla="*/ 20012 w 8650046"/>
                  <a:gd name="connsiteY1" fmla="*/ 139144 h 847528"/>
                  <a:gd name="connsiteX2" fmla="*/ 32232 w 8650046"/>
                  <a:gd name="connsiteY2" fmla="*/ 350379 h 847528"/>
                  <a:gd name="connsiteX3" fmla="*/ 46894 w 8650046"/>
                  <a:gd name="connsiteY3" fmla="*/ 609625 h 847528"/>
                  <a:gd name="connsiteX4" fmla="*/ 59111 w 8650046"/>
                  <a:gd name="connsiteY4" fmla="*/ 686441 h 847528"/>
                  <a:gd name="connsiteX5" fmla="*/ 95454 w 8650046"/>
                  <a:gd name="connsiteY5" fmla="*/ 846591 h 847528"/>
                  <a:gd name="connsiteX6" fmla="*/ 952255 w 8650046"/>
                  <a:gd name="connsiteY6" fmla="*/ 754148 h 847528"/>
                  <a:gd name="connsiteX7" fmla="*/ 1647114 w 8650046"/>
                  <a:gd name="connsiteY7" fmla="*/ 788136 h 847528"/>
                  <a:gd name="connsiteX8" fmla="*/ 2103124 w 8650046"/>
                  <a:gd name="connsiteY8" fmla="*/ 728648 h 847528"/>
                  <a:gd name="connsiteX9" fmla="*/ 2580846 w 8650046"/>
                  <a:gd name="connsiteY9" fmla="*/ 728648 h 847528"/>
                  <a:gd name="connsiteX10" fmla="*/ 3351715 w 8650046"/>
                  <a:gd name="connsiteY10" fmla="*/ 771142 h 847528"/>
                  <a:gd name="connsiteX11" fmla="*/ 4231151 w 8650046"/>
                  <a:gd name="connsiteY11" fmla="*/ 754148 h 847528"/>
                  <a:gd name="connsiteX12" fmla="*/ 4860869 w 8650046"/>
                  <a:gd name="connsiteY12" fmla="*/ 762654 h 847528"/>
                  <a:gd name="connsiteX13" fmla="*/ 5696879 w 8650046"/>
                  <a:gd name="connsiteY13" fmla="*/ 762654 h 847528"/>
                  <a:gd name="connsiteX14" fmla="*/ 6760892 w 8650046"/>
                  <a:gd name="connsiteY14" fmla="*/ 788154 h 847528"/>
                  <a:gd name="connsiteX15" fmla="*/ 7510047 w 8650046"/>
                  <a:gd name="connsiteY15" fmla="*/ 779648 h 847528"/>
                  <a:gd name="connsiteX16" fmla="*/ 8042042 w 8650046"/>
                  <a:gd name="connsiteY16" fmla="*/ 771142 h 847528"/>
                  <a:gd name="connsiteX17" fmla="*/ 8519765 w 8650046"/>
                  <a:gd name="connsiteY17" fmla="*/ 737154 h 847528"/>
                  <a:gd name="connsiteX18" fmla="*/ 8650046 w 8650046"/>
                  <a:gd name="connsiteY18" fmla="*/ 754148 h 847528"/>
                  <a:gd name="connsiteX19" fmla="*/ 8650046 w 8650046"/>
                  <a:gd name="connsiteY19" fmla="*/ 133791 h 847528"/>
                  <a:gd name="connsiteX20" fmla="*/ 8465470 w 8650046"/>
                  <a:gd name="connsiteY20" fmla="*/ 65870 h 847528"/>
                  <a:gd name="connsiteX21" fmla="*/ 7651174 w 8650046"/>
                  <a:gd name="connsiteY21" fmla="*/ 14889 h 847528"/>
                  <a:gd name="connsiteX22" fmla="*/ 7064883 w 8650046"/>
                  <a:gd name="connsiteY22" fmla="*/ 108364 h 847528"/>
                  <a:gd name="connsiteX23" fmla="*/ 6163733 w 8650046"/>
                  <a:gd name="connsiteY23" fmla="*/ 201839 h 847528"/>
                  <a:gd name="connsiteX24" fmla="*/ 5197442 w 8650046"/>
                  <a:gd name="connsiteY24" fmla="*/ 201839 h 847528"/>
                  <a:gd name="connsiteX25" fmla="*/ 3471152 w 8650046"/>
                  <a:gd name="connsiteY25" fmla="*/ 193333 h 847528"/>
                  <a:gd name="connsiteX26" fmla="*/ 2385424 w 8650046"/>
                  <a:gd name="connsiteY26" fmla="*/ 65870 h 847528"/>
                  <a:gd name="connsiteX27" fmla="*/ 593992 w 8650046"/>
                  <a:gd name="connsiteY27" fmla="*/ 57364 h 847528"/>
                  <a:gd name="connsiteX28" fmla="*/ 54170 w 8650046"/>
                  <a:gd name="connsiteY28" fmla="*/ 66415 h 847528"/>
                  <a:gd name="connsiteX0" fmla="*/ 54170 w 8650046"/>
                  <a:gd name="connsiteY0" fmla="*/ 66415 h 847530"/>
                  <a:gd name="connsiteX1" fmla="*/ 20012 w 8650046"/>
                  <a:gd name="connsiteY1" fmla="*/ 139144 h 847530"/>
                  <a:gd name="connsiteX2" fmla="*/ 32232 w 8650046"/>
                  <a:gd name="connsiteY2" fmla="*/ 350379 h 847530"/>
                  <a:gd name="connsiteX3" fmla="*/ 46894 w 8650046"/>
                  <a:gd name="connsiteY3" fmla="*/ 609625 h 847530"/>
                  <a:gd name="connsiteX4" fmla="*/ 59111 w 8650046"/>
                  <a:gd name="connsiteY4" fmla="*/ 686441 h 847530"/>
                  <a:gd name="connsiteX5" fmla="*/ 95454 w 8650046"/>
                  <a:gd name="connsiteY5" fmla="*/ 846591 h 847530"/>
                  <a:gd name="connsiteX6" fmla="*/ 952255 w 8650046"/>
                  <a:gd name="connsiteY6" fmla="*/ 754148 h 847530"/>
                  <a:gd name="connsiteX7" fmla="*/ 1647114 w 8650046"/>
                  <a:gd name="connsiteY7" fmla="*/ 788136 h 847530"/>
                  <a:gd name="connsiteX8" fmla="*/ 2103124 w 8650046"/>
                  <a:gd name="connsiteY8" fmla="*/ 728648 h 847530"/>
                  <a:gd name="connsiteX9" fmla="*/ 2580846 w 8650046"/>
                  <a:gd name="connsiteY9" fmla="*/ 728648 h 847530"/>
                  <a:gd name="connsiteX10" fmla="*/ 3351715 w 8650046"/>
                  <a:gd name="connsiteY10" fmla="*/ 771142 h 847530"/>
                  <a:gd name="connsiteX11" fmla="*/ 4231151 w 8650046"/>
                  <a:gd name="connsiteY11" fmla="*/ 754148 h 847530"/>
                  <a:gd name="connsiteX12" fmla="*/ 4860869 w 8650046"/>
                  <a:gd name="connsiteY12" fmla="*/ 762654 h 847530"/>
                  <a:gd name="connsiteX13" fmla="*/ 5696879 w 8650046"/>
                  <a:gd name="connsiteY13" fmla="*/ 762654 h 847530"/>
                  <a:gd name="connsiteX14" fmla="*/ 6760892 w 8650046"/>
                  <a:gd name="connsiteY14" fmla="*/ 788154 h 847530"/>
                  <a:gd name="connsiteX15" fmla="*/ 7510047 w 8650046"/>
                  <a:gd name="connsiteY15" fmla="*/ 779648 h 847530"/>
                  <a:gd name="connsiteX16" fmla="*/ 8042042 w 8650046"/>
                  <a:gd name="connsiteY16" fmla="*/ 771142 h 847530"/>
                  <a:gd name="connsiteX17" fmla="*/ 8519765 w 8650046"/>
                  <a:gd name="connsiteY17" fmla="*/ 737154 h 847530"/>
                  <a:gd name="connsiteX18" fmla="*/ 8650046 w 8650046"/>
                  <a:gd name="connsiteY18" fmla="*/ 754148 h 847530"/>
                  <a:gd name="connsiteX19" fmla="*/ 8650046 w 8650046"/>
                  <a:gd name="connsiteY19" fmla="*/ 133791 h 847530"/>
                  <a:gd name="connsiteX20" fmla="*/ 8465470 w 8650046"/>
                  <a:gd name="connsiteY20" fmla="*/ 65870 h 847530"/>
                  <a:gd name="connsiteX21" fmla="*/ 7651174 w 8650046"/>
                  <a:gd name="connsiteY21" fmla="*/ 14889 h 847530"/>
                  <a:gd name="connsiteX22" fmla="*/ 7064883 w 8650046"/>
                  <a:gd name="connsiteY22" fmla="*/ 108364 h 847530"/>
                  <a:gd name="connsiteX23" fmla="*/ 6163733 w 8650046"/>
                  <a:gd name="connsiteY23" fmla="*/ 201839 h 847530"/>
                  <a:gd name="connsiteX24" fmla="*/ 5197442 w 8650046"/>
                  <a:gd name="connsiteY24" fmla="*/ 201839 h 847530"/>
                  <a:gd name="connsiteX25" fmla="*/ 3471152 w 8650046"/>
                  <a:gd name="connsiteY25" fmla="*/ 193333 h 847530"/>
                  <a:gd name="connsiteX26" fmla="*/ 2385424 w 8650046"/>
                  <a:gd name="connsiteY26" fmla="*/ 65870 h 847530"/>
                  <a:gd name="connsiteX27" fmla="*/ 593992 w 8650046"/>
                  <a:gd name="connsiteY27" fmla="*/ 57364 h 847530"/>
                  <a:gd name="connsiteX28" fmla="*/ 54170 w 8650046"/>
                  <a:gd name="connsiteY28" fmla="*/ 66415 h 847530"/>
                  <a:gd name="connsiteX0" fmla="*/ 48208 w 8644084"/>
                  <a:gd name="connsiteY0" fmla="*/ 66415 h 847528"/>
                  <a:gd name="connsiteX1" fmla="*/ 14050 w 8644084"/>
                  <a:gd name="connsiteY1" fmla="*/ 139144 h 847528"/>
                  <a:gd name="connsiteX2" fmla="*/ 26270 w 8644084"/>
                  <a:gd name="connsiteY2" fmla="*/ 350379 h 847528"/>
                  <a:gd name="connsiteX3" fmla="*/ 40932 w 8644084"/>
                  <a:gd name="connsiteY3" fmla="*/ 609625 h 847528"/>
                  <a:gd name="connsiteX4" fmla="*/ 53149 w 8644084"/>
                  <a:gd name="connsiteY4" fmla="*/ 686441 h 847528"/>
                  <a:gd name="connsiteX5" fmla="*/ 89492 w 8644084"/>
                  <a:gd name="connsiteY5" fmla="*/ 846591 h 847528"/>
                  <a:gd name="connsiteX6" fmla="*/ 946293 w 8644084"/>
                  <a:gd name="connsiteY6" fmla="*/ 754148 h 847528"/>
                  <a:gd name="connsiteX7" fmla="*/ 1641152 w 8644084"/>
                  <a:gd name="connsiteY7" fmla="*/ 788136 h 847528"/>
                  <a:gd name="connsiteX8" fmla="*/ 2097162 w 8644084"/>
                  <a:gd name="connsiteY8" fmla="*/ 728648 h 847528"/>
                  <a:gd name="connsiteX9" fmla="*/ 2574884 w 8644084"/>
                  <a:gd name="connsiteY9" fmla="*/ 728648 h 847528"/>
                  <a:gd name="connsiteX10" fmla="*/ 3345753 w 8644084"/>
                  <a:gd name="connsiteY10" fmla="*/ 771142 h 847528"/>
                  <a:gd name="connsiteX11" fmla="*/ 4225189 w 8644084"/>
                  <a:gd name="connsiteY11" fmla="*/ 754148 h 847528"/>
                  <a:gd name="connsiteX12" fmla="*/ 4854907 w 8644084"/>
                  <a:gd name="connsiteY12" fmla="*/ 762654 h 847528"/>
                  <a:gd name="connsiteX13" fmla="*/ 5690917 w 8644084"/>
                  <a:gd name="connsiteY13" fmla="*/ 762654 h 847528"/>
                  <a:gd name="connsiteX14" fmla="*/ 6754930 w 8644084"/>
                  <a:gd name="connsiteY14" fmla="*/ 788154 h 847528"/>
                  <a:gd name="connsiteX15" fmla="*/ 7504085 w 8644084"/>
                  <a:gd name="connsiteY15" fmla="*/ 779648 h 847528"/>
                  <a:gd name="connsiteX16" fmla="*/ 8036080 w 8644084"/>
                  <a:gd name="connsiteY16" fmla="*/ 771142 h 847528"/>
                  <a:gd name="connsiteX17" fmla="*/ 8513803 w 8644084"/>
                  <a:gd name="connsiteY17" fmla="*/ 737154 h 847528"/>
                  <a:gd name="connsiteX18" fmla="*/ 8644084 w 8644084"/>
                  <a:gd name="connsiteY18" fmla="*/ 754148 h 847528"/>
                  <a:gd name="connsiteX19" fmla="*/ 8644084 w 8644084"/>
                  <a:gd name="connsiteY19" fmla="*/ 133791 h 847528"/>
                  <a:gd name="connsiteX20" fmla="*/ 8459508 w 8644084"/>
                  <a:gd name="connsiteY20" fmla="*/ 65870 h 847528"/>
                  <a:gd name="connsiteX21" fmla="*/ 7645212 w 8644084"/>
                  <a:gd name="connsiteY21" fmla="*/ 14889 h 847528"/>
                  <a:gd name="connsiteX22" fmla="*/ 7058921 w 8644084"/>
                  <a:gd name="connsiteY22" fmla="*/ 108364 h 847528"/>
                  <a:gd name="connsiteX23" fmla="*/ 6157771 w 8644084"/>
                  <a:gd name="connsiteY23" fmla="*/ 201839 h 847528"/>
                  <a:gd name="connsiteX24" fmla="*/ 5191480 w 8644084"/>
                  <a:gd name="connsiteY24" fmla="*/ 201839 h 847528"/>
                  <a:gd name="connsiteX25" fmla="*/ 3465190 w 8644084"/>
                  <a:gd name="connsiteY25" fmla="*/ 193333 h 847528"/>
                  <a:gd name="connsiteX26" fmla="*/ 2379462 w 8644084"/>
                  <a:gd name="connsiteY26" fmla="*/ 65870 h 847528"/>
                  <a:gd name="connsiteX27" fmla="*/ 588030 w 8644084"/>
                  <a:gd name="connsiteY27" fmla="*/ 57364 h 847528"/>
                  <a:gd name="connsiteX28" fmla="*/ 48208 w 8644084"/>
                  <a:gd name="connsiteY28" fmla="*/ 66415 h 847528"/>
                  <a:gd name="connsiteX0" fmla="*/ 39893 w 8635769"/>
                  <a:gd name="connsiteY0" fmla="*/ 66415 h 847530"/>
                  <a:gd name="connsiteX1" fmla="*/ 5735 w 8635769"/>
                  <a:gd name="connsiteY1" fmla="*/ 139144 h 847530"/>
                  <a:gd name="connsiteX2" fmla="*/ 17955 w 8635769"/>
                  <a:gd name="connsiteY2" fmla="*/ 350379 h 847530"/>
                  <a:gd name="connsiteX3" fmla="*/ 32617 w 8635769"/>
                  <a:gd name="connsiteY3" fmla="*/ 609625 h 847530"/>
                  <a:gd name="connsiteX4" fmla="*/ 44834 w 8635769"/>
                  <a:gd name="connsiteY4" fmla="*/ 686441 h 847530"/>
                  <a:gd name="connsiteX5" fmla="*/ 81177 w 8635769"/>
                  <a:gd name="connsiteY5" fmla="*/ 846591 h 847530"/>
                  <a:gd name="connsiteX6" fmla="*/ 937978 w 8635769"/>
                  <a:gd name="connsiteY6" fmla="*/ 754148 h 847530"/>
                  <a:gd name="connsiteX7" fmla="*/ 1632837 w 8635769"/>
                  <a:gd name="connsiteY7" fmla="*/ 788136 h 847530"/>
                  <a:gd name="connsiteX8" fmla="*/ 2088847 w 8635769"/>
                  <a:gd name="connsiteY8" fmla="*/ 728648 h 847530"/>
                  <a:gd name="connsiteX9" fmla="*/ 2566569 w 8635769"/>
                  <a:gd name="connsiteY9" fmla="*/ 728648 h 847530"/>
                  <a:gd name="connsiteX10" fmla="*/ 3337438 w 8635769"/>
                  <a:gd name="connsiteY10" fmla="*/ 771142 h 847530"/>
                  <a:gd name="connsiteX11" fmla="*/ 4216874 w 8635769"/>
                  <a:gd name="connsiteY11" fmla="*/ 754148 h 847530"/>
                  <a:gd name="connsiteX12" fmla="*/ 4846592 w 8635769"/>
                  <a:gd name="connsiteY12" fmla="*/ 762654 h 847530"/>
                  <a:gd name="connsiteX13" fmla="*/ 5682602 w 8635769"/>
                  <a:gd name="connsiteY13" fmla="*/ 762654 h 847530"/>
                  <a:gd name="connsiteX14" fmla="*/ 6746615 w 8635769"/>
                  <a:gd name="connsiteY14" fmla="*/ 788154 h 847530"/>
                  <a:gd name="connsiteX15" fmla="*/ 7495770 w 8635769"/>
                  <a:gd name="connsiteY15" fmla="*/ 779648 h 847530"/>
                  <a:gd name="connsiteX16" fmla="*/ 8027765 w 8635769"/>
                  <a:gd name="connsiteY16" fmla="*/ 771142 h 847530"/>
                  <a:gd name="connsiteX17" fmla="*/ 8505488 w 8635769"/>
                  <a:gd name="connsiteY17" fmla="*/ 737154 h 847530"/>
                  <a:gd name="connsiteX18" fmla="*/ 8635769 w 8635769"/>
                  <a:gd name="connsiteY18" fmla="*/ 754148 h 847530"/>
                  <a:gd name="connsiteX19" fmla="*/ 8635769 w 8635769"/>
                  <a:gd name="connsiteY19" fmla="*/ 133791 h 847530"/>
                  <a:gd name="connsiteX20" fmla="*/ 8451193 w 8635769"/>
                  <a:gd name="connsiteY20" fmla="*/ 65870 h 847530"/>
                  <a:gd name="connsiteX21" fmla="*/ 7636897 w 8635769"/>
                  <a:gd name="connsiteY21" fmla="*/ 14889 h 847530"/>
                  <a:gd name="connsiteX22" fmla="*/ 7050606 w 8635769"/>
                  <a:gd name="connsiteY22" fmla="*/ 108364 h 847530"/>
                  <a:gd name="connsiteX23" fmla="*/ 6149456 w 8635769"/>
                  <a:gd name="connsiteY23" fmla="*/ 201839 h 847530"/>
                  <a:gd name="connsiteX24" fmla="*/ 5183165 w 8635769"/>
                  <a:gd name="connsiteY24" fmla="*/ 201839 h 847530"/>
                  <a:gd name="connsiteX25" fmla="*/ 3456875 w 8635769"/>
                  <a:gd name="connsiteY25" fmla="*/ 193333 h 847530"/>
                  <a:gd name="connsiteX26" fmla="*/ 2371147 w 8635769"/>
                  <a:gd name="connsiteY26" fmla="*/ 65870 h 847530"/>
                  <a:gd name="connsiteX27" fmla="*/ 579715 w 8635769"/>
                  <a:gd name="connsiteY27" fmla="*/ 57364 h 847530"/>
                  <a:gd name="connsiteX28" fmla="*/ 39893 w 8635769"/>
                  <a:gd name="connsiteY28" fmla="*/ 66415 h 847530"/>
                  <a:gd name="connsiteX0" fmla="*/ 39893 w 8635769"/>
                  <a:gd name="connsiteY0" fmla="*/ 66415 h 847528"/>
                  <a:gd name="connsiteX1" fmla="*/ 5735 w 8635769"/>
                  <a:gd name="connsiteY1" fmla="*/ 139144 h 847528"/>
                  <a:gd name="connsiteX2" fmla="*/ 17955 w 8635769"/>
                  <a:gd name="connsiteY2" fmla="*/ 350379 h 847528"/>
                  <a:gd name="connsiteX3" fmla="*/ 32617 w 8635769"/>
                  <a:gd name="connsiteY3" fmla="*/ 609625 h 847528"/>
                  <a:gd name="connsiteX4" fmla="*/ 44834 w 8635769"/>
                  <a:gd name="connsiteY4" fmla="*/ 686441 h 847528"/>
                  <a:gd name="connsiteX5" fmla="*/ 81177 w 8635769"/>
                  <a:gd name="connsiteY5" fmla="*/ 846591 h 847528"/>
                  <a:gd name="connsiteX6" fmla="*/ 937978 w 8635769"/>
                  <a:gd name="connsiteY6" fmla="*/ 754148 h 847528"/>
                  <a:gd name="connsiteX7" fmla="*/ 1632837 w 8635769"/>
                  <a:gd name="connsiteY7" fmla="*/ 788136 h 847528"/>
                  <a:gd name="connsiteX8" fmla="*/ 2088847 w 8635769"/>
                  <a:gd name="connsiteY8" fmla="*/ 728648 h 847528"/>
                  <a:gd name="connsiteX9" fmla="*/ 2566569 w 8635769"/>
                  <a:gd name="connsiteY9" fmla="*/ 728648 h 847528"/>
                  <a:gd name="connsiteX10" fmla="*/ 3337438 w 8635769"/>
                  <a:gd name="connsiteY10" fmla="*/ 771142 h 847528"/>
                  <a:gd name="connsiteX11" fmla="*/ 4216874 w 8635769"/>
                  <a:gd name="connsiteY11" fmla="*/ 754148 h 847528"/>
                  <a:gd name="connsiteX12" fmla="*/ 4846592 w 8635769"/>
                  <a:gd name="connsiteY12" fmla="*/ 762654 h 847528"/>
                  <a:gd name="connsiteX13" fmla="*/ 5682602 w 8635769"/>
                  <a:gd name="connsiteY13" fmla="*/ 762654 h 847528"/>
                  <a:gd name="connsiteX14" fmla="*/ 6746615 w 8635769"/>
                  <a:gd name="connsiteY14" fmla="*/ 788154 h 847528"/>
                  <a:gd name="connsiteX15" fmla="*/ 7495770 w 8635769"/>
                  <a:gd name="connsiteY15" fmla="*/ 779648 h 847528"/>
                  <a:gd name="connsiteX16" fmla="*/ 8027765 w 8635769"/>
                  <a:gd name="connsiteY16" fmla="*/ 771142 h 847528"/>
                  <a:gd name="connsiteX17" fmla="*/ 8505488 w 8635769"/>
                  <a:gd name="connsiteY17" fmla="*/ 737154 h 847528"/>
                  <a:gd name="connsiteX18" fmla="*/ 8635769 w 8635769"/>
                  <a:gd name="connsiteY18" fmla="*/ 754148 h 847528"/>
                  <a:gd name="connsiteX19" fmla="*/ 8635769 w 8635769"/>
                  <a:gd name="connsiteY19" fmla="*/ 133791 h 847528"/>
                  <a:gd name="connsiteX20" fmla="*/ 8451193 w 8635769"/>
                  <a:gd name="connsiteY20" fmla="*/ 65870 h 847528"/>
                  <a:gd name="connsiteX21" fmla="*/ 7636897 w 8635769"/>
                  <a:gd name="connsiteY21" fmla="*/ 14889 h 847528"/>
                  <a:gd name="connsiteX22" fmla="*/ 7050606 w 8635769"/>
                  <a:gd name="connsiteY22" fmla="*/ 108364 h 847528"/>
                  <a:gd name="connsiteX23" fmla="*/ 6149456 w 8635769"/>
                  <a:gd name="connsiteY23" fmla="*/ 201839 h 847528"/>
                  <a:gd name="connsiteX24" fmla="*/ 5183165 w 8635769"/>
                  <a:gd name="connsiteY24" fmla="*/ 201839 h 847528"/>
                  <a:gd name="connsiteX25" fmla="*/ 3456875 w 8635769"/>
                  <a:gd name="connsiteY25" fmla="*/ 193333 h 847528"/>
                  <a:gd name="connsiteX26" fmla="*/ 2371147 w 8635769"/>
                  <a:gd name="connsiteY26" fmla="*/ 65870 h 847528"/>
                  <a:gd name="connsiteX27" fmla="*/ 579715 w 8635769"/>
                  <a:gd name="connsiteY27" fmla="*/ 57364 h 847528"/>
                  <a:gd name="connsiteX28" fmla="*/ 39893 w 8635769"/>
                  <a:gd name="connsiteY28" fmla="*/ 66415 h 847528"/>
                  <a:gd name="connsiteX0" fmla="*/ 36653 w 8632529"/>
                  <a:gd name="connsiteY0" fmla="*/ 66415 h 847530"/>
                  <a:gd name="connsiteX1" fmla="*/ 2495 w 8632529"/>
                  <a:gd name="connsiteY1" fmla="*/ 139144 h 847530"/>
                  <a:gd name="connsiteX2" fmla="*/ 14715 w 8632529"/>
                  <a:gd name="connsiteY2" fmla="*/ 350379 h 847530"/>
                  <a:gd name="connsiteX3" fmla="*/ 29377 w 8632529"/>
                  <a:gd name="connsiteY3" fmla="*/ 609625 h 847530"/>
                  <a:gd name="connsiteX4" fmla="*/ 41594 w 8632529"/>
                  <a:gd name="connsiteY4" fmla="*/ 686441 h 847530"/>
                  <a:gd name="connsiteX5" fmla="*/ 77937 w 8632529"/>
                  <a:gd name="connsiteY5" fmla="*/ 846591 h 847530"/>
                  <a:gd name="connsiteX6" fmla="*/ 934738 w 8632529"/>
                  <a:gd name="connsiteY6" fmla="*/ 754148 h 847530"/>
                  <a:gd name="connsiteX7" fmla="*/ 1629597 w 8632529"/>
                  <a:gd name="connsiteY7" fmla="*/ 788136 h 847530"/>
                  <a:gd name="connsiteX8" fmla="*/ 2085607 w 8632529"/>
                  <a:gd name="connsiteY8" fmla="*/ 728648 h 847530"/>
                  <a:gd name="connsiteX9" fmla="*/ 2563329 w 8632529"/>
                  <a:gd name="connsiteY9" fmla="*/ 728648 h 847530"/>
                  <a:gd name="connsiteX10" fmla="*/ 3334198 w 8632529"/>
                  <a:gd name="connsiteY10" fmla="*/ 771142 h 847530"/>
                  <a:gd name="connsiteX11" fmla="*/ 4213634 w 8632529"/>
                  <a:gd name="connsiteY11" fmla="*/ 754148 h 847530"/>
                  <a:gd name="connsiteX12" fmla="*/ 4843352 w 8632529"/>
                  <a:gd name="connsiteY12" fmla="*/ 762654 h 847530"/>
                  <a:gd name="connsiteX13" fmla="*/ 5679362 w 8632529"/>
                  <a:gd name="connsiteY13" fmla="*/ 762654 h 847530"/>
                  <a:gd name="connsiteX14" fmla="*/ 6743375 w 8632529"/>
                  <a:gd name="connsiteY14" fmla="*/ 788154 h 847530"/>
                  <a:gd name="connsiteX15" fmla="*/ 7492530 w 8632529"/>
                  <a:gd name="connsiteY15" fmla="*/ 779648 h 847530"/>
                  <a:gd name="connsiteX16" fmla="*/ 8024525 w 8632529"/>
                  <a:gd name="connsiteY16" fmla="*/ 771142 h 847530"/>
                  <a:gd name="connsiteX17" fmla="*/ 8502248 w 8632529"/>
                  <a:gd name="connsiteY17" fmla="*/ 737154 h 847530"/>
                  <a:gd name="connsiteX18" fmla="*/ 8632529 w 8632529"/>
                  <a:gd name="connsiteY18" fmla="*/ 754148 h 847530"/>
                  <a:gd name="connsiteX19" fmla="*/ 8632529 w 8632529"/>
                  <a:gd name="connsiteY19" fmla="*/ 133791 h 847530"/>
                  <a:gd name="connsiteX20" fmla="*/ 8447953 w 8632529"/>
                  <a:gd name="connsiteY20" fmla="*/ 65870 h 847530"/>
                  <a:gd name="connsiteX21" fmla="*/ 7633657 w 8632529"/>
                  <a:gd name="connsiteY21" fmla="*/ 14889 h 847530"/>
                  <a:gd name="connsiteX22" fmla="*/ 7047366 w 8632529"/>
                  <a:gd name="connsiteY22" fmla="*/ 108364 h 847530"/>
                  <a:gd name="connsiteX23" fmla="*/ 6146216 w 8632529"/>
                  <a:gd name="connsiteY23" fmla="*/ 201839 h 847530"/>
                  <a:gd name="connsiteX24" fmla="*/ 5179925 w 8632529"/>
                  <a:gd name="connsiteY24" fmla="*/ 201839 h 847530"/>
                  <a:gd name="connsiteX25" fmla="*/ 3453635 w 8632529"/>
                  <a:gd name="connsiteY25" fmla="*/ 193333 h 847530"/>
                  <a:gd name="connsiteX26" fmla="*/ 2367907 w 8632529"/>
                  <a:gd name="connsiteY26" fmla="*/ 65870 h 847530"/>
                  <a:gd name="connsiteX27" fmla="*/ 576475 w 8632529"/>
                  <a:gd name="connsiteY27" fmla="*/ 57364 h 847530"/>
                  <a:gd name="connsiteX28" fmla="*/ 36653 w 863252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148486 w 8634799"/>
                  <a:gd name="connsiteY23" fmla="*/ 201839 h 847528"/>
                  <a:gd name="connsiteX24" fmla="*/ 5182195 w 8634799"/>
                  <a:gd name="connsiteY24" fmla="*/ 201839 h 847528"/>
                  <a:gd name="connsiteX25" fmla="*/ 3455905 w 8634799"/>
                  <a:gd name="connsiteY25" fmla="*/ 193333 h 847528"/>
                  <a:gd name="connsiteX26" fmla="*/ 2370177 w 8634799"/>
                  <a:gd name="connsiteY26" fmla="*/ 65870 h 847528"/>
                  <a:gd name="connsiteX27" fmla="*/ 578745 w 8634799"/>
                  <a:gd name="connsiteY27" fmla="*/ 57364 h 847528"/>
                  <a:gd name="connsiteX28" fmla="*/ 38923 w 8634799"/>
                  <a:gd name="connsiteY28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132068 w 8634799"/>
                  <a:gd name="connsiteY23" fmla="*/ 131955 h 847530"/>
                  <a:gd name="connsiteX24" fmla="*/ 5182195 w 8634799"/>
                  <a:gd name="connsiteY24" fmla="*/ 201839 h 847530"/>
                  <a:gd name="connsiteX25" fmla="*/ 3455905 w 8634799"/>
                  <a:gd name="connsiteY25" fmla="*/ 193333 h 847530"/>
                  <a:gd name="connsiteX26" fmla="*/ 2370177 w 8634799"/>
                  <a:gd name="connsiteY26" fmla="*/ 65870 h 847530"/>
                  <a:gd name="connsiteX27" fmla="*/ 578745 w 8634799"/>
                  <a:gd name="connsiteY27" fmla="*/ 57364 h 847530"/>
                  <a:gd name="connsiteX28" fmla="*/ 38923 w 863479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132068 w 8634799"/>
                  <a:gd name="connsiteY23" fmla="*/ 131955 h 847528"/>
                  <a:gd name="connsiteX24" fmla="*/ 5182195 w 8634799"/>
                  <a:gd name="connsiteY24" fmla="*/ 201839 h 847528"/>
                  <a:gd name="connsiteX25" fmla="*/ 3455905 w 8634799"/>
                  <a:gd name="connsiteY25" fmla="*/ 193333 h 847528"/>
                  <a:gd name="connsiteX26" fmla="*/ 2370177 w 8634799"/>
                  <a:gd name="connsiteY26" fmla="*/ 65870 h 847528"/>
                  <a:gd name="connsiteX27" fmla="*/ 578745 w 8634799"/>
                  <a:gd name="connsiteY27" fmla="*/ 57364 h 847528"/>
                  <a:gd name="connsiteX28" fmla="*/ 38923 w 8634799"/>
                  <a:gd name="connsiteY28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132068 w 8634799"/>
                  <a:gd name="connsiteY23" fmla="*/ 131955 h 847530"/>
                  <a:gd name="connsiteX24" fmla="*/ 5182195 w 8634799"/>
                  <a:gd name="connsiteY24" fmla="*/ 201839 h 847530"/>
                  <a:gd name="connsiteX25" fmla="*/ 3455905 w 8634799"/>
                  <a:gd name="connsiteY25" fmla="*/ 193333 h 847530"/>
                  <a:gd name="connsiteX26" fmla="*/ 2370177 w 8634799"/>
                  <a:gd name="connsiteY26" fmla="*/ 65870 h 847530"/>
                  <a:gd name="connsiteX27" fmla="*/ 578745 w 8634799"/>
                  <a:gd name="connsiteY27" fmla="*/ 57364 h 847530"/>
                  <a:gd name="connsiteX28" fmla="*/ 38923 w 863479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342549 w 8634799"/>
                  <a:gd name="connsiteY23" fmla="*/ 55805 h 847528"/>
                  <a:gd name="connsiteX24" fmla="*/ 6132068 w 8634799"/>
                  <a:gd name="connsiteY24" fmla="*/ 131955 h 847528"/>
                  <a:gd name="connsiteX25" fmla="*/ 5182195 w 8634799"/>
                  <a:gd name="connsiteY25" fmla="*/ 201839 h 847528"/>
                  <a:gd name="connsiteX26" fmla="*/ 3455905 w 8634799"/>
                  <a:gd name="connsiteY26" fmla="*/ 193333 h 847528"/>
                  <a:gd name="connsiteX27" fmla="*/ 2370177 w 8634799"/>
                  <a:gd name="connsiteY27" fmla="*/ 65870 h 847528"/>
                  <a:gd name="connsiteX28" fmla="*/ 578745 w 8634799"/>
                  <a:gd name="connsiteY28" fmla="*/ 57364 h 847528"/>
                  <a:gd name="connsiteX29" fmla="*/ 38923 w 8634799"/>
                  <a:gd name="connsiteY29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342549 w 8634799"/>
                  <a:gd name="connsiteY23" fmla="*/ 55805 h 847530"/>
                  <a:gd name="connsiteX24" fmla="*/ 6132068 w 8634799"/>
                  <a:gd name="connsiteY24" fmla="*/ 131955 h 847530"/>
                  <a:gd name="connsiteX25" fmla="*/ 5182195 w 8634799"/>
                  <a:gd name="connsiteY25" fmla="*/ 201839 h 847530"/>
                  <a:gd name="connsiteX26" fmla="*/ 3455905 w 8634799"/>
                  <a:gd name="connsiteY26" fmla="*/ 193333 h 847530"/>
                  <a:gd name="connsiteX27" fmla="*/ 2370177 w 8634799"/>
                  <a:gd name="connsiteY27" fmla="*/ 65870 h 847530"/>
                  <a:gd name="connsiteX28" fmla="*/ 578745 w 8634799"/>
                  <a:gd name="connsiteY28" fmla="*/ 57364 h 847530"/>
                  <a:gd name="connsiteX29" fmla="*/ 38923 w 8634799"/>
                  <a:gd name="connsiteY29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342549 w 8634799"/>
                  <a:gd name="connsiteY23" fmla="*/ 55805 h 847528"/>
                  <a:gd name="connsiteX24" fmla="*/ 5902209 w 8634799"/>
                  <a:gd name="connsiteY24" fmla="*/ 158833 h 847528"/>
                  <a:gd name="connsiteX25" fmla="*/ 5182195 w 8634799"/>
                  <a:gd name="connsiteY25" fmla="*/ 201839 h 847528"/>
                  <a:gd name="connsiteX26" fmla="*/ 3455905 w 8634799"/>
                  <a:gd name="connsiteY26" fmla="*/ 193333 h 847528"/>
                  <a:gd name="connsiteX27" fmla="*/ 2370177 w 8634799"/>
                  <a:gd name="connsiteY27" fmla="*/ 65870 h 847528"/>
                  <a:gd name="connsiteX28" fmla="*/ 578745 w 8634799"/>
                  <a:gd name="connsiteY28" fmla="*/ 57364 h 847528"/>
                  <a:gd name="connsiteX29" fmla="*/ 38923 w 8634799"/>
                  <a:gd name="connsiteY29" fmla="*/ 66415 h 847528"/>
                  <a:gd name="connsiteX0" fmla="*/ 38923 w 8634799"/>
                  <a:gd name="connsiteY0" fmla="*/ 111866 h 892981"/>
                  <a:gd name="connsiteX1" fmla="*/ 4765 w 8634799"/>
                  <a:gd name="connsiteY1" fmla="*/ 184595 h 892981"/>
                  <a:gd name="connsiteX2" fmla="*/ 16985 w 8634799"/>
                  <a:gd name="connsiteY2" fmla="*/ 395830 h 892981"/>
                  <a:gd name="connsiteX3" fmla="*/ 31647 w 8634799"/>
                  <a:gd name="connsiteY3" fmla="*/ 655076 h 892981"/>
                  <a:gd name="connsiteX4" fmla="*/ 43864 w 8634799"/>
                  <a:gd name="connsiteY4" fmla="*/ 731892 h 892981"/>
                  <a:gd name="connsiteX5" fmla="*/ 80207 w 8634799"/>
                  <a:gd name="connsiteY5" fmla="*/ 892042 h 892981"/>
                  <a:gd name="connsiteX6" fmla="*/ 937008 w 8634799"/>
                  <a:gd name="connsiteY6" fmla="*/ 799599 h 892981"/>
                  <a:gd name="connsiteX7" fmla="*/ 1631867 w 8634799"/>
                  <a:gd name="connsiteY7" fmla="*/ 833587 h 892981"/>
                  <a:gd name="connsiteX8" fmla="*/ 2087877 w 8634799"/>
                  <a:gd name="connsiteY8" fmla="*/ 774099 h 892981"/>
                  <a:gd name="connsiteX9" fmla="*/ 2565599 w 8634799"/>
                  <a:gd name="connsiteY9" fmla="*/ 774099 h 892981"/>
                  <a:gd name="connsiteX10" fmla="*/ 3336468 w 8634799"/>
                  <a:gd name="connsiteY10" fmla="*/ 816593 h 892981"/>
                  <a:gd name="connsiteX11" fmla="*/ 4215904 w 8634799"/>
                  <a:gd name="connsiteY11" fmla="*/ 799599 h 892981"/>
                  <a:gd name="connsiteX12" fmla="*/ 4845622 w 8634799"/>
                  <a:gd name="connsiteY12" fmla="*/ 808105 h 892981"/>
                  <a:gd name="connsiteX13" fmla="*/ 5681632 w 8634799"/>
                  <a:gd name="connsiteY13" fmla="*/ 808105 h 892981"/>
                  <a:gd name="connsiteX14" fmla="*/ 6745645 w 8634799"/>
                  <a:gd name="connsiteY14" fmla="*/ 833605 h 892981"/>
                  <a:gd name="connsiteX15" fmla="*/ 7494800 w 8634799"/>
                  <a:gd name="connsiteY15" fmla="*/ 825099 h 892981"/>
                  <a:gd name="connsiteX16" fmla="*/ 8026795 w 8634799"/>
                  <a:gd name="connsiteY16" fmla="*/ 816593 h 892981"/>
                  <a:gd name="connsiteX17" fmla="*/ 8504518 w 8634799"/>
                  <a:gd name="connsiteY17" fmla="*/ 782605 h 892981"/>
                  <a:gd name="connsiteX18" fmla="*/ 8634799 w 8634799"/>
                  <a:gd name="connsiteY18" fmla="*/ 799599 h 892981"/>
                  <a:gd name="connsiteX19" fmla="*/ 8634799 w 8634799"/>
                  <a:gd name="connsiteY19" fmla="*/ 179242 h 892981"/>
                  <a:gd name="connsiteX20" fmla="*/ 8450223 w 8634799"/>
                  <a:gd name="connsiteY20" fmla="*/ 111321 h 892981"/>
                  <a:gd name="connsiteX21" fmla="*/ 7635927 w 8634799"/>
                  <a:gd name="connsiteY21" fmla="*/ 60340 h 892981"/>
                  <a:gd name="connsiteX22" fmla="*/ 7049636 w 8634799"/>
                  <a:gd name="connsiteY22" fmla="*/ 153815 h 892981"/>
                  <a:gd name="connsiteX23" fmla="*/ 6342549 w 8634799"/>
                  <a:gd name="connsiteY23" fmla="*/ 101256 h 892981"/>
                  <a:gd name="connsiteX24" fmla="*/ 5902209 w 8634799"/>
                  <a:gd name="connsiteY24" fmla="*/ 204284 h 892981"/>
                  <a:gd name="connsiteX25" fmla="*/ 5182195 w 8634799"/>
                  <a:gd name="connsiteY25" fmla="*/ 247290 h 892981"/>
                  <a:gd name="connsiteX26" fmla="*/ 3469826 w 8634799"/>
                  <a:gd name="connsiteY26" fmla="*/ 5421 h 892981"/>
                  <a:gd name="connsiteX27" fmla="*/ 2370177 w 8634799"/>
                  <a:gd name="connsiteY27" fmla="*/ 111321 h 892981"/>
                  <a:gd name="connsiteX28" fmla="*/ 578745 w 8634799"/>
                  <a:gd name="connsiteY28" fmla="*/ 102815 h 892981"/>
                  <a:gd name="connsiteX29" fmla="*/ 38923 w 8634799"/>
                  <a:gd name="connsiteY29" fmla="*/ 111866 h 892981"/>
                  <a:gd name="connsiteX0" fmla="*/ 38923 w 8634799"/>
                  <a:gd name="connsiteY0" fmla="*/ 135210 h 916324"/>
                  <a:gd name="connsiteX1" fmla="*/ 4765 w 8634799"/>
                  <a:gd name="connsiteY1" fmla="*/ 207939 h 916324"/>
                  <a:gd name="connsiteX2" fmla="*/ 16985 w 8634799"/>
                  <a:gd name="connsiteY2" fmla="*/ 419174 h 916324"/>
                  <a:gd name="connsiteX3" fmla="*/ 31647 w 8634799"/>
                  <a:gd name="connsiteY3" fmla="*/ 678420 h 916324"/>
                  <a:gd name="connsiteX4" fmla="*/ 43864 w 8634799"/>
                  <a:gd name="connsiteY4" fmla="*/ 755236 h 916324"/>
                  <a:gd name="connsiteX5" fmla="*/ 80207 w 8634799"/>
                  <a:gd name="connsiteY5" fmla="*/ 915386 h 916324"/>
                  <a:gd name="connsiteX6" fmla="*/ 937008 w 8634799"/>
                  <a:gd name="connsiteY6" fmla="*/ 822943 h 916324"/>
                  <a:gd name="connsiteX7" fmla="*/ 1631867 w 8634799"/>
                  <a:gd name="connsiteY7" fmla="*/ 856931 h 916324"/>
                  <a:gd name="connsiteX8" fmla="*/ 2087877 w 8634799"/>
                  <a:gd name="connsiteY8" fmla="*/ 797443 h 916324"/>
                  <a:gd name="connsiteX9" fmla="*/ 2565599 w 8634799"/>
                  <a:gd name="connsiteY9" fmla="*/ 797443 h 916324"/>
                  <a:gd name="connsiteX10" fmla="*/ 3336468 w 8634799"/>
                  <a:gd name="connsiteY10" fmla="*/ 839937 h 916324"/>
                  <a:gd name="connsiteX11" fmla="*/ 4215904 w 8634799"/>
                  <a:gd name="connsiteY11" fmla="*/ 822943 h 916324"/>
                  <a:gd name="connsiteX12" fmla="*/ 4845622 w 8634799"/>
                  <a:gd name="connsiteY12" fmla="*/ 831449 h 916324"/>
                  <a:gd name="connsiteX13" fmla="*/ 5681632 w 8634799"/>
                  <a:gd name="connsiteY13" fmla="*/ 831449 h 916324"/>
                  <a:gd name="connsiteX14" fmla="*/ 6745645 w 8634799"/>
                  <a:gd name="connsiteY14" fmla="*/ 856949 h 916324"/>
                  <a:gd name="connsiteX15" fmla="*/ 7494800 w 8634799"/>
                  <a:gd name="connsiteY15" fmla="*/ 848443 h 916324"/>
                  <a:gd name="connsiteX16" fmla="*/ 8026795 w 8634799"/>
                  <a:gd name="connsiteY16" fmla="*/ 839937 h 916324"/>
                  <a:gd name="connsiteX17" fmla="*/ 8504518 w 8634799"/>
                  <a:gd name="connsiteY17" fmla="*/ 805949 h 916324"/>
                  <a:gd name="connsiteX18" fmla="*/ 8634799 w 8634799"/>
                  <a:gd name="connsiteY18" fmla="*/ 822943 h 916324"/>
                  <a:gd name="connsiteX19" fmla="*/ 8634799 w 8634799"/>
                  <a:gd name="connsiteY19" fmla="*/ 202586 h 916324"/>
                  <a:gd name="connsiteX20" fmla="*/ 8450223 w 8634799"/>
                  <a:gd name="connsiteY20" fmla="*/ 134665 h 916324"/>
                  <a:gd name="connsiteX21" fmla="*/ 7635927 w 8634799"/>
                  <a:gd name="connsiteY21" fmla="*/ 83684 h 916324"/>
                  <a:gd name="connsiteX22" fmla="*/ 7049636 w 8634799"/>
                  <a:gd name="connsiteY22" fmla="*/ 177159 h 916324"/>
                  <a:gd name="connsiteX23" fmla="*/ 6342549 w 8634799"/>
                  <a:gd name="connsiteY23" fmla="*/ 124600 h 916324"/>
                  <a:gd name="connsiteX24" fmla="*/ 5902209 w 8634799"/>
                  <a:gd name="connsiteY24" fmla="*/ 227628 h 916324"/>
                  <a:gd name="connsiteX25" fmla="*/ 5182195 w 8634799"/>
                  <a:gd name="connsiteY25" fmla="*/ 270634 h 916324"/>
                  <a:gd name="connsiteX26" fmla="*/ 3469826 w 8634799"/>
                  <a:gd name="connsiteY26" fmla="*/ 28765 h 916324"/>
                  <a:gd name="connsiteX27" fmla="*/ 2370177 w 8634799"/>
                  <a:gd name="connsiteY27" fmla="*/ 134665 h 916324"/>
                  <a:gd name="connsiteX28" fmla="*/ 578745 w 8634799"/>
                  <a:gd name="connsiteY28" fmla="*/ 126159 h 916324"/>
                  <a:gd name="connsiteX29" fmla="*/ 38923 w 8634799"/>
                  <a:gd name="connsiteY29" fmla="*/ 135210 h 916324"/>
                  <a:gd name="connsiteX0" fmla="*/ 38923 w 8634799"/>
                  <a:gd name="connsiteY0" fmla="*/ 128131 h 909245"/>
                  <a:gd name="connsiteX1" fmla="*/ 4765 w 8634799"/>
                  <a:gd name="connsiteY1" fmla="*/ 200860 h 909245"/>
                  <a:gd name="connsiteX2" fmla="*/ 16985 w 8634799"/>
                  <a:gd name="connsiteY2" fmla="*/ 412095 h 909245"/>
                  <a:gd name="connsiteX3" fmla="*/ 31647 w 8634799"/>
                  <a:gd name="connsiteY3" fmla="*/ 671341 h 909245"/>
                  <a:gd name="connsiteX4" fmla="*/ 43864 w 8634799"/>
                  <a:gd name="connsiteY4" fmla="*/ 748157 h 909245"/>
                  <a:gd name="connsiteX5" fmla="*/ 80207 w 8634799"/>
                  <a:gd name="connsiteY5" fmla="*/ 908307 h 909245"/>
                  <a:gd name="connsiteX6" fmla="*/ 937008 w 8634799"/>
                  <a:gd name="connsiteY6" fmla="*/ 815864 h 909245"/>
                  <a:gd name="connsiteX7" fmla="*/ 1631867 w 8634799"/>
                  <a:gd name="connsiteY7" fmla="*/ 849852 h 909245"/>
                  <a:gd name="connsiteX8" fmla="*/ 2087877 w 8634799"/>
                  <a:gd name="connsiteY8" fmla="*/ 790364 h 909245"/>
                  <a:gd name="connsiteX9" fmla="*/ 2565599 w 8634799"/>
                  <a:gd name="connsiteY9" fmla="*/ 790364 h 909245"/>
                  <a:gd name="connsiteX10" fmla="*/ 3336468 w 8634799"/>
                  <a:gd name="connsiteY10" fmla="*/ 832858 h 909245"/>
                  <a:gd name="connsiteX11" fmla="*/ 4215904 w 8634799"/>
                  <a:gd name="connsiteY11" fmla="*/ 815864 h 909245"/>
                  <a:gd name="connsiteX12" fmla="*/ 4845622 w 8634799"/>
                  <a:gd name="connsiteY12" fmla="*/ 824370 h 909245"/>
                  <a:gd name="connsiteX13" fmla="*/ 5681632 w 8634799"/>
                  <a:gd name="connsiteY13" fmla="*/ 824370 h 909245"/>
                  <a:gd name="connsiteX14" fmla="*/ 6745645 w 8634799"/>
                  <a:gd name="connsiteY14" fmla="*/ 849870 h 909245"/>
                  <a:gd name="connsiteX15" fmla="*/ 7494800 w 8634799"/>
                  <a:gd name="connsiteY15" fmla="*/ 841364 h 909245"/>
                  <a:gd name="connsiteX16" fmla="*/ 8026795 w 8634799"/>
                  <a:gd name="connsiteY16" fmla="*/ 832858 h 909245"/>
                  <a:gd name="connsiteX17" fmla="*/ 8504518 w 8634799"/>
                  <a:gd name="connsiteY17" fmla="*/ 798870 h 909245"/>
                  <a:gd name="connsiteX18" fmla="*/ 8634799 w 8634799"/>
                  <a:gd name="connsiteY18" fmla="*/ 815864 h 909245"/>
                  <a:gd name="connsiteX19" fmla="*/ 8634799 w 8634799"/>
                  <a:gd name="connsiteY19" fmla="*/ 195507 h 909245"/>
                  <a:gd name="connsiteX20" fmla="*/ 8450223 w 8634799"/>
                  <a:gd name="connsiteY20" fmla="*/ 127586 h 909245"/>
                  <a:gd name="connsiteX21" fmla="*/ 7635927 w 8634799"/>
                  <a:gd name="connsiteY21" fmla="*/ 76605 h 909245"/>
                  <a:gd name="connsiteX22" fmla="*/ 7049636 w 8634799"/>
                  <a:gd name="connsiteY22" fmla="*/ 170080 h 909245"/>
                  <a:gd name="connsiteX23" fmla="*/ 6342549 w 8634799"/>
                  <a:gd name="connsiteY23" fmla="*/ 117521 h 909245"/>
                  <a:gd name="connsiteX24" fmla="*/ 5902209 w 8634799"/>
                  <a:gd name="connsiteY24" fmla="*/ 220549 h 909245"/>
                  <a:gd name="connsiteX25" fmla="*/ 5182195 w 8634799"/>
                  <a:gd name="connsiteY25" fmla="*/ 263555 h 909245"/>
                  <a:gd name="connsiteX26" fmla="*/ 3469826 w 8634799"/>
                  <a:gd name="connsiteY26" fmla="*/ 21686 h 909245"/>
                  <a:gd name="connsiteX27" fmla="*/ 2370177 w 8634799"/>
                  <a:gd name="connsiteY27" fmla="*/ 127586 h 909245"/>
                  <a:gd name="connsiteX28" fmla="*/ 578745 w 8634799"/>
                  <a:gd name="connsiteY28" fmla="*/ 119080 h 909245"/>
                  <a:gd name="connsiteX29" fmla="*/ 38923 w 8634799"/>
                  <a:gd name="connsiteY29" fmla="*/ 128131 h 909245"/>
                  <a:gd name="connsiteX0" fmla="*/ 38923 w 8634799"/>
                  <a:gd name="connsiteY0" fmla="*/ 134331 h 915445"/>
                  <a:gd name="connsiteX1" fmla="*/ 4765 w 8634799"/>
                  <a:gd name="connsiteY1" fmla="*/ 207060 h 915445"/>
                  <a:gd name="connsiteX2" fmla="*/ 16985 w 8634799"/>
                  <a:gd name="connsiteY2" fmla="*/ 418295 h 915445"/>
                  <a:gd name="connsiteX3" fmla="*/ 31647 w 8634799"/>
                  <a:gd name="connsiteY3" fmla="*/ 677541 h 915445"/>
                  <a:gd name="connsiteX4" fmla="*/ 43864 w 8634799"/>
                  <a:gd name="connsiteY4" fmla="*/ 754357 h 915445"/>
                  <a:gd name="connsiteX5" fmla="*/ 80207 w 8634799"/>
                  <a:gd name="connsiteY5" fmla="*/ 914507 h 915445"/>
                  <a:gd name="connsiteX6" fmla="*/ 937008 w 8634799"/>
                  <a:gd name="connsiteY6" fmla="*/ 822064 h 915445"/>
                  <a:gd name="connsiteX7" fmla="*/ 1631867 w 8634799"/>
                  <a:gd name="connsiteY7" fmla="*/ 856052 h 915445"/>
                  <a:gd name="connsiteX8" fmla="*/ 2087877 w 8634799"/>
                  <a:gd name="connsiteY8" fmla="*/ 796564 h 915445"/>
                  <a:gd name="connsiteX9" fmla="*/ 2565599 w 8634799"/>
                  <a:gd name="connsiteY9" fmla="*/ 796564 h 915445"/>
                  <a:gd name="connsiteX10" fmla="*/ 3336468 w 8634799"/>
                  <a:gd name="connsiteY10" fmla="*/ 839058 h 915445"/>
                  <a:gd name="connsiteX11" fmla="*/ 4215904 w 8634799"/>
                  <a:gd name="connsiteY11" fmla="*/ 822064 h 915445"/>
                  <a:gd name="connsiteX12" fmla="*/ 4845622 w 8634799"/>
                  <a:gd name="connsiteY12" fmla="*/ 830570 h 915445"/>
                  <a:gd name="connsiteX13" fmla="*/ 5681632 w 8634799"/>
                  <a:gd name="connsiteY13" fmla="*/ 830570 h 915445"/>
                  <a:gd name="connsiteX14" fmla="*/ 6745645 w 8634799"/>
                  <a:gd name="connsiteY14" fmla="*/ 856070 h 915445"/>
                  <a:gd name="connsiteX15" fmla="*/ 7494800 w 8634799"/>
                  <a:gd name="connsiteY15" fmla="*/ 847564 h 915445"/>
                  <a:gd name="connsiteX16" fmla="*/ 8026795 w 8634799"/>
                  <a:gd name="connsiteY16" fmla="*/ 839058 h 915445"/>
                  <a:gd name="connsiteX17" fmla="*/ 8504518 w 8634799"/>
                  <a:gd name="connsiteY17" fmla="*/ 805070 h 915445"/>
                  <a:gd name="connsiteX18" fmla="*/ 8634799 w 8634799"/>
                  <a:gd name="connsiteY18" fmla="*/ 822064 h 915445"/>
                  <a:gd name="connsiteX19" fmla="*/ 8634799 w 8634799"/>
                  <a:gd name="connsiteY19" fmla="*/ 201707 h 915445"/>
                  <a:gd name="connsiteX20" fmla="*/ 8450223 w 8634799"/>
                  <a:gd name="connsiteY20" fmla="*/ 133786 h 915445"/>
                  <a:gd name="connsiteX21" fmla="*/ 7635927 w 8634799"/>
                  <a:gd name="connsiteY21" fmla="*/ 82805 h 915445"/>
                  <a:gd name="connsiteX22" fmla="*/ 7049636 w 8634799"/>
                  <a:gd name="connsiteY22" fmla="*/ 176280 h 915445"/>
                  <a:gd name="connsiteX23" fmla="*/ 6342549 w 8634799"/>
                  <a:gd name="connsiteY23" fmla="*/ 123721 h 915445"/>
                  <a:gd name="connsiteX24" fmla="*/ 5902209 w 8634799"/>
                  <a:gd name="connsiteY24" fmla="*/ 226749 h 915445"/>
                  <a:gd name="connsiteX25" fmla="*/ 5182195 w 8634799"/>
                  <a:gd name="connsiteY25" fmla="*/ 269755 h 915445"/>
                  <a:gd name="connsiteX26" fmla="*/ 3618314 w 8634799"/>
                  <a:gd name="connsiteY26" fmla="*/ 21218 h 915445"/>
                  <a:gd name="connsiteX27" fmla="*/ 2370177 w 8634799"/>
                  <a:gd name="connsiteY27" fmla="*/ 133786 h 915445"/>
                  <a:gd name="connsiteX28" fmla="*/ 578745 w 8634799"/>
                  <a:gd name="connsiteY28" fmla="*/ 125280 h 915445"/>
                  <a:gd name="connsiteX29" fmla="*/ 38923 w 8634799"/>
                  <a:gd name="connsiteY29" fmla="*/ 134331 h 915445"/>
                  <a:gd name="connsiteX0" fmla="*/ 38923 w 8634799"/>
                  <a:gd name="connsiteY0" fmla="*/ 153045 h 934159"/>
                  <a:gd name="connsiteX1" fmla="*/ 4765 w 8634799"/>
                  <a:gd name="connsiteY1" fmla="*/ 225774 h 934159"/>
                  <a:gd name="connsiteX2" fmla="*/ 16985 w 8634799"/>
                  <a:gd name="connsiteY2" fmla="*/ 437009 h 934159"/>
                  <a:gd name="connsiteX3" fmla="*/ 31647 w 8634799"/>
                  <a:gd name="connsiteY3" fmla="*/ 696255 h 934159"/>
                  <a:gd name="connsiteX4" fmla="*/ 43864 w 8634799"/>
                  <a:gd name="connsiteY4" fmla="*/ 773071 h 934159"/>
                  <a:gd name="connsiteX5" fmla="*/ 80207 w 8634799"/>
                  <a:gd name="connsiteY5" fmla="*/ 933221 h 934159"/>
                  <a:gd name="connsiteX6" fmla="*/ 937008 w 8634799"/>
                  <a:gd name="connsiteY6" fmla="*/ 840778 h 934159"/>
                  <a:gd name="connsiteX7" fmla="*/ 1631867 w 8634799"/>
                  <a:gd name="connsiteY7" fmla="*/ 874766 h 934159"/>
                  <a:gd name="connsiteX8" fmla="*/ 2087877 w 8634799"/>
                  <a:gd name="connsiteY8" fmla="*/ 815278 h 934159"/>
                  <a:gd name="connsiteX9" fmla="*/ 2565599 w 8634799"/>
                  <a:gd name="connsiteY9" fmla="*/ 815278 h 934159"/>
                  <a:gd name="connsiteX10" fmla="*/ 3336468 w 8634799"/>
                  <a:gd name="connsiteY10" fmla="*/ 857772 h 934159"/>
                  <a:gd name="connsiteX11" fmla="*/ 4215904 w 8634799"/>
                  <a:gd name="connsiteY11" fmla="*/ 840778 h 934159"/>
                  <a:gd name="connsiteX12" fmla="*/ 4845622 w 8634799"/>
                  <a:gd name="connsiteY12" fmla="*/ 849284 h 934159"/>
                  <a:gd name="connsiteX13" fmla="*/ 5681632 w 8634799"/>
                  <a:gd name="connsiteY13" fmla="*/ 849284 h 934159"/>
                  <a:gd name="connsiteX14" fmla="*/ 6745645 w 8634799"/>
                  <a:gd name="connsiteY14" fmla="*/ 874784 h 934159"/>
                  <a:gd name="connsiteX15" fmla="*/ 7494800 w 8634799"/>
                  <a:gd name="connsiteY15" fmla="*/ 866278 h 934159"/>
                  <a:gd name="connsiteX16" fmla="*/ 8026795 w 8634799"/>
                  <a:gd name="connsiteY16" fmla="*/ 857772 h 934159"/>
                  <a:gd name="connsiteX17" fmla="*/ 8504518 w 8634799"/>
                  <a:gd name="connsiteY17" fmla="*/ 823784 h 934159"/>
                  <a:gd name="connsiteX18" fmla="*/ 8634799 w 8634799"/>
                  <a:gd name="connsiteY18" fmla="*/ 840778 h 934159"/>
                  <a:gd name="connsiteX19" fmla="*/ 8634799 w 8634799"/>
                  <a:gd name="connsiteY19" fmla="*/ 220421 h 934159"/>
                  <a:gd name="connsiteX20" fmla="*/ 8450223 w 8634799"/>
                  <a:gd name="connsiteY20" fmla="*/ 152500 h 934159"/>
                  <a:gd name="connsiteX21" fmla="*/ 7635927 w 8634799"/>
                  <a:gd name="connsiteY21" fmla="*/ 101519 h 934159"/>
                  <a:gd name="connsiteX22" fmla="*/ 7049636 w 8634799"/>
                  <a:gd name="connsiteY22" fmla="*/ 194994 h 934159"/>
                  <a:gd name="connsiteX23" fmla="*/ 6342549 w 8634799"/>
                  <a:gd name="connsiteY23" fmla="*/ 142435 h 934159"/>
                  <a:gd name="connsiteX24" fmla="*/ 5902209 w 8634799"/>
                  <a:gd name="connsiteY24" fmla="*/ 245463 h 934159"/>
                  <a:gd name="connsiteX25" fmla="*/ 5182195 w 8634799"/>
                  <a:gd name="connsiteY25" fmla="*/ 288469 h 934159"/>
                  <a:gd name="connsiteX26" fmla="*/ 3655437 w 8634799"/>
                  <a:gd name="connsiteY26" fmla="*/ 19929 h 934159"/>
                  <a:gd name="connsiteX27" fmla="*/ 2370177 w 8634799"/>
                  <a:gd name="connsiteY27" fmla="*/ 152500 h 934159"/>
                  <a:gd name="connsiteX28" fmla="*/ 578745 w 8634799"/>
                  <a:gd name="connsiteY28" fmla="*/ 143994 h 934159"/>
                  <a:gd name="connsiteX29" fmla="*/ 38923 w 8634799"/>
                  <a:gd name="connsiteY29" fmla="*/ 153045 h 934159"/>
                  <a:gd name="connsiteX0" fmla="*/ 38923 w 8634799"/>
                  <a:gd name="connsiteY0" fmla="*/ 203294 h 984408"/>
                  <a:gd name="connsiteX1" fmla="*/ 4765 w 8634799"/>
                  <a:gd name="connsiteY1" fmla="*/ 276023 h 984408"/>
                  <a:gd name="connsiteX2" fmla="*/ 16985 w 8634799"/>
                  <a:gd name="connsiteY2" fmla="*/ 487258 h 984408"/>
                  <a:gd name="connsiteX3" fmla="*/ 31647 w 8634799"/>
                  <a:gd name="connsiteY3" fmla="*/ 746504 h 984408"/>
                  <a:gd name="connsiteX4" fmla="*/ 43864 w 8634799"/>
                  <a:gd name="connsiteY4" fmla="*/ 823320 h 984408"/>
                  <a:gd name="connsiteX5" fmla="*/ 80207 w 8634799"/>
                  <a:gd name="connsiteY5" fmla="*/ 983470 h 984408"/>
                  <a:gd name="connsiteX6" fmla="*/ 937008 w 8634799"/>
                  <a:gd name="connsiteY6" fmla="*/ 891027 h 984408"/>
                  <a:gd name="connsiteX7" fmla="*/ 1631867 w 8634799"/>
                  <a:gd name="connsiteY7" fmla="*/ 925015 h 984408"/>
                  <a:gd name="connsiteX8" fmla="*/ 2087877 w 8634799"/>
                  <a:gd name="connsiteY8" fmla="*/ 865527 h 984408"/>
                  <a:gd name="connsiteX9" fmla="*/ 2565599 w 8634799"/>
                  <a:gd name="connsiteY9" fmla="*/ 865527 h 984408"/>
                  <a:gd name="connsiteX10" fmla="*/ 3336468 w 8634799"/>
                  <a:gd name="connsiteY10" fmla="*/ 908021 h 984408"/>
                  <a:gd name="connsiteX11" fmla="*/ 4215904 w 8634799"/>
                  <a:gd name="connsiteY11" fmla="*/ 891027 h 984408"/>
                  <a:gd name="connsiteX12" fmla="*/ 4845622 w 8634799"/>
                  <a:gd name="connsiteY12" fmla="*/ 899533 h 984408"/>
                  <a:gd name="connsiteX13" fmla="*/ 5681632 w 8634799"/>
                  <a:gd name="connsiteY13" fmla="*/ 899533 h 984408"/>
                  <a:gd name="connsiteX14" fmla="*/ 6745645 w 8634799"/>
                  <a:gd name="connsiteY14" fmla="*/ 925033 h 984408"/>
                  <a:gd name="connsiteX15" fmla="*/ 7494800 w 8634799"/>
                  <a:gd name="connsiteY15" fmla="*/ 916527 h 984408"/>
                  <a:gd name="connsiteX16" fmla="*/ 8026795 w 8634799"/>
                  <a:gd name="connsiteY16" fmla="*/ 908021 h 984408"/>
                  <a:gd name="connsiteX17" fmla="*/ 8504518 w 8634799"/>
                  <a:gd name="connsiteY17" fmla="*/ 874033 h 984408"/>
                  <a:gd name="connsiteX18" fmla="*/ 8634799 w 8634799"/>
                  <a:gd name="connsiteY18" fmla="*/ 891027 h 984408"/>
                  <a:gd name="connsiteX19" fmla="*/ 8634799 w 8634799"/>
                  <a:gd name="connsiteY19" fmla="*/ 270670 h 984408"/>
                  <a:gd name="connsiteX20" fmla="*/ 8450223 w 8634799"/>
                  <a:gd name="connsiteY20" fmla="*/ 202749 h 984408"/>
                  <a:gd name="connsiteX21" fmla="*/ 7635927 w 8634799"/>
                  <a:gd name="connsiteY21" fmla="*/ 151768 h 984408"/>
                  <a:gd name="connsiteX22" fmla="*/ 7049636 w 8634799"/>
                  <a:gd name="connsiteY22" fmla="*/ 245243 h 984408"/>
                  <a:gd name="connsiteX23" fmla="*/ 6342549 w 8634799"/>
                  <a:gd name="connsiteY23" fmla="*/ 192684 h 984408"/>
                  <a:gd name="connsiteX24" fmla="*/ 5902209 w 8634799"/>
                  <a:gd name="connsiteY24" fmla="*/ 295712 h 984408"/>
                  <a:gd name="connsiteX25" fmla="*/ 5182195 w 8634799"/>
                  <a:gd name="connsiteY25" fmla="*/ 338718 h 984408"/>
                  <a:gd name="connsiteX26" fmla="*/ 3655437 w 8634799"/>
                  <a:gd name="connsiteY26" fmla="*/ 70178 h 984408"/>
                  <a:gd name="connsiteX27" fmla="*/ 2370177 w 8634799"/>
                  <a:gd name="connsiteY27" fmla="*/ 202749 h 984408"/>
                  <a:gd name="connsiteX28" fmla="*/ 578745 w 8634799"/>
                  <a:gd name="connsiteY28" fmla="*/ 194243 h 984408"/>
                  <a:gd name="connsiteX29" fmla="*/ 38923 w 8634799"/>
                  <a:gd name="connsiteY29" fmla="*/ 203294 h 984408"/>
                  <a:gd name="connsiteX0" fmla="*/ 38923 w 8634799"/>
                  <a:gd name="connsiteY0" fmla="*/ 146213 h 927327"/>
                  <a:gd name="connsiteX1" fmla="*/ 4765 w 8634799"/>
                  <a:gd name="connsiteY1" fmla="*/ 218942 h 927327"/>
                  <a:gd name="connsiteX2" fmla="*/ 16985 w 8634799"/>
                  <a:gd name="connsiteY2" fmla="*/ 430177 h 927327"/>
                  <a:gd name="connsiteX3" fmla="*/ 31647 w 8634799"/>
                  <a:gd name="connsiteY3" fmla="*/ 689423 h 927327"/>
                  <a:gd name="connsiteX4" fmla="*/ 43864 w 8634799"/>
                  <a:gd name="connsiteY4" fmla="*/ 766239 h 927327"/>
                  <a:gd name="connsiteX5" fmla="*/ 80207 w 8634799"/>
                  <a:gd name="connsiteY5" fmla="*/ 926389 h 927327"/>
                  <a:gd name="connsiteX6" fmla="*/ 937008 w 8634799"/>
                  <a:gd name="connsiteY6" fmla="*/ 833946 h 927327"/>
                  <a:gd name="connsiteX7" fmla="*/ 1631867 w 8634799"/>
                  <a:gd name="connsiteY7" fmla="*/ 867934 h 927327"/>
                  <a:gd name="connsiteX8" fmla="*/ 2087877 w 8634799"/>
                  <a:gd name="connsiteY8" fmla="*/ 808446 h 927327"/>
                  <a:gd name="connsiteX9" fmla="*/ 2565599 w 8634799"/>
                  <a:gd name="connsiteY9" fmla="*/ 808446 h 927327"/>
                  <a:gd name="connsiteX10" fmla="*/ 3336468 w 8634799"/>
                  <a:gd name="connsiteY10" fmla="*/ 850940 h 927327"/>
                  <a:gd name="connsiteX11" fmla="*/ 4215904 w 8634799"/>
                  <a:gd name="connsiteY11" fmla="*/ 833946 h 927327"/>
                  <a:gd name="connsiteX12" fmla="*/ 4845622 w 8634799"/>
                  <a:gd name="connsiteY12" fmla="*/ 842452 h 927327"/>
                  <a:gd name="connsiteX13" fmla="*/ 5681632 w 8634799"/>
                  <a:gd name="connsiteY13" fmla="*/ 842452 h 927327"/>
                  <a:gd name="connsiteX14" fmla="*/ 6745645 w 8634799"/>
                  <a:gd name="connsiteY14" fmla="*/ 867952 h 927327"/>
                  <a:gd name="connsiteX15" fmla="*/ 7494800 w 8634799"/>
                  <a:gd name="connsiteY15" fmla="*/ 859446 h 927327"/>
                  <a:gd name="connsiteX16" fmla="*/ 8026795 w 8634799"/>
                  <a:gd name="connsiteY16" fmla="*/ 850940 h 927327"/>
                  <a:gd name="connsiteX17" fmla="*/ 8504518 w 8634799"/>
                  <a:gd name="connsiteY17" fmla="*/ 816952 h 927327"/>
                  <a:gd name="connsiteX18" fmla="*/ 8634799 w 8634799"/>
                  <a:gd name="connsiteY18" fmla="*/ 833946 h 927327"/>
                  <a:gd name="connsiteX19" fmla="*/ 8634799 w 8634799"/>
                  <a:gd name="connsiteY19" fmla="*/ 213589 h 927327"/>
                  <a:gd name="connsiteX20" fmla="*/ 8450223 w 8634799"/>
                  <a:gd name="connsiteY20" fmla="*/ 145668 h 927327"/>
                  <a:gd name="connsiteX21" fmla="*/ 7635927 w 8634799"/>
                  <a:gd name="connsiteY21" fmla="*/ 94687 h 927327"/>
                  <a:gd name="connsiteX22" fmla="*/ 7049636 w 8634799"/>
                  <a:gd name="connsiteY22" fmla="*/ 188162 h 927327"/>
                  <a:gd name="connsiteX23" fmla="*/ 6342549 w 8634799"/>
                  <a:gd name="connsiteY23" fmla="*/ 135603 h 927327"/>
                  <a:gd name="connsiteX24" fmla="*/ 5902209 w 8634799"/>
                  <a:gd name="connsiteY24" fmla="*/ 238631 h 927327"/>
                  <a:gd name="connsiteX25" fmla="*/ 5182195 w 8634799"/>
                  <a:gd name="connsiteY25" fmla="*/ 281637 h 927327"/>
                  <a:gd name="connsiteX26" fmla="*/ 3822487 w 8634799"/>
                  <a:gd name="connsiteY26" fmla="*/ 79772 h 927327"/>
                  <a:gd name="connsiteX27" fmla="*/ 2370177 w 8634799"/>
                  <a:gd name="connsiteY27" fmla="*/ 145668 h 927327"/>
                  <a:gd name="connsiteX28" fmla="*/ 578745 w 8634799"/>
                  <a:gd name="connsiteY28" fmla="*/ 137162 h 927327"/>
                  <a:gd name="connsiteX29" fmla="*/ 38923 w 8634799"/>
                  <a:gd name="connsiteY29" fmla="*/ 146213 h 927327"/>
                  <a:gd name="connsiteX0" fmla="*/ 38923 w 8634799"/>
                  <a:gd name="connsiteY0" fmla="*/ 157240 h 938354"/>
                  <a:gd name="connsiteX1" fmla="*/ 4765 w 8634799"/>
                  <a:gd name="connsiteY1" fmla="*/ 229969 h 938354"/>
                  <a:gd name="connsiteX2" fmla="*/ 16985 w 8634799"/>
                  <a:gd name="connsiteY2" fmla="*/ 441204 h 938354"/>
                  <a:gd name="connsiteX3" fmla="*/ 31647 w 8634799"/>
                  <a:gd name="connsiteY3" fmla="*/ 700450 h 938354"/>
                  <a:gd name="connsiteX4" fmla="*/ 43864 w 8634799"/>
                  <a:gd name="connsiteY4" fmla="*/ 777266 h 938354"/>
                  <a:gd name="connsiteX5" fmla="*/ 80207 w 8634799"/>
                  <a:gd name="connsiteY5" fmla="*/ 937416 h 938354"/>
                  <a:gd name="connsiteX6" fmla="*/ 937008 w 8634799"/>
                  <a:gd name="connsiteY6" fmla="*/ 844973 h 938354"/>
                  <a:gd name="connsiteX7" fmla="*/ 1631867 w 8634799"/>
                  <a:gd name="connsiteY7" fmla="*/ 878961 h 938354"/>
                  <a:gd name="connsiteX8" fmla="*/ 2087877 w 8634799"/>
                  <a:gd name="connsiteY8" fmla="*/ 819473 h 938354"/>
                  <a:gd name="connsiteX9" fmla="*/ 2565599 w 8634799"/>
                  <a:gd name="connsiteY9" fmla="*/ 819473 h 938354"/>
                  <a:gd name="connsiteX10" fmla="*/ 3336468 w 8634799"/>
                  <a:gd name="connsiteY10" fmla="*/ 861967 h 938354"/>
                  <a:gd name="connsiteX11" fmla="*/ 4215904 w 8634799"/>
                  <a:gd name="connsiteY11" fmla="*/ 844973 h 938354"/>
                  <a:gd name="connsiteX12" fmla="*/ 4845622 w 8634799"/>
                  <a:gd name="connsiteY12" fmla="*/ 853479 h 938354"/>
                  <a:gd name="connsiteX13" fmla="*/ 5681632 w 8634799"/>
                  <a:gd name="connsiteY13" fmla="*/ 853479 h 938354"/>
                  <a:gd name="connsiteX14" fmla="*/ 6745645 w 8634799"/>
                  <a:gd name="connsiteY14" fmla="*/ 878979 h 938354"/>
                  <a:gd name="connsiteX15" fmla="*/ 7494800 w 8634799"/>
                  <a:gd name="connsiteY15" fmla="*/ 870473 h 938354"/>
                  <a:gd name="connsiteX16" fmla="*/ 8026795 w 8634799"/>
                  <a:gd name="connsiteY16" fmla="*/ 861967 h 938354"/>
                  <a:gd name="connsiteX17" fmla="*/ 8504518 w 8634799"/>
                  <a:gd name="connsiteY17" fmla="*/ 827979 h 938354"/>
                  <a:gd name="connsiteX18" fmla="*/ 8634799 w 8634799"/>
                  <a:gd name="connsiteY18" fmla="*/ 844973 h 938354"/>
                  <a:gd name="connsiteX19" fmla="*/ 8634799 w 8634799"/>
                  <a:gd name="connsiteY19" fmla="*/ 224616 h 938354"/>
                  <a:gd name="connsiteX20" fmla="*/ 8450223 w 8634799"/>
                  <a:gd name="connsiteY20" fmla="*/ 156695 h 938354"/>
                  <a:gd name="connsiteX21" fmla="*/ 7635927 w 8634799"/>
                  <a:gd name="connsiteY21" fmla="*/ 105714 h 938354"/>
                  <a:gd name="connsiteX22" fmla="*/ 7049636 w 8634799"/>
                  <a:gd name="connsiteY22" fmla="*/ 199189 h 938354"/>
                  <a:gd name="connsiteX23" fmla="*/ 6342549 w 8634799"/>
                  <a:gd name="connsiteY23" fmla="*/ 146630 h 938354"/>
                  <a:gd name="connsiteX24" fmla="*/ 5902209 w 8634799"/>
                  <a:gd name="connsiteY24" fmla="*/ 249658 h 938354"/>
                  <a:gd name="connsiteX25" fmla="*/ 5182195 w 8634799"/>
                  <a:gd name="connsiteY25" fmla="*/ 292664 h 938354"/>
                  <a:gd name="connsiteX26" fmla="*/ 3822487 w 8634799"/>
                  <a:gd name="connsiteY26" fmla="*/ 90799 h 938354"/>
                  <a:gd name="connsiteX27" fmla="*/ 2370177 w 8634799"/>
                  <a:gd name="connsiteY27" fmla="*/ 156695 h 938354"/>
                  <a:gd name="connsiteX28" fmla="*/ 578745 w 8634799"/>
                  <a:gd name="connsiteY28" fmla="*/ 148189 h 938354"/>
                  <a:gd name="connsiteX29" fmla="*/ 38923 w 8634799"/>
                  <a:gd name="connsiteY29" fmla="*/ 157240 h 938354"/>
                  <a:gd name="connsiteX0" fmla="*/ 38923 w 12045155"/>
                  <a:gd name="connsiteY0" fmla="*/ 157240 h 938354"/>
                  <a:gd name="connsiteX1" fmla="*/ 4765 w 12045155"/>
                  <a:gd name="connsiteY1" fmla="*/ 229969 h 938354"/>
                  <a:gd name="connsiteX2" fmla="*/ 16985 w 12045155"/>
                  <a:gd name="connsiteY2" fmla="*/ 441204 h 938354"/>
                  <a:gd name="connsiteX3" fmla="*/ 31647 w 12045155"/>
                  <a:gd name="connsiteY3" fmla="*/ 700450 h 938354"/>
                  <a:gd name="connsiteX4" fmla="*/ 43864 w 12045155"/>
                  <a:gd name="connsiteY4" fmla="*/ 777266 h 938354"/>
                  <a:gd name="connsiteX5" fmla="*/ 80207 w 12045155"/>
                  <a:gd name="connsiteY5" fmla="*/ 937416 h 938354"/>
                  <a:gd name="connsiteX6" fmla="*/ 937008 w 12045155"/>
                  <a:gd name="connsiteY6" fmla="*/ 844973 h 938354"/>
                  <a:gd name="connsiteX7" fmla="*/ 1631867 w 12045155"/>
                  <a:gd name="connsiteY7" fmla="*/ 878961 h 938354"/>
                  <a:gd name="connsiteX8" fmla="*/ 2087877 w 12045155"/>
                  <a:gd name="connsiteY8" fmla="*/ 819473 h 938354"/>
                  <a:gd name="connsiteX9" fmla="*/ 2565599 w 12045155"/>
                  <a:gd name="connsiteY9" fmla="*/ 819473 h 938354"/>
                  <a:gd name="connsiteX10" fmla="*/ 3336468 w 12045155"/>
                  <a:gd name="connsiteY10" fmla="*/ 861967 h 938354"/>
                  <a:gd name="connsiteX11" fmla="*/ 4215904 w 12045155"/>
                  <a:gd name="connsiteY11" fmla="*/ 844973 h 938354"/>
                  <a:gd name="connsiteX12" fmla="*/ 4845622 w 12045155"/>
                  <a:gd name="connsiteY12" fmla="*/ 853479 h 938354"/>
                  <a:gd name="connsiteX13" fmla="*/ 5681632 w 12045155"/>
                  <a:gd name="connsiteY13" fmla="*/ 853479 h 938354"/>
                  <a:gd name="connsiteX14" fmla="*/ 6745645 w 12045155"/>
                  <a:gd name="connsiteY14" fmla="*/ 878979 h 938354"/>
                  <a:gd name="connsiteX15" fmla="*/ 7494800 w 12045155"/>
                  <a:gd name="connsiteY15" fmla="*/ 870473 h 938354"/>
                  <a:gd name="connsiteX16" fmla="*/ 8026795 w 12045155"/>
                  <a:gd name="connsiteY16" fmla="*/ 861967 h 938354"/>
                  <a:gd name="connsiteX17" fmla="*/ 8504518 w 12045155"/>
                  <a:gd name="connsiteY17" fmla="*/ 827979 h 938354"/>
                  <a:gd name="connsiteX18" fmla="*/ 12045155 w 12045155"/>
                  <a:gd name="connsiteY18" fmla="*/ 699393 h 938354"/>
                  <a:gd name="connsiteX19" fmla="*/ 8634799 w 12045155"/>
                  <a:gd name="connsiteY19" fmla="*/ 224616 h 938354"/>
                  <a:gd name="connsiteX20" fmla="*/ 8450223 w 12045155"/>
                  <a:gd name="connsiteY20" fmla="*/ 156695 h 938354"/>
                  <a:gd name="connsiteX21" fmla="*/ 7635927 w 12045155"/>
                  <a:gd name="connsiteY21" fmla="*/ 105714 h 938354"/>
                  <a:gd name="connsiteX22" fmla="*/ 7049636 w 12045155"/>
                  <a:gd name="connsiteY22" fmla="*/ 199189 h 938354"/>
                  <a:gd name="connsiteX23" fmla="*/ 6342549 w 12045155"/>
                  <a:gd name="connsiteY23" fmla="*/ 146630 h 938354"/>
                  <a:gd name="connsiteX24" fmla="*/ 5902209 w 12045155"/>
                  <a:gd name="connsiteY24" fmla="*/ 249658 h 938354"/>
                  <a:gd name="connsiteX25" fmla="*/ 5182195 w 12045155"/>
                  <a:gd name="connsiteY25" fmla="*/ 292664 h 938354"/>
                  <a:gd name="connsiteX26" fmla="*/ 3822487 w 12045155"/>
                  <a:gd name="connsiteY26" fmla="*/ 90799 h 938354"/>
                  <a:gd name="connsiteX27" fmla="*/ 2370177 w 12045155"/>
                  <a:gd name="connsiteY27" fmla="*/ 156695 h 938354"/>
                  <a:gd name="connsiteX28" fmla="*/ 578745 w 12045155"/>
                  <a:gd name="connsiteY28" fmla="*/ 148189 h 938354"/>
                  <a:gd name="connsiteX29" fmla="*/ 38923 w 12045155"/>
                  <a:gd name="connsiteY29" fmla="*/ 157240 h 938354"/>
                  <a:gd name="connsiteX0" fmla="*/ 38923 w 12045155"/>
                  <a:gd name="connsiteY0" fmla="*/ 157240 h 938354"/>
                  <a:gd name="connsiteX1" fmla="*/ 4765 w 12045155"/>
                  <a:gd name="connsiteY1" fmla="*/ 229969 h 938354"/>
                  <a:gd name="connsiteX2" fmla="*/ 16985 w 12045155"/>
                  <a:gd name="connsiteY2" fmla="*/ 441204 h 938354"/>
                  <a:gd name="connsiteX3" fmla="*/ 31647 w 12045155"/>
                  <a:gd name="connsiteY3" fmla="*/ 700450 h 938354"/>
                  <a:gd name="connsiteX4" fmla="*/ 43864 w 12045155"/>
                  <a:gd name="connsiteY4" fmla="*/ 777266 h 938354"/>
                  <a:gd name="connsiteX5" fmla="*/ 80207 w 12045155"/>
                  <a:gd name="connsiteY5" fmla="*/ 937416 h 938354"/>
                  <a:gd name="connsiteX6" fmla="*/ 937008 w 12045155"/>
                  <a:gd name="connsiteY6" fmla="*/ 844973 h 938354"/>
                  <a:gd name="connsiteX7" fmla="*/ 1631867 w 12045155"/>
                  <a:gd name="connsiteY7" fmla="*/ 878961 h 938354"/>
                  <a:gd name="connsiteX8" fmla="*/ 2087877 w 12045155"/>
                  <a:gd name="connsiteY8" fmla="*/ 819473 h 938354"/>
                  <a:gd name="connsiteX9" fmla="*/ 2565599 w 12045155"/>
                  <a:gd name="connsiteY9" fmla="*/ 819473 h 938354"/>
                  <a:gd name="connsiteX10" fmla="*/ 3336468 w 12045155"/>
                  <a:gd name="connsiteY10" fmla="*/ 861967 h 938354"/>
                  <a:gd name="connsiteX11" fmla="*/ 4215904 w 12045155"/>
                  <a:gd name="connsiteY11" fmla="*/ 844973 h 938354"/>
                  <a:gd name="connsiteX12" fmla="*/ 4845622 w 12045155"/>
                  <a:gd name="connsiteY12" fmla="*/ 853479 h 938354"/>
                  <a:gd name="connsiteX13" fmla="*/ 5681632 w 12045155"/>
                  <a:gd name="connsiteY13" fmla="*/ 853479 h 938354"/>
                  <a:gd name="connsiteX14" fmla="*/ 6745645 w 12045155"/>
                  <a:gd name="connsiteY14" fmla="*/ 878979 h 938354"/>
                  <a:gd name="connsiteX15" fmla="*/ 7494800 w 12045155"/>
                  <a:gd name="connsiteY15" fmla="*/ 870473 h 938354"/>
                  <a:gd name="connsiteX16" fmla="*/ 8026795 w 12045155"/>
                  <a:gd name="connsiteY16" fmla="*/ 861967 h 938354"/>
                  <a:gd name="connsiteX17" fmla="*/ 8504518 w 12045155"/>
                  <a:gd name="connsiteY17" fmla="*/ 827979 h 938354"/>
                  <a:gd name="connsiteX18" fmla="*/ 12045155 w 12045155"/>
                  <a:gd name="connsiteY18" fmla="*/ 699393 h 938354"/>
                  <a:gd name="connsiteX19" fmla="*/ 12045155 w 12045155"/>
                  <a:gd name="connsiteY19" fmla="*/ 261011 h 938354"/>
                  <a:gd name="connsiteX20" fmla="*/ 8450223 w 12045155"/>
                  <a:gd name="connsiteY20" fmla="*/ 156695 h 938354"/>
                  <a:gd name="connsiteX21" fmla="*/ 7635927 w 12045155"/>
                  <a:gd name="connsiteY21" fmla="*/ 105714 h 938354"/>
                  <a:gd name="connsiteX22" fmla="*/ 7049636 w 12045155"/>
                  <a:gd name="connsiteY22" fmla="*/ 199189 h 938354"/>
                  <a:gd name="connsiteX23" fmla="*/ 6342549 w 12045155"/>
                  <a:gd name="connsiteY23" fmla="*/ 146630 h 938354"/>
                  <a:gd name="connsiteX24" fmla="*/ 5902209 w 12045155"/>
                  <a:gd name="connsiteY24" fmla="*/ 249658 h 938354"/>
                  <a:gd name="connsiteX25" fmla="*/ 5182195 w 12045155"/>
                  <a:gd name="connsiteY25" fmla="*/ 292664 h 938354"/>
                  <a:gd name="connsiteX26" fmla="*/ 3822487 w 12045155"/>
                  <a:gd name="connsiteY26" fmla="*/ 90799 h 938354"/>
                  <a:gd name="connsiteX27" fmla="*/ 2370177 w 12045155"/>
                  <a:gd name="connsiteY27" fmla="*/ 156695 h 938354"/>
                  <a:gd name="connsiteX28" fmla="*/ 578745 w 12045155"/>
                  <a:gd name="connsiteY28" fmla="*/ 148189 h 938354"/>
                  <a:gd name="connsiteX29" fmla="*/ 38923 w 12045155"/>
                  <a:gd name="connsiteY29" fmla="*/ 157240 h 938354"/>
                  <a:gd name="connsiteX0" fmla="*/ 38923 w 12045155"/>
                  <a:gd name="connsiteY0" fmla="*/ 157240 h 1129823"/>
                  <a:gd name="connsiteX1" fmla="*/ 4765 w 12045155"/>
                  <a:gd name="connsiteY1" fmla="*/ 229969 h 1129823"/>
                  <a:gd name="connsiteX2" fmla="*/ 16985 w 12045155"/>
                  <a:gd name="connsiteY2" fmla="*/ 441204 h 1129823"/>
                  <a:gd name="connsiteX3" fmla="*/ 31647 w 12045155"/>
                  <a:gd name="connsiteY3" fmla="*/ 700450 h 1129823"/>
                  <a:gd name="connsiteX4" fmla="*/ 43864 w 12045155"/>
                  <a:gd name="connsiteY4" fmla="*/ 777266 h 1129823"/>
                  <a:gd name="connsiteX5" fmla="*/ 80207 w 12045155"/>
                  <a:gd name="connsiteY5" fmla="*/ 937416 h 1129823"/>
                  <a:gd name="connsiteX6" fmla="*/ 937008 w 12045155"/>
                  <a:gd name="connsiteY6" fmla="*/ 844973 h 1129823"/>
                  <a:gd name="connsiteX7" fmla="*/ 1631867 w 12045155"/>
                  <a:gd name="connsiteY7" fmla="*/ 878961 h 1129823"/>
                  <a:gd name="connsiteX8" fmla="*/ 2087877 w 12045155"/>
                  <a:gd name="connsiteY8" fmla="*/ 819473 h 1129823"/>
                  <a:gd name="connsiteX9" fmla="*/ 2565599 w 12045155"/>
                  <a:gd name="connsiteY9" fmla="*/ 819473 h 1129823"/>
                  <a:gd name="connsiteX10" fmla="*/ 3336468 w 12045155"/>
                  <a:gd name="connsiteY10" fmla="*/ 861967 h 1129823"/>
                  <a:gd name="connsiteX11" fmla="*/ 4215904 w 12045155"/>
                  <a:gd name="connsiteY11" fmla="*/ 844973 h 1129823"/>
                  <a:gd name="connsiteX12" fmla="*/ 4845622 w 12045155"/>
                  <a:gd name="connsiteY12" fmla="*/ 853479 h 1129823"/>
                  <a:gd name="connsiteX13" fmla="*/ 5681632 w 12045155"/>
                  <a:gd name="connsiteY13" fmla="*/ 853479 h 1129823"/>
                  <a:gd name="connsiteX14" fmla="*/ 6745645 w 12045155"/>
                  <a:gd name="connsiteY14" fmla="*/ 878979 h 1129823"/>
                  <a:gd name="connsiteX15" fmla="*/ 7494800 w 12045155"/>
                  <a:gd name="connsiteY15" fmla="*/ 870473 h 1129823"/>
                  <a:gd name="connsiteX16" fmla="*/ 8026795 w 12045155"/>
                  <a:gd name="connsiteY16" fmla="*/ 861967 h 1129823"/>
                  <a:gd name="connsiteX17" fmla="*/ 8504518 w 12045155"/>
                  <a:gd name="connsiteY17" fmla="*/ 827979 h 1129823"/>
                  <a:gd name="connsiteX18" fmla="*/ 11481826 w 12045155"/>
                  <a:gd name="connsiteY18" fmla="*/ 1127088 h 1129823"/>
                  <a:gd name="connsiteX19" fmla="*/ 12045155 w 12045155"/>
                  <a:gd name="connsiteY19" fmla="*/ 699393 h 1129823"/>
                  <a:gd name="connsiteX20" fmla="*/ 12045155 w 12045155"/>
                  <a:gd name="connsiteY20" fmla="*/ 261011 h 1129823"/>
                  <a:gd name="connsiteX21" fmla="*/ 8450223 w 12045155"/>
                  <a:gd name="connsiteY21" fmla="*/ 156695 h 1129823"/>
                  <a:gd name="connsiteX22" fmla="*/ 7635927 w 12045155"/>
                  <a:gd name="connsiteY22" fmla="*/ 105714 h 1129823"/>
                  <a:gd name="connsiteX23" fmla="*/ 7049636 w 12045155"/>
                  <a:gd name="connsiteY23" fmla="*/ 199189 h 1129823"/>
                  <a:gd name="connsiteX24" fmla="*/ 6342549 w 12045155"/>
                  <a:gd name="connsiteY24" fmla="*/ 146630 h 1129823"/>
                  <a:gd name="connsiteX25" fmla="*/ 5902209 w 12045155"/>
                  <a:gd name="connsiteY25" fmla="*/ 249658 h 1129823"/>
                  <a:gd name="connsiteX26" fmla="*/ 5182195 w 12045155"/>
                  <a:gd name="connsiteY26" fmla="*/ 292664 h 1129823"/>
                  <a:gd name="connsiteX27" fmla="*/ 3822487 w 12045155"/>
                  <a:gd name="connsiteY27" fmla="*/ 90799 h 1129823"/>
                  <a:gd name="connsiteX28" fmla="*/ 2370177 w 12045155"/>
                  <a:gd name="connsiteY28" fmla="*/ 156695 h 1129823"/>
                  <a:gd name="connsiteX29" fmla="*/ 578745 w 12045155"/>
                  <a:gd name="connsiteY29" fmla="*/ 148189 h 1129823"/>
                  <a:gd name="connsiteX30" fmla="*/ 38923 w 12045155"/>
                  <a:gd name="connsiteY30" fmla="*/ 157240 h 1129823"/>
                  <a:gd name="connsiteX0" fmla="*/ 38923 w 12045155"/>
                  <a:gd name="connsiteY0" fmla="*/ 157240 h 1784983"/>
                  <a:gd name="connsiteX1" fmla="*/ 4765 w 12045155"/>
                  <a:gd name="connsiteY1" fmla="*/ 229969 h 1784983"/>
                  <a:gd name="connsiteX2" fmla="*/ 16985 w 12045155"/>
                  <a:gd name="connsiteY2" fmla="*/ 441204 h 1784983"/>
                  <a:gd name="connsiteX3" fmla="*/ 31647 w 12045155"/>
                  <a:gd name="connsiteY3" fmla="*/ 700450 h 1784983"/>
                  <a:gd name="connsiteX4" fmla="*/ 43864 w 12045155"/>
                  <a:gd name="connsiteY4" fmla="*/ 777266 h 1784983"/>
                  <a:gd name="connsiteX5" fmla="*/ 80207 w 12045155"/>
                  <a:gd name="connsiteY5" fmla="*/ 937416 h 1784983"/>
                  <a:gd name="connsiteX6" fmla="*/ 937008 w 12045155"/>
                  <a:gd name="connsiteY6" fmla="*/ 844973 h 1784983"/>
                  <a:gd name="connsiteX7" fmla="*/ 1631867 w 12045155"/>
                  <a:gd name="connsiteY7" fmla="*/ 878961 h 1784983"/>
                  <a:gd name="connsiteX8" fmla="*/ 2087877 w 12045155"/>
                  <a:gd name="connsiteY8" fmla="*/ 819473 h 1784983"/>
                  <a:gd name="connsiteX9" fmla="*/ 2565599 w 12045155"/>
                  <a:gd name="connsiteY9" fmla="*/ 819473 h 1784983"/>
                  <a:gd name="connsiteX10" fmla="*/ 3336468 w 12045155"/>
                  <a:gd name="connsiteY10" fmla="*/ 861967 h 1784983"/>
                  <a:gd name="connsiteX11" fmla="*/ 4215904 w 12045155"/>
                  <a:gd name="connsiteY11" fmla="*/ 844973 h 1784983"/>
                  <a:gd name="connsiteX12" fmla="*/ 4845622 w 12045155"/>
                  <a:gd name="connsiteY12" fmla="*/ 853479 h 1784983"/>
                  <a:gd name="connsiteX13" fmla="*/ 5681632 w 12045155"/>
                  <a:gd name="connsiteY13" fmla="*/ 853479 h 1784983"/>
                  <a:gd name="connsiteX14" fmla="*/ 6745645 w 12045155"/>
                  <a:gd name="connsiteY14" fmla="*/ 878979 h 1784983"/>
                  <a:gd name="connsiteX15" fmla="*/ 7494800 w 12045155"/>
                  <a:gd name="connsiteY15" fmla="*/ 870473 h 1784983"/>
                  <a:gd name="connsiteX16" fmla="*/ 8026795 w 12045155"/>
                  <a:gd name="connsiteY16" fmla="*/ 861967 h 1784983"/>
                  <a:gd name="connsiteX17" fmla="*/ 8504518 w 12045155"/>
                  <a:gd name="connsiteY17" fmla="*/ 827979 h 1784983"/>
                  <a:gd name="connsiteX18" fmla="*/ 10922986 w 12045155"/>
                  <a:gd name="connsiteY18" fmla="*/ 1782194 h 1784983"/>
                  <a:gd name="connsiteX19" fmla="*/ 11481826 w 12045155"/>
                  <a:gd name="connsiteY19" fmla="*/ 1127088 h 1784983"/>
                  <a:gd name="connsiteX20" fmla="*/ 12045155 w 12045155"/>
                  <a:gd name="connsiteY20" fmla="*/ 699393 h 1784983"/>
                  <a:gd name="connsiteX21" fmla="*/ 12045155 w 12045155"/>
                  <a:gd name="connsiteY21" fmla="*/ 261011 h 1784983"/>
                  <a:gd name="connsiteX22" fmla="*/ 8450223 w 12045155"/>
                  <a:gd name="connsiteY22" fmla="*/ 156695 h 1784983"/>
                  <a:gd name="connsiteX23" fmla="*/ 7635927 w 12045155"/>
                  <a:gd name="connsiteY23" fmla="*/ 105714 h 1784983"/>
                  <a:gd name="connsiteX24" fmla="*/ 7049636 w 12045155"/>
                  <a:gd name="connsiteY24" fmla="*/ 199189 h 1784983"/>
                  <a:gd name="connsiteX25" fmla="*/ 6342549 w 12045155"/>
                  <a:gd name="connsiteY25" fmla="*/ 146630 h 1784983"/>
                  <a:gd name="connsiteX26" fmla="*/ 5902209 w 12045155"/>
                  <a:gd name="connsiteY26" fmla="*/ 249658 h 1784983"/>
                  <a:gd name="connsiteX27" fmla="*/ 5182195 w 12045155"/>
                  <a:gd name="connsiteY27" fmla="*/ 292664 h 1784983"/>
                  <a:gd name="connsiteX28" fmla="*/ 3822487 w 12045155"/>
                  <a:gd name="connsiteY28" fmla="*/ 90799 h 1784983"/>
                  <a:gd name="connsiteX29" fmla="*/ 2370177 w 12045155"/>
                  <a:gd name="connsiteY29" fmla="*/ 156695 h 1784983"/>
                  <a:gd name="connsiteX30" fmla="*/ 578745 w 12045155"/>
                  <a:gd name="connsiteY30" fmla="*/ 148189 h 1784983"/>
                  <a:gd name="connsiteX31" fmla="*/ 38923 w 12045155"/>
                  <a:gd name="connsiteY31" fmla="*/ 157240 h 1784983"/>
                  <a:gd name="connsiteX0" fmla="*/ 38923 w 12045155"/>
                  <a:gd name="connsiteY0" fmla="*/ 157240 h 1848237"/>
                  <a:gd name="connsiteX1" fmla="*/ 4765 w 12045155"/>
                  <a:gd name="connsiteY1" fmla="*/ 229969 h 1848237"/>
                  <a:gd name="connsiteX2" fmla="*/ 16985 w 12045155"/>
                  <a:gd name="connsiteY2" fmla="*/ 441204 h 1848237"/>
                  <a:gd name="connsiteX3" fmla="*/ 31647 w 12045155"/>
                  <a:gd name="connsiteY3" fmla="*/ 700450 h 1848237"/>
                  <a:gd name="connsiteX4" fmla="*/ 43864 w 12045155"/>
                  <a:gd name="connsiteY4" fmla="*/ 777266 h 1848237"/>
                  <a:gd name="connsiteX5" fmla="*/ 80207 w 12045155"/>
                  <a:gd name="connsiteY5" fmla="*/ 937416 h 1848237"/>
                  <a:gd name="connsiteX6" fmla="*/ 937008 w 12045155"/>
                  <a:gd name="connsiteY6" fmla="*/ 844973 h 1848237"/>
                  <a:gd name="connsiteX7" fmla="*/ 1631867 w 12045155"/>
                  <a:gd name="connsiteY7" fmla="*/ 878961 h 1848237"/>
                  <a:gd name="connsiteX8" fmla="*/ 2087877 w 12045155"/>
                  <a:gd name="connsiteY8" fmla="*/ 819473 h 1848237"/>
                  <a:gd name="connsiteX9" fmla="*/ 2565599 w 12045155"/>
                  <a:gd name="connsiteY9" fmla="*/ 819473 h 1848237"/>
                  <a:gd name="connsiteX10" fmla="*/ 3336468 w 12045155"/>
                  <a:gd name="connsiteY10" fmla="*/ 861967 h 1848237"/>
                  <a:gd name="connsiteX11" fmla="*/ 4215904 w 12045155"/>
                  <a:gd name="connsiteY11" fmla="*/ 844973 h 1848237"/>
                  <a:gd name="connsiteX12" fmla="*/ 4845622 w 12045155"/>
                  <a:gd name="connsiteY12" fmla="*/ 853479 h 1848237"/>
                  <a:gd name="connsiteX13" fmla="*/ 5681632 w 12045155"/>
                  <a:gd name="connsiteY13" fmla="*/ 853479 h 1848237"/>
                  <a:gd name="connsiteX14" fmla="*/ 6745645 w 12045155"/>
                  <a:gd name="connsiteY14" fmla="*/ 878979 h 1848237"/>
                  <a:gd name="connsiteX15" fmla="*/ 7494800 w 12045155"/>
                  <a:gd name="connsiteY15" fmla="*/ 870473 h 1848237"/>
                  <a:gd name="connsiteX16" fmla="*/ 8026795 w 12045155"/>
                  <a:gd name="connsiteY16" fmla="*/ 861967 h 1848237"/>
                  <a:gd name="connsiteX17" fmla="*/ 8504518 w 12045155"/>
                  <a:gd name="connsiteY17" fmla="*/ 827979 h 1848237"/>
                  <a:gd name="connsiteX18" fmla="*/ 10922986 w 12045155"/>
                  <a:gd name="connsiteY18" fmla="*/ 1782194 h 1848237"/>
                  <a:gd name="connsiteX19" fmla="*/ 11481826 w 12045155"/>
                  <a:gd name="connsiteY19" fmla="*/ 1127088 h 1848237"/>
                  <a:gd name="connsiteX20" fmla="*/ 12045155 w 12045155"/>
                  <a:gd name="connsiteY20" fmla="*/ 699393 h 1848237"/>
                  <a:gd name="connsiteX21" fmla="*/ 12045155 w 12045155"/>
                  <a:gd name="connsiteY21" fmla="*/ 261011 h 1848237"/>
                  <a:gd name="connsiteX22" fmla="*/ 8450223 w 12045155"/>
                  <a:gd name="connsiteY22" fmla="*/ 156695 h 1848237"/>
                  <a:gd name="connsiteX23" fmla="*/ 7635927 w 12045155"/>
                  <a:gd name="connsiteY23" fmla="*/ 105714 h 1848237"/>
                  <a:gd name="connsiteX24" fmla="*/ 7049636 w 12045155"/>
                  <a:gd name="connsiteY24" fmla="*/ 199189 h 1848237"/>
                  <a:gd name="connsiteX25" fmla="*/ 6342549 w 12045155"/>
                  <a:gd name="connsiteY25" fmla="*/ 146630 h 1848237"/>
                  <a:gd name="connsiteX26" fmla="*/ 5902209 w 12045155"/>
                  <a:gd name="connsiteY26" fmla="*/ 249658 h 1848237"/>
                  <a:gd name="connsiteX27" fmla="*/ 5182195 w 12045155"/>
                  <a:gd name="connsiteY27" fmla="*/ 292664 h 1848237"/>
                  <a:gd name="connsiteX28" fmla="*/ 3822487 w 12045155"/>
                  <a:gd name="connsiteY28" fmla="*/ 90799 h 1848237"/>
                  <a:gd name="connsiteX29" fmla="*/ 2370177 w 12045155"/>
                  <a:gd name="connsiteY29" fmla="*/ 156695 h 1848237"/>
                  <a:gd name="connsiteX30" fmla="*/ 578745 w 12045155"/>
                  <a:gd name="connsiteY30" fmla="*/ 148189 h 1848237"/>
                  <a:gd name="connsiteX31" fmla="*/ 38923 w 12045155"/>
                  <a:gd name="connsiteY31" fmla="*/ 157240 h 1848237"/>
                  <a:gd name="connsiteX0" fmla="*/ 38923 w 12045155"/>
                  <a:gd name="connsiteY0" fmla="*/ 157240 h 2147863"/>
                  <a:gd name="connsiteX1" fmla="*/ 4765 w 12045155"/>
                  <a:gd name="connsiteY1" fmla="*/ 229969 h 2147863"/>
                  <a:gd name="connsiteX2" fmla="*/ 16985 w 12045155"/>
                  <a:gd name="connsiteY2" fmla="*/ 441204 h 2147863"/>
                  <a:gd name="connsiteX3" fmla="*/ 31647 w 12045155"/>
                  <a:gd name="connsiteY3" fmla="*/ 700450 h 2147863"/>
                  <a:gd name="connsiteX4" fmla="*/ 43864 w 12045155"/>
                  <a:gd name="connsiteY4" fmla="*/ 777266 h 2147863"/>
                  <a:gd name="connsiteX5" fmla="*/ 80207 w 12045155"/>
                  <a:gd name="connsiteY5" fmla="*/ 937416 h 2147863"/>
                  <a:gd name="connsiteX6" fmla="*/ 937008 w 12045155"/>
                  <a:gd name="connsiteY6" fmla="*/ 844973 h 2147863"/>
                  <a:gd name="connsiteX7" fmla="*/ 1631867 w 12045155"/>
                  <a:gd name="connsiteY7" fmla="*/ 878961 h 2147863"/>
                  <a:gd name="connsiteX8" fmla="*/ 2087877 w 12045155"/>
                  <a:gd name="connsiteY8" fmla="*/ 819473 h 2147863"/>
                  <a:gd name="connsiteX9" fmla="*/ 2565599 w 12045155"/>
                  <a:gd name="connsiteY9" fmla="*/ 819473 h 2147863"/>
                  <a:gd name="connsiteX10" fmla="*/ 3336468 w 12045155"/>
                  <a:gd name="connsiteY10" fmla="*/ 861967 h 2147863"/>
                  <a:gd name="connsiteX11" fmla="*/ 4215904 w 12045155"/>
                  <a:gd name="connsiteY11" fmla="*/ 844973 h 2147863"/>
                  <a:gd name="connsiteX12" fmla="*/ 4845622 w 12045155"/>
                  <a:gd name="connsiteY12" fmla="*/ 853479 h 2147863"/>
                  <a:gd name="connsiteX13" fmla="*/ 5681632 w 12045155"/>
                  <a:gd name="connsiteY13" fmla="*/ 853479 h 2147863"/>
                  <a:gd name="connsiteX14" fmla="*/ 6745645 w 12045155"/>
                  <a:gd name="connsiteY14" fmla="*/ 878979 h 2147863"/>
                  <a:gd name="connsiteX15" fmla="*/ 7494800 w 12045155"/>
                  <a:gd name="connsiteY15" fmla="*/ 870473 h 2147863"/>
                  <a:gd name="connsiteX16" fmla="*/ 8026795 w 12045155"/>
                  <a:gd name="connsiteY16" fmla="*/ 861967 h 2147863"/>
                  <a:gd name="connsiteX17" fmla="*/ 8504518 w 12045155"/>
                  <a:gd name="connsiteY17" fmla="*/ 827979 h 2147863"/>
                  <a:gd name="connsiteX18" fmla="*/ 10177867 w 12045155"/>
                  <a:gd name="connsiteY18" fmla="*/ 2109744 h 2147863"/>
                  <a:gd name="connsiteX19" fmla="*/ 10922986 w 12045155"/>
                  <a:gd name="connsiteY19" fmla="*/ 1782194 h 2147863"/>
                  <a:gd name="connsiteX20" fmla="*/ 11481826 w 12045155"/>
                  <a:gd name="connsiteY20" fmla="*/ 1127088 h 2147863"/>
                  <a:gd name="connsiteX21" fmla="*/ 12045155 w 12045155"/>
                  <a:gd name="connsiteY21" fmla="*/ 699393 h 2147863"/>
                  <a:gd name="connsiteX22" fmla="*/ 12045155 w 12045155"/>
                  <a:gd name="connsiteY22" fmla="*/ 261011 h 2147863"/>
                  <a:gd name="connsiteX23" fmla="*/ 8450223 w 12045155"/>
                  <a:gd name="connsiteY23" fmla="*/ 156695 h 2147863"/>
                  <a:gd name="connsiteX24" fmla="*/ 7635927 w 12045155"/>
                  <a:gd name="connsiteY24" fmla="*/ 105714 h 2147863"/>
                  <a:gd name="connsiteX25" fmla="*/ 7049636 w 12045155"/>
                  <a:gd name="connsiteY25" fmla="*/ 199189 h 2147863"/>
                  <a:gd name="connsiteX26" fmla="*/ 6342549 w 12045155"/>
                  <a:gd name="connsiteY26" fmla="*/ 146630 h 2147863"/>
                  <a:gd name="connsiteX27" fmla="*/ 5902209 w 12045155"/>
                  <a:gd name="connsiteY27" fmla="*/ 249658 h 2147863"/>
                  <a:gd name="connsiteX28" fmla="*/ 5182195 w 12045155"/>
                  <a:gd name="connsiteY28" fmla="*/ 292664 h 2147863"/>
                  <a:gd name="connsiteX29" fmla="*/ 3822487 w 12045155"/>
                  <a:gd name="connsiteY29" fmla="*/ 90799 h 2147863"/>
                  <a:gd name="connsiteX30" fmla="*/ 2370177 w 12045155"/>
                  <a:gd name="connsiteY30" fmla="*/ 156695 h 2147863"/>
                  <a:gd name="connsiteX31" fmla="*/ 578745 w 12045155"/>
                  <a:gd name="connsiteY31" fmla="*/ 148189 h 2147863"/>
                  <a:gd name="connsiteX32" fmla="*/ 38923 w 12045155"/>
                  <a:gd name="connsiteY32" fmla="*/ 157240 h 2147863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8450223 w 12045155"/>
                  <a:gd name="connsiteY24" fmla="*/ 156695 h 2112232"/>
                  <a:gd name="connsiteX25" fmla="*/ 7635927 w 12045155"/>
                  <a:gd name="connsiteY25" fmla="*/ 105714 h 2112232"/>
                  <a:gd name="connsiteX26" fmla="*/ 7049636 w 12045155"/>
                  <a:gd name="connsiteY26" fmla="*/ 199189 h 2112232"/>
                  <a:gd name="connsiteX27" fmla="*/ 6342549 w 12045155"/>
                  <a:gd name="connsiteY27" fmla="*/ 146630 h 2112232"/>
                  <a:gd name="connsiteX28" fmla="*/ 5902209 w 12045155"/>
                  <a:gd name="connsiteY28" fmla="*/ 249658 h 2112232"/>
                  <a:gd name="connsiteX29" fmla="*/ 5182195 w 12045155"/>
                  <a:gd name="connsiteY29" fmla="*/ 292664 h 2112232"/>
                  <a:gd name="connsiteX30" fmla="*/ 3822487 w 12045155"/>
                  <a:gd name="connsiteY30" fmla="*/ 90799 h 2112232"/>
                  <a:gd name="connsiteX31" fmla="*/ 2370177 w 12045155"/>
                  <a:gd name="connsiteY31" fmla="*/ 156695 h 2112232"/>
                  <a:gd name="connsiteX32" fmla="*/ 578745 w 12045155"/>
                  <a:gd name="connsiteY32" fmla="*/ 148189 h 2112232"/>
                  <a:gd name="connsiteX33" fmla="*/ 38923 w 12045155"/>
                  <a:gd name="connsiteY33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8450223 w 12045155"/>
                  <a:gd name="connsiteY25" fmla="*/ 156695 h 2112232"/>
                  <a:gd name="connsiteX26" fmla="*/ 7635927 w 12045155"/>
                  <a:gd name="connsiteY26" fmla="*/ 105714 h 2112232"/>
                  <a:gd name="connsiteX27" fmla="*/ 7049636 w 12045155"/>
                  <a:gd name="connsiteY27" fmla="*/ 199189 h 2112232"/>
                  <a:gd name="connsiteX28" fmla="*/ 6342549 w 12045155"/>
                  <a:gd name="connsiteY28" fmla="*/ 146630 h 2112232"/>
                  <a:gd name="connsiteX29" fmla="*/ 5902209 w 12045155"/>
                  <a:gd name="connsiteY29" fmla="*/ 249658 h 2112232"/>
                  <a:gd name="connsiteX30" fmla="*/ 5182195 w 12045155"/>
                  <a:gd name="connsiteY30" fmla="*/ 292664 h 2112232"/>
                  <a:gd name="connsiteX31" fmla="*/ 3822487 w 12045155"/>
                  <a:gd name="connsiteY31" fmla="*/ 90799 h 2112232"/>
                  <a:gd name="connsiteX32" fmla="*/ 2370177 w 12045155"/>
                  <a:gd name="connsiteY32" fmla="*/ 156695 h 2112232"/>
                  <a:gd name="connsiteX33" fmla="*/ 578745 w 12045155"/>
                  <a:gd name="connsiteY33" fmla="*/ 148189 h 2112232"/>
                  <a:gd name="connsiteX34" fmla="*/ 38923 w 12045155"/>
                  <a:gd name="connsiteY34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8450223 w 12045155"/>
                  <a:gd name="connsiteY25" fmla="*/ 156695 h 2112232"/>
                  <a:gd name="connsiteX26" fmla="*/ 7635927 w 12045155"/>
                  <a:gd name="connsiteY26" fmla="*/ 105714 h 2112232"/>
                  <a:gd name="connsiteX27" fmla="*/ 7049636 w 12045155"/>
                  <a:gd name="connsiteY27" fmla="*/ 199189 h 2112232"/>
                  <a:gd name="connsiteX28" fmla="*/ 6342549 w 12045155"/>
                  <a:gd name="connsiteY28" fmla="*/ 146630 h 2112232"/>
                  <a:gd name="connsiteX29" fmla="*/ 5902209 w 12045155"/>
                  <a:gd name="connsiteY29" fmla="*/ 249658 h 2112232"/>
                  <a:gd name="connsiteX30" fmla="*/ 5182195 w 12045155"/>
                  <a:gd name="connsiteY30" fmla="*/ 292664 h 2112232"/>
                  <a:gd name="connsiteX31" fmla="*/ 3822487 w 12045155"/>
                  <a:gd name="connsiteY31" fmla="*/ 90799 h 2112232"/>
                  <a:gd name="connsiteX32" fmla="*/ 2370177 w 12045155"/>
                  <a:gd name="connsiteY32" fmla="*/ 156695 h 2112232"/>
                  <a:gd name="connsiteX33" fmla="*/ 578745 w 12045155"/>
                  <a:gd name="connsiteY33" fmla="*/ 148189 h 2112232"/>
                  <a:gd name="connsiteX34" fmla="*/ 38923 w 12045155"/>
                  <a:gd name="connsiteY34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9053022 w 12045155"/>
                  <a:gd name="connsiteY25" fmla="*/ 581165 h 2112232"/>
                  <a:gd name="connsiteX26" fmla="*/ 8450223 w 12045155"/>
                  <a:gd name="connsiteY26" fmla="*/ 156695 h 2112232"/>
                  <a:gd name="connsiteX27" fmla="*/ 7635927 w 12045155"/>
                  <a:gd name="connsiteY27" fmla="*/ 105714 h 2112232"/>
                  <a:gd name="connsiteX28" fmla="*/ 7049636 w 12045155"/>
                  <a:gd name="connsiteY28" fmla="*/ 199189 h 2112232"/>
                  <a:gd name="connsiteX29" fmla="*/ 6342549 w 12045155"/>
                  <a:gd name="connsiteY29" fmla="*/ 146630 h 2112232"/>
                  <a:gd name="connsiteX30" fmla="*/ 5902209 w 12045155"/>
                  <a:gd name="connsiteY30" fmla="*/ 249658 h 2112232"/>
                  <a:gd name="connsiteX31" fmla="*/ 5182195 w 12045155"/>
                  <a:gd name="connsiteY31" fmla="*/ 292664 h 2112232"/>
                  <a:gd name="connsiteX32" fmla="*/ 3822487 w 12045155"/>
                  <a:gd name="connsiteY32" fmla="*/ 90799 h 2112232"/>
                  <a:gd name="connsiteX33" fmla="*/ 2370177 w 12045155"/>
                  <a:gd name="connsiteY33" fmla="*/ 156695 h 2112232"/>
                  <a:gd name="connsiteX34" fmla="*/ 578745 w 12045155"/>
                  <a:gd name="connsiteY34" fmla="*/ 148189 h 2112232"/>
                  <a:gd name="connsiteX35" fmla="*/ 38923 w 12045155"/>
                  <a:gd name="connsiteY35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9527677 w 12045155"/>
                  <a:gd name="connsiteY25" fmla="*/ 1058846 h 2112232"/>
                  <a:gd name="connsiteX26" fmla="*/ 9053022 w 12045155"/>
                  <a:gd name="connsiteY26" fmla="*/ 581165 h 2112232"/>
                  <a:gd name="connsiteX27" fmla="*/ 8450223 w 12045155"/>
                  <a:gd name="connsiteY27" fmla="*/ 156695 h 2112232"/>
                  <a:gd name="connsiteX28" fmla="*/ 7635927 w 12045155"/>
                  <a:gd name="connsiteY28" fmla="*/ 105714 h 2112232"/>
                  <a:gd name="connsiteX29" fmla="*/ 7049636 w 12045155"/>
                  <a:gd name="connsiteY29" fmla="*/ 199189 h 2112232"/>
                  <a:gd name="connsiteX30" fmla="*/ 6342549 w 12045155"/>
                  <a:gd name="connsiteY30" fmla="*/ 146630 h 2112232"/>
                  <a:gd name="connsiteX31" fmla="*/ 5902209 w 12045155"/>
                  <a:gd name="connsiteY31" fmla="*/ 249658 h 2112232"/>
                  <a:gd name="connsiteX32" fmla="*/ 5182195 w 12045155"/>
                  <a:gd name="connsiteY32" fmla="*/ 292664 h 2112232"/>
                  <a:gd name="connsiteX33" fmla="*/ 3822487 w 12045155"/>
                  <a:gd name="connsiteY33" fmla="*/ 90799 h 2112232"/>
                  <a:gd name="connsiteX34" fmla="*/ 2370177 w 12045155"/>
                  <a:gd name="connsiteY34" fmla="*/ 156695 h 2112232"/>
                  <a:gd name="connsiteX35" fmla="*/ 578745 w 12045155"/>
                  <a:gd name="connsiteY35" fmla="*/ 148189 h 2112232"/>
                  <a:gd name="connsiteX36" fmla="*/ 38923 w 12045155"/>
                  <a:gd name="connsiteY36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9527677 w 12045155"/>
                  <a:gd name="connsiteY26" fmla="*/ 1058846 h 2112232"/>
                  <a:gd name="connsiteX27" fmla="*/ 9053022 w 12045155"/>
                  <a:gd name="connsiteY27" fmla="*/ 581165 h 2112232"/>
                  <a:gd name="connsiteX28" fmla="*/ 8450223 w 12045155"/>
                  <a:gd name="connsiteY28" fmla="*/ 156695 h 2112232"/>
                  <a:gd name="connsiteX29" fmla="*/ 7635927 w 12045155"/>
                  <a:gd name="connsiteY29" fmla="*/ 105714 h 2112232"/>
                  <a:gd name="connsiteX30" fmla="*/ 7049636 w 12045155"/>
                  <a:gd name="connsiteY30" fmla="*/ 199189 h 2112232"/>
                  <a:gd name="connsiteX31" fmla="*/ 6342549 w 12045155"/>
                  <a:gd name="connsiteY31" fmla="*/ 146630 h 2112232"/>
                  <a:gd name="connsiteX32" fmla="*/ 5902209 w 12045155"/>
                  <a:gd name="connsiteY32" fmla="*/ 249658 h 2112232"/>
                  <a:gd name="connsiteX33" fmla="*/ 5182195 w 12045155"/>
                  <a:gd name="connsiteY33" fmla="*/ 292664 h 2112232"/>
                  <a:gd name="connsiteX34" fmla="*/ 3822487 w 12045155"/>
                  <a:gd name="connsiteY34" fmla="*/ 90799 h 2112232"/>
                  <a:gd name="connsiteX35" fmla="*/ 2370177 w 12045155"/>
                  <a:gd name="connsiteY35" fmla="*/ 156695 h 2112232"/>
                  <a:gd name="connsiteX36" fmla="*/ 578745 w 12045155"/>
                  <a:gd name="connsiteY36" fmla="*/ 148189 h 2112232"/>
                  <a:gd name="connsiteX37" fmla="*/ 38923 w 12045155"/>
                  <a:gd name="connsiteY37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9527677 w 12045155"/>
                  <a:gd name="connsiteY27" fmla="*/ 1058846 h 2112232"/>
                  <a:gd name="connsiteX28" fmla="*/ 9053022 w 12045155"/>
                  <a:gd name="connsiteY28" fmla="*/ 581165 h 2112232"/>
                  <a:gd name="connsiteX29" fmla="*/ 8450223 w 12045155"/>
                  <a:gd name="connsiteY29" fmla="*/ 156695 h 2112232"/>
                  <a:gd name="connsiteX30" fmla="*/ 7635927 w 12045155"/>
                  <a:gd name="connsiteY30" fmla="*/ 105714 h 2112232"/>
                  <a:gd name="connsiteX31" fmla="*/ 7049636 w 12045155"/>
                  <a:gd name="connsiteY31" fmla="*/ 199189 h 2112232"/>
                  <a:gd name="connsiteX32" fmla="*/ 6342549 w 12045155"/>
                  <a:gd name="connsiteY32" fmla="*/ 146630 h 2112232"/>
                  <a:gd name="connsiteX33" fmla="*/ 5902209 w 12045155"/>
                  <a:gd name="connsiteY33" fmla="*/ 249658 h 2112232"/>
                  <a:gd name="connsiteX34" fmla="*/ 5182195 w 12045155"/>
                  <a:gd name="connsiteY34" fmla="*/ 292664 h 2112232"/>
                  <a:gd name="connsiteX35" fmla="*/ 3822487 w 12045155"/>
                  <a:gd name="connsiteY35" fmla="*/ 90799 h 2112232"/>
                  <a:gd name="connsiteX36" fmla="*/ 2370177 w 12045155"/>
                  <a:gd name="connsiteY36" fmla="*/ 156695 h 2112232"/>
                  <a:gd name="connsiteX37" fmla="*/ 578745 w 12045155"/>
                  <a:gd name="connsiteY37" fmla="*/ 148189 h 2112232"/>
                  <a:gd name="connsiteX38" fmla="*/ 38923 w 12045155"/>
                  <a:gd name="connsiteY38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9948599 w 12045155"/>
                  <a:gd name="connsiteY27" fmla="*/ 1673007 h 2112232"/>
                  <a:gd name="connsiteX28" fmla="*/ 9527677 w 12045155"/>
                  <a:gd name="connsiteY28" fmla="*/ 1058846 h 2112232"/>
                  <a:gd name="connsiteX29" fmla="*/ 9053022 w 12045155"/>
                  <a:gd name="connsiteY29" fmla="*/ 581165 h 2112232"/>
                  <a:gd name="connsiteX30" fmla="*/ 8450223 w 12045155"/>
                  <a:gd name="connsiteY30" fmla="*/ 156695 h 2112232"/>
                  <a:gd name="connsiteX31" fmla="*/ 7635927 w 12045155"/>
                  <a:gd name="connsiteY31" fmla="*/ 105714 h 2112232"/>
                  <a:gd name="connsiteX32" fmla="*/ 7049636 w 12045155"/>
                  <a:gd name="connsiteY32" fmla="*/ 199189 h 2112232"/>
                  <a:gd name="connsiteX33" fmla="*/ 6342549 w 12045155"/>
                  <a:gd name="connsiteY33" fmla="*/ 146630 h 2112232"/>
                  <a:gd name="connsiteX34" fmla="*/ 5902209 w 12045155"/>
                  <a:gd name="connsiteY34" fmla="*/ 249658 h 2112232"/>
                  <a:gd name="connsiteX35" fmla="*/ 5182195 w 12045155"/>
                  <a:gd name="connsiteY35" fmla="*/ 292664 h 2112232"/>
                  <a:gd name="connsiteX36" fmla="*/ 3822487 w 12045155"/>
                  <a:gd name="connsiteY36" fmla="*/ 90799 h 2112232"/>
                  <a:gd name="connsiteX37" fmla="*/ 2370177 w 12045155"/>
                  <a:gd name="connsiteY37" fmla="*/ 156695 h 2112232"/>
                  <a:gd name="connsiteX38" fmla="*/ 578745 w 12045155"/>
                  <a:gd name="connsiteY38" fmla="*/ 148189 h 2112232"/>
                  <a:gd name="connsiteX39" fmla="*/ 38923 w 12045155"/>
                  <a:gd name="connsiteY39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10034574 w 12045155"/>
                  <a:gd name="connsiteY27" fmla="*/ 1618415 h 2112232"/>
                  <a:gd name="connsiteX28" fmla="*/ 9527677 w 12045155"/>
                  <a:gd name="connsiteY28" fmla="*/ 1058846 h 2112232"/>
                  <a:gd name="connsiteX29" fmla="*/ 9053022 w 12045155"/>
                  <a:gd name="connsiteY29" fmla="*/ 581165 h 2112232"/>
                  <a:gd name="connsiteX30" fmla="*/ 8450223 w 12045155"/>
                  <a:gd name="connsiteY30" fmla="*/ 156695 h 2112232"/>
                  <a:gd name="connsiteX31" fmla="*/ 7635927 w 12045155"/>
                  <a:gd name="connsiteY31" fmla="*/ 105714 h 2112232"/>
                  <a:gd name="connsiteX32" fmla="*/ 7049636 w 12045155"/>
                  <a:gd name="connsiteY32" fmla="*/ 199189 h 2112232"/>
                  <a:gd name="connsiteX33" fmla="*/ 6342549 w 12045155"/>
                  <a:gd name="connsiteY33" fmla="*/ 146630 h 2112232"/>
                  <a:gd name="connsiteX34" fmla="*/ 5902209 w 12045155"/>
                  <a:gd name="connsiteY34" fmla="*/ 249658 h 2112232"/>
                  <a:gd name="connsiteX35" fmla="*/ 5182195 w 12045155"/>
                  <a:gd name="connsiteY35" fmla="*/ 292664 h 2112232"/>
                  <a:gd name="connsiteX36" fmla="*/ 3822487 w 12045155"/>
                  <a:gd name="connsiteY36" fmla="*/ 90799 h 2112232"/>
                  <a:gd name="connsiteX37" fmla="*/ 2370177 w 12045155"/>
                  <a:gd name="connsiteY37" fmla="*/ 156695 h 2112232"/>
                  <a:gd name="connsiteX38" fmla="*/ 578745 w 12045155"/>
                  <a:gd name="connsiteY38" fmla="*/ 148189 h 2112232"/>
                  <a:gd name="connsiteX39" fmla="*/ 38923 w 12045155"/>
                  <a:gd name="connsiteY39" fmla="*/ 157240 h 2112232"/>
                  <a:gd name="connsiteX0" fmla="*/ 38923 w 12045155"/>
                  <a:gd name="connsiteY0" fmla="*/ 157240 h 2159168"/>
                  <a:gd name="connsiteX1" fmla="*/ 4765 w 12045155"/>
                  <a:gd name="connsiteY1" fmla="*/ 229969 h 2159168"/>
                  <a:gd name="connsiteX2" fmla="*/ 16985 w 12045155"/>
                  <a:gd name="connsiteY2" fmla="*/ 441204 h 2159168"/>
                  <a:gd name="connsiteX3" fmla="*/ 31647 w 12045155"/>
                  <a:gd name="connsiteY3" fmla="*/ 700450 h 2159168"/>
                  <a:gd name="connsiteX4" fmla="*/ 43864 w 12045155"/>
                  <a:gd name="connsiteY4" fmla="*/ 777266 h 2159168"/>
                  <a:gd name="connsiteX5" fmla="*/ 80207 w 12045155"/>
                  <a:gd name="connsiteY5" fmla="*/ 937416 h 2159168"/>
                  <a:gd name="connsiteX6" fmla="*/ 937008 w 12045155"/>
                  <a:gd name="connsiteY6" fmla="*/ 844973 h 2159168"/>
                  <a:gd name="connsiteX7" fmla="*/ 1631867 w 12045155"/>
                  <a:gd name="connsiteY7" fmla="*/ 878961 h 2159168"/>
                  <a:gd name="connsiteX8" fmla="*/ 2087877 w 12045155"/>
                  <a:gd name="connsiteY8" fmla="*/ 819473 h 2159168"/>
                  <a:gd name="connsiteX9" fmla="*/ 2565599 w 12045155"/>
                  <a:gd name="connsiteY9" fmla="*/ 819473 h 2159168"/>
                  <a:gd name="connsiteX10" fmla="*/ 3336468 w 12045155"/>
                  <a:gd name="connsiteY10" fmla="*/ 861967 h 2159168"/>
                  <a:gd name="connsiteX11" fmla="*/ 4215904 w 12045155"/>
                  <a:gd name="connsiteY11" fmla="*/ 844973 h 2159168"/>
                  <a:gd name="connsiteX12" fmla="*/ 4845622 w 12045155"/>
                  <a:gd name="connsiteY12" fmla="*/ 853479 h 2159168"/>
                  <a:gd name="connsiteX13" fmla="*/ 5681632 w 12045155"/>
                  <a:gd name="connsiteY13" fmla="*/ 853479 h 2159168"/>
                  <a:gd name="connsiteX14" fmla="*/ 6745645 w 12045155"/>
                  <a:gd name="connsiteY14" fmla="*/ 878979 h 2159168"/>
                  <a:gd name="connsiteX15" fmla="*/ 7494800 w 12045155"/>
                  <a:gd name="connsiteY15" fmla="*/ 870473 h 2159168"/>
                  <a:gd name="connsiteX16" fmla="*/ 8026795 w 12045155"/>
                  <a:gd name="connsiteY16" fmla="*/ 861967 h 2159168"/>
                  <a:gd name="connsiteX17" fmla="*/ 8504518 w 12045155"/>
                  <a:gd name="connsiteY17" fmla="*/ 827979 h 2159168"/>
                  <a:gd name="connsiteX18" fmla="*/ 9361101 w 12045155"/>
                  <a:gd name="connsiteY18" fmla="*/ 2018757 h 2159168"/>
                  <a:gd name="connsiteX19" fmla="*/ 10177867 w 12045155"/>
                  <a:gd name="connsiteY19" fmla="*/ 2109744 h 2159168"/>
                  <a:gd name="connsiteX20" fmla="*/ 10922986 w 12045155"/>
                  <a:gd name="connsiteY20" fmla="*/ 1782194 h 2159168"/>
                  <a:gd name="connsiteX21" fmla="*/ 11481826 w 12045155"/>
                  <a:gd name="connsiteY21" fmla="*/ 1127088 h 2159168"/>
                  <a:gd name="connsiteX22" fmla="*/ 12045155 w 12045155"/>
                  <a:gd name="connsiteY22" fmla="*/ 699393 h 2159168"/>
                  <a:gd name="connsiteX23" fmla="*/ 12045155 w 12045155"/>
                  <a:gd name="connsiteY23" fmla="*/ 261011 h 2159168"/>
                  <a:gd name="connsiteX24" fmla="*/ 11438839 w 12045155"/>
                  <a:gd name="connsiteY24" fmla="*/ 435586 h 2159168"/>
                  <a:gd name="connsiteX25" fmla="*/ 11059114 w 12045155"/>
                  <a:gd name="connsiteY25" fmla="*/ 1047471 h 2159168"/>
                  <a:gd name="connsiteX26" fmla="*/ 10602369 w 12045155"/>
                  <a:gd name="connsiteY26" fmla="*/ 1661632 h 2159168"/>
                  <a:gd name="connsiteX27" fmla="*/ 10034574 w 12045155"/>
                  <a:gd name="connsiteY27" fmla="*/ 1618415 h 2159168"/>
                  <a:gd name="connsiteX28" fmla="*/ 9527677 w 12045155"/>
                  <a:gd name="connsiteY28" fmla="*/ 1058846 h 2159168"/>
                  <a:gd name="connsiteX29" fmla="*/ 9053022 w 12045155"/>
                  <a:gd name="connsiteY29" fmla="*/ 581165 h 2159168"/>
                  <a:gd name="connsiteX30" fmla="*/ 8450223 w 12045155"/>
                  <a:gd name="connsiteY30" fmla="*/ 156695 h 2159168"/>
                  <a:gd name="connsiteX31" fmla="*/ 7635927 w 12045155"/>
                  <a:gd name="connsiteY31" fmla="*/ 105714 h 2159168"/>
                  <a:gd name="connsiteX32" fmla="*/ 7049636 w 12045155"/>
                  <a:gd name="connsiteY32" fmla="*/ 199189 h 2159168"/>
                  <a:gd name="connsiteX33" fmla="*/ 6342549 w 12045155"/>
                  <a:gd name="connsiteY33" fmla="*/ 146630 h 2159168"/>
                  <a:gd name="connsiteX34" fmla="*/ 5902209 w 12045155"/>
                  <a:gd name="connsiteY34" fmla="*/ 249658 h 2159168"/>
                  <a:gd name="connsiteX35" fmla="*/ 5182195 w 12045155"/>
                  <a:gd name="connsiteY35" fmla="*/ 292664 h 2159168"/>
                  <a:gd name="connsiteX36" fmla="*/ 3822487 w 12045155"/>
                  <a:gd name="connsiteY36" fmla="*/ 90799 h 2159168"/>
                  <a:gd name="connsiteX37" fmla="*/ 2370177 w 12045155"/>
                  <a:gd name="connsiteY37" fmla="*/ 156695 h 2159168"/>
                  <a:gd name="connsiteX38" fmla="*/ 578745 w 12045155"/>
                  <a:gd name="connsiteY38" fmla="*/ 148189 h 2159168"/>
                  <a:gd name="connsiteX39" fmla="*/ 38923 w 12045155"/>
                  <a:gd name="connsiteY39" fmla="*/ 157240 h 2159168"/>
                  <a:gd name="connsiteX0" fmla="*/ 38923 w 12045155"/>
                  <a:gd name="connsiteY0" fmla="*/ 157240 h 2371492"/>
                  <a:gd name="connsiteX1" fmla="*/ 4765 w 12045155"/>
                  <a:gd name="connsiteY1" fmla="*/ 229969 h 2371492"/>
                  <a:gd name="connsiteX2" fmla="*/ 16985 w 12045155"/>
                  <a:gd name="connsiteY2" fmla="*/ 441204 h 2371492"/>
                  <a:gd name="connsiteX3" fmla="*/ 31647 w 12045155"/>
                  <a:gd name="connsiteY3" fmla="*/ 700450 h 2371492"/>
                  <a:gd name="connsiteX4" fmla="*/ 43864 w 12045155"/>
                  <a:gd name="connsiteY4" fmla="*/ 777266 h 2371492"/>
                  <a:gd name="connsiteX5" fmla="*/ 80207 w 12045155"/>
                  <a:gd name="connsiteY5" fmla="*/ 937416 h 2371492"/>
                  <a:gd name="connsiteX6" fmla="*/ 937008 w 12045155"/>
                  <a:gd name="connsiteY6" fmla="*/ 844973 h 2371492"/>
                  <a:gd name="connsiteX7" fmla="*/ 1631867 w 12045155"/>
                  <a:gd name="connsiteY7" fmla="*/ 878961 h 2371492"/>
                  <a:gd name="connsiteX8" fmla="*/ 2087877 w 12045155"/>
                  <a:gd name="connsiteY8" fmla="*/ 819473 h 2371492"/>
                  <a:gd name="connsiteX9" fmla="*/ 2565599 w 12045155"/>
                  <a:gd name="connsiteY9" fmla="*/ 819473 h 2371492"/>
                  <a:gd name="connsiteX10" fmla="*/ 3336468 w 12045155"/>
                  <a:gd name="connsiteY10" fmla="*/ 861967 h 2371492"/>
                  <a:gd name="connsiteX11" fmla="*/ 4215904 w 12045155"/>
                  <a:gd name="connsiteY11" fmla="*/ 844973 h 2371492"/>
                  <a:gd name="connsiteX12" fmla="*/ 4845622 w 12045155"/>
                  <a:gd name="connsiteY12" fmla="*/ 853479 h 2371492"/>
                  <a:gd name="connsiteX13" fmla="*/ 5681632 w 12045155"/>
                  <a:gd name="connsiteY13" fmla="*/ 853479 h 2371492"/>
                  <a:gd name="connsiteX14" fmla="*/ 6745645 w 12045155"/>
                  <a:gd name="connsiteY14" fmla="*/ 878979 h 2371492"/>
                  <a:gd name="connsiteX15" fmla="*/ 7494800 w 12045155"/>
                  <a:gd name="connsiteY15" fmla="*/ 870473 h 2371492"/>
                  <a:gd name="connsiteX16" fmla="*/ 8026795 w 12045155"/>
                  <a:gd name="connsiteY16" fmla="*/ 861967 h 2371492"/>
                  <a:gd name="connsiteX17" fmla="*/ 8504518 w 12045155"/>
                  <a:gd name="connsiteY17" fmla="*/ 827979 h 2371492"/>
                  <a:gd name="connsiteX18" fmla="*/ 9361101 w 12045155"/>
                  <a:gd name="connsiteY18" fmla="*/ 2018757 h 2371492"/>
                  <a:gd name="connsiteX19" fmla="*/ 10249513 w 12045155"/>
                  <a:gd name="connsiteY19" fmla="*/ 2364507 h 2371492"/>
                  <a:gd name="connsiteX20" fmla="*/ 10922986 w 12045155"/>
                  <a:gd name="connsiteY20" fmla="*/ 1782194 h 2371492"/>
                  <a:gd name="connsiteX21" fmla="*/ 11481826 w 12045155"/>
                  <a:gd name="connsiteY21" fmla="*/ 1127088 h 2371492"/>
                  <a:gd name="connsiteX22" fmla="*/ 12045155 w 12045155"/>
                  <a:gd name="connsiteY22" fmla="*/ 699393 h 2371492"/>
                  <a:gd name="connsiteX23" fmla="*/ 12045155 w 12045155"/>
                  <a:gd name="connsiteY23" fmla="*/ 261011 h 2371492"/>
                  <a:gd name="connsiteX24" fmla="*/ 11438839 w 12045155"/>
                  <a:gd name="connsiteY24" fmla="*/ 435586 h 2371492"/>
                  <a:gd name="connsiteX25" fmla="*/ 11059114 w 12045155"/>
                  <a:gd name="connsiteY25" fmla="*/ 1047471 h 2371492"/>
                  <a:gd name="connsiteX26" fmla="*/ 10602369 w 12045155"/>
                  <a:gd name="connsiteY26" fmla="*/ 1661632 h 2371492"/>
                  <a:gd name="connsiteX27" fmla="*/ 10034574 w 12045155"/>
                  <a:gd name="connsiteY27" fmla="*/ 1618415 h 2371492"/>
                  <a:gd name="connsiteX28" fmla="*/ 9527677 w 12045155"/>
                  <a:gd name="connsiteY28" fmla="*/ 1058846 h 2371492"/>
                  <a:gd name="connsiteX29" fmla="*/ 9053022 w 12045155"/>
                  <a:gd name="connsiteY29" fmla="*/ 581165 h 2371492"/>
                  <a:gd name="connsiteX30" fmla="*/ 8450223 w 12045155"/>
                  <a:gd name="connsiteY30" fmla="*/ 156695 h 2371492"/>
                  <a:gd name="connsiteX31" fmla="*/ 7635927 w 12045155"/>
                  <a:gd name="connsiteY31" fmla="*/ 105714 h 2371492"/>
                  <a:gd name="connsiteX32" fmla="*/ 7049636 w 12045155"/>
                  <a:gd name="connsiteY32" fmla="*/ 199189 h 2371492"/>
                  <a:gd name="connsiteX33" fmla="*/ 6342549 w 12045155"/>
                  <a:gd name="connsiteY33" fmla="*/ 146630 h 2371492"/>
                  <a:gd name="connsiteX34" fmla="*/ 5902209 w 12045155"/>
                  <a:gd name="connsiteY34" fmla="*/ 249658 h 2371492"/>
                  <a:gd name="connsiteX35" fmla="*/ 5182195 w 12045155"/>
                  <a:gd name="connsiteY35" fmla="*/ 292664 h 2371492"/>
                  <a:gd name="connsiteX36" fmla="*/ 3822487 w 12045155"/>
                  <a:gd name="connsiteY36" fmla="*/ 90799 h 2371492"/>
                  <a:gd name="connsiteX37" fmla="*/ 2370177 w 12045155"/>
                  <a:gd name="connsiteY37" fmla="*/ 156695 h 2371492"/>
                  <a:gd name="connsiteX38" fmla="*/ 578745 w 12045155"/>
                  <a:gd name="connsiteY38" fmla="*/ 148189 h 2371492"/>
                  <a:gd name="connsiteX39" fmla="*/ 38923 w 12045155"/>
                  <a:gd name="connsiteY39" fmla="*/ 157240 h 2371492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481826 w 12045155"/>
                  <a:gd name="connsiteY21" fmla="*/ 1127088 h 2365078"/>
                  <a:gd name="connsiteX22" fmla="*/ 12045155 w 12045155"/>
                  <a:gd name="connsiteY22" fmla="*/ 699393 h 2365078"/>
                  <a:gd name="connsiteX23" fmla="*/ 12045155 w 12045155"/>
                  <a:gd name="connsiteY23" fmla="*/ 261011 h 2365078"/>
                  <a:gd name="connsiteX24" fmla="*/ 11438839 w 12045155"/>
                  <a:gd name="connsiteY24" fmla="*/ 435586 h 2365078"/>
                  <a:gd name="connsiteX25" fmla="*/ 11059114 w 12045155"/>
                  <a:gd name="connsiteY25" fmla="*/ 1047471 h 2365078"/>
                  <a:gd name="connsiteX26" fmla="*/ 10602369 w 12045155"/>
                  <a:gd name="connsiteY26" fmla="*/ 1661632 h 2365078"/>
                  <a:gd name="connsiteX27" fmla="*/ 10034574 w 12045155"/>
                  <a:gd name="connsiteY27" fmla="*/ 1618415 h 2365078"/>
                  <a:gd name="connsiteX28" fmla="*/ 9527677 w 12045155"/>
                  <a:gd name="connsiteY28" fmla="*/ 1058846 h 2365078"/>
                  <a:gd name="connsiteX29" fmla="*/ 9053022 w 12045155"/>
                  <a:gd name="connsiteY29" fmla="*/ 581165 h 2365078"/>
                  <a:gd name="connsiteX30" fmla="*/ 8450223 w 12045155"/>
                  <a:gd name="connsiteY30" fmla="*/ 156695 h 2365078"/>
                  <a:gd name="connsiteX31" fmla="*/ 7635927 w 12045155"/>
                  <a:gd name="connsiteY31" fmla="*/ 105714 h 2365078"/>
                  <a:gd name="connsiteX32" fmla="*/ 7049636 w 12045155"/>
                  <a:gd name="connsiteY32" fmla="*/ 199189 h 2365078"/>
                  <a:gd name="connsiteX33" fmla="*/ 6342549 w 12045155"/>
                  <a:gd name="connsiteY33" fmla="*/ 146630 h 2365078"/>
                  <a:gd name="connsiteX34" fmla="*/ 5902209 w 12045155"/>
                  <a:gd name="connsiteY34" fmla="*/ 249658 h 2365078"/>
                  <a:gd name="connsiteX35" fmla="*/ 5182195 w 12045155"/>
                  <a:gd name="connsiteY35" fmla="*/ 292664 h 2365078"/>
                  <a:gd name="connsiteX36" fmla="*/ 3822487 w 12045155"/>
                  <a:gd name="connsiteY36" fmla="*/ 90799 h 2365078"/>
                  <a:gd name="connsiteX37" fmla="*/ 2370177 w 12045155"/>
                  <a:gd name="connsiteY37" fmla="*/ 156695 h 2365078"/>
                  <a:gd name="connsiteX38" fmla="*/ 578745 w 12045155"/>
                  <a:gd name="connsiteY38" fmla="*/ 148189 h 2365078"/>
                  <a:gd name="connsiteX39" fmla="*/ 38923 w 12045155"/>
                  <a:gd name="connsiteY39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797069 w 12045155"/>
                  <a:gd name="connsiteY21" fmla="*/ 999707 h 2365078"/>
                  <a:gd name="connsiteX22" fmla="*/ 12045155 w 12045155"/>
                  <a:gd name="connsiteY22" fmla="*/ 699393 h 2365078"/>
                  <a:gd name="connsiteX23" fmla="*/ 12045155 w 12045155"/>
                  <a:gd name="connsiteY23" fmla="*/ 261011 h 2365078"/>
                  <a:gd name="connsiteX24" fmla="*/ 11438839 w 12045155"/>
                  <a:gd name="connsiteY24" fmla="*/ 435586 h 2365078"/>
                  <a:gd name="connsiteX25" fmla="*/ 11059114 w 12045155"/>
                  <a:gd name="connsiteY25" fmla="*/ 1047471 h 2365078"/>
                  <a:gd name="connsiteX26" fmla="*/ 10602369 w 12045155"/>
                  <a:gd name="connsiteY26" fmla="*/ 1661632 h 2365078"/>
                  <a:gd name="connsiteX27" fmla="*/ 10034574 w 12045155"/>
                  <a:gd name="connsiteY27" fmla="*/ 1618415 h 2365078"/>
                  <a:gd name="connsiteX28" fmla="*/ 9527677 w 12045155"/>
                  <a:gd name="connsiteY28" fmla="*/ 1058846 h 2365078"/>
                  <a:gd name="connsiteX29" fmla="*/ 9053022 w 12045155"/>
                  <a:gd name="connsiteY29" fmla="*/ 581165 h 2365078"/>
                  <a:gd name="connsiteX30" fmla="*/ 8450223 w 12045155"/>
                  <a:gd name="connsiteY30" fmla="*/ 156695 h 2365078"/>
                  <a:gd name="connsiteX31" fmla="*/ 7635927 w 12045155"/>
                  <a:gd name="connsiteY31" fmla="*/ 105714 h 2365078"/>
                  <a:gd name="connsiteX32" fmla="*/ 7049636 w 12045155"/>
                  <a:gd name="connsiteY32" fmla="*/ 199189 h 2365078"/>
                  <a:gd name="connsiteX33" fmla="*/ 6342549 w 12045155"/>
                  <a:gd name="connsiteY33" fmla="*/ 146630 h 2365078"/>
                  <a:gd name="connsiteX34" fmla="*/ 5902209 w 12045155"/>
                  <a:gd name="connsiteY34" fmla="*/ 249658 h 2365078"/>
                  <a:gd name="connsiteX35" fmla="*/ 5182195 w 12045155"/>
                  <a:gd name="connsiteY35" fmla="*/ 292664 h 2365078"/>
                  <a:gd name="connsiteX36" fmla="*/ 3822487 w 12045155"/>
                  <a:gd name="connsiteY36" fmla="*/ 90799 h 2365078"/>
                  <a:gd name="connsiteX37" fmla="*/ 2370177 w 12045155"/>
                  <a:gd name="connsiteY37" fmla="*/ 156695 h 2365078"/>
                  <a:gd name="connsiteX38" fmla="*/ 578745 w 12045155"/>
                  <a:gd name="connsiteY38" fmla="*/ 148189 h 2365078"/>
                  <a:gd name="connsiteX39" fmla="*/ 38923 w 12045155"/>
                  <a:gd name="connsiteY39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266888 w 12045155"/>
                  <a:gd name="connsiteY21" fmla="*/ 1582018 h 2365078"/>
                  <a:gd name="connsiteX22" fmla="*/ 11797069 w 12045155"/>
                  <a:gd name="connsiteY22" fmla="*/ 999707 h 2365078"/>
                  <a:gd name="connsiteX23" fmla="*/ 12045155 w 12045155"/>
                  <a:gd name="connsiteY23" fmla="*/ 699393 h 2365078"/>
                  <a:gd name="connsiteX24" fmla="*/ 12045155 w 12045155"/>
                  <a:gd name="connsiteY24" fmla="*/ 261011 h 2365078"/>
                  <a:gd name="connsiteX25" fmla="*/ 11438839 w 12045155"/>
                  <a:gd name="connsiteY25" fmla="*/ 435586 h 2365078"/>
                  <a:gd name="connsiteX26" fmla="*/ 11059114 w 12045155"/>
                  <a:gd name="connsiteY26" fmla="*/ 1047471 h 2365078"/>
                  <a:gd name="connsiteX27" fmla="*/ 10602369 w 12045155"/>
                  <a:gd name="connsiteY27" fmla="*/ 1661632 h 2365078"/>
                  <a:gd name="connsiteX28" fmla="*/ 10034574 w 12045155"/>
                  <a:gd name="connsiteY28" fmla="*/ 1618415 h 2365078"/>
                  <a:gd name="connsiteX29" fmla="*/ 9527677 w 12045155"/>
                  <a:gd name="connsiteY29" fmla="*/ 1058846 h 2365078"/>
                  <a:gd name="connsiteX30" fmla="*/ 9053022 w 12045155"/>
                  <a:gd name="connsiteY30" fmla="*/ 581165 h 2365078"/>
                  <a:gd name="connsiteX31" fmla="*/ 8450223 w 12045155"/>
                  <a:gd name="connsiteY31" fmla="*/ 156695 h 2365078"/>
                  <a:gd name="connsiteX32" fmla="*/ 7635927 w 12045155"/>
                  <a:gd name="connsiteY32" fmla="*/ 105714 h 2365078"/>
                  <a:gd name="connsiteX33" fmla="*/ 7049636 w 12045155"/>
                  <a:gd name="connsiteY33" fmla="*/ 199189 h 2365078"/>
                  <a:gd name="connsiteX34" fmla="*/ 6342549 w 12045155"/>
                  <a:gd name="connsiteY34" fmla="*/ 146630 h 2365078"/>
                  <a:gd name="connsiteX35" fmla="*/ 5902209 w 12045155"/>
                  <a:gd name="connsiteY35" fmla="*/ 249658 h 2365078"/>
                  <a:gd name="connsiteX36" fmla="*/ 5182195 w 12045155"/>
                  <a:gd name="connsiteY36" fmla="*/ 292664 h 2365078"/>
                  <a:gd name="connsiteX37" fmla="*/ 3822487 w 12045155"/>
                  <a:gd name="connsiteY37" fmla="*/ 90799 h 2365078"/>
                  <a:gd name="connsiteX38" fmla="*/ 2370177 w 12045155"/>
                  <a:gd name="connsiteY38" fmla="*/ 156695 h 2365078"/>
                  <a:gd name="connsiteX39" fmla="*/ 578745 w 12045155"/>
                  <a:gd name="connsiteY39" fmla="*/ 148189 h 2365078"/>
                  <a:gd name="connsiteX40" fmla="*/ 38923 w 12045155"/>
                  <a:gd name="connsiteY40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309876 w 12045155"/>
                  <a:gd name="connsiteY21" fmla="*/ 1618413 h 2365078"/>
                  <a:gd name="connsiteX22" fmla="*/ 11797069 w 12045155"/>
                  <a:gd name="connsiteY22" fmla="*/ 999707 h 2365078"/>
                  <a:gd name="connsiteX23" fmla="*/ 12045155 w 12045155"/>
                  <a:gd name="connsiteY23" fmla="*/ 699393 h 2365078"/>
                  <a:gd name="connsiteX24" fmla="*/ 12045155 w 12045155"/>
                  <a:gd name="connsiteY24" fmla="*/ 261011 h 2365078"/>
                  <a:gd name="connsiteX25" fmla="*/ 11438839 w 12045155"/>
                  <a:gd name="connsiteY25" fmla="*/ 435586 h 2365078"/>
                  <a:gd name="connsiteX26" fmla="*/ 11059114 w 12045155"/>
                  <a:gd name="connsiteY26" fmla="*/ 1047471 h 2365078"/>
                  <a:gd name="connsiteX27" fmla="*/ 10602369 w 12045155"/>
                  <a:gd name="connsiteY27" fmla="*/ 1661632 h 2365078"/>
                  <a:gd name="connsiteX28" fmla="*/ 10034574 w 12045155"/>
                  <a:gd name="connsiteY28" fmla="*/ 1618415 h 2365078"/>
                  <a:gd name="connsiteX29" fmla="*/ 9527677 w 12045155"/>
                  <a:gd name="connsiteY29" fmla="*/ 1058846 h 2365078"/>
                  <a:gd name="connsiteX30" fmla="*/ 9053022 w 12045155"/>
                  <a:gd name="connsiteY30" fmla="*/ 581165 h 2365078"/>
                  <a:gd name="connsiteX31" fmla="*/ 8450223 w 12045155"/>
                  <a:gd name="connsiteY31" fmla="*/ 156695 h 2365078"/>
                  <a:gd name="connsiteX32" fmla="*/ 7635927 w 12045155"/>
                  <a:gd name="connsiteY32" fmla="*/ 105714 h 2365078"/>
                  <a:gd name="connsiteX33" fmla="*/ 7049636 w 12045155"/>
                  <a:gd name="connsiteY33" fmla="*/ 199189 h 2365078"/>
                  <a:gd name="connsiteX34" fmla="*/ 6342549 w 12045155"/>
                  <a:gd name="connsiteY34" fmla="*/ 146630 h 2365078"/>
                  <a:gd name="connsiteX35" fmla="*/ 5902209 w 12045155"/>
                  <a:gd name="connsiteY35" fmla="*/ 249658 h 2365078"/>
                  <a:gd name="connsiteX36" fmla="*/ 5182195 w 12045155"/>
                  <a:gd name="connsiteY36" fmla="*/ 292664 h 2365078"/>
                  <a:gd name="connsiteX37" fmla="*/ 3822487 w 12045155"/>
                  <a:gd name="connsiteY37" fmla="*/ 90799 h 2365078"/>
                  <a:gd name="connsiteX38" fmla="*/ 2370177 w 12045155"/>
                  <a:gd name="connsiteY38" fmla="*/ 156695 h 2365078"/>
                  <a:gd name="connsiteX39" fmla="*/ 578745 w 12045155"/>
                  <a:gd name="connsiteY39" fmla="*/ 148189 h 2365078"/>
                  <a:gd name="connsiteX40" fmla="*/ 38923 w 12045155"/>
                  <a:gd name="connsiteY40" fmla="*/ 157240 h 2365078"/>
                  <a:gd name="connsiteX0" fmla="*/ 38923 w 12045155"/>
                  <a:gd name="connsiteY0" fmla="*/ 157240 h 2365066"/>
                  <a:gd name="connsiteX1" fmla="*/ 4765 w 12045155"/>
                  <a:gd name="connsiteY1" fmla="*/ 229969 h 2365066"/>
                  <a:gd name="connsiteX2" fmla="*/ 16985 w 12045155"/>
                  <a:gd name="connsiteY2" fmla="*/ 441204 h 2365066"/>
                  <a:gd name="connsiteX3" fmla="*/ 31647 w 12045155"/>
                  <a:gd name="connsiteY3" fmla="*/ 700450 h 2365066"/>
                  <a:gd name="connsiteX4" fmla="*/ 43864 w 12045155"/>
                  <a:gd name="connsiteY4" fmla="*/ 777266 h 2365066"/>
                  <a:gd name="connsiteX5" fmla="*/ 80207 w 12045155"/>
                  <a:gd name="connsiteY5" fmla="*/ 937416 h 2365066"/>
                  <a:gd name="connsiteX6" fmla="*/ 937008 w 12045155"/>
                  <a:gd name="connsiteY6" fmla="*/ 844973 h 2365066"/>
                  <a:gd name="connsiteX7" fmla="*/ 1631867 w 12045155"/>
                  <a:gd name="connsiteY7" fmla="*/ 878961 h 2365066"/>
                  <a:gd name="connsiteX8" fmla="*/ 2087877 w 12045155"/>
                  <a:gd name="connsiteY8" fmla="*/ 819473 h 2365066"/>
                  <a:gd name="connsiteX9" fmla="*/ 2565599 w 12045155"/>
                  <a:gd name="connsiteY9" fmla="*/ 819473 h 2365066"/>
                  <a:gd name="connsiteX10" fmla="*/ 3336468 w 12045155"/>
                  <a:gd name="connsiteY10" fmla="*/ 861967 h 2365066"/>
                  <a:gd name="connsiteX11" fmla="*/ 4215904 w 12045155"/>
                  <a:gd name="connsiteY11" fmla="*/ 844973 h 2365066"/>
                  <a:gd name="connsiteX12" fmla="*/ 4845622 w 12045155"/>
                  <a:gd name="connsiteY12" fmla="*/ 853479 h 2365066"/>
                  <a:gd name="connsiteX13" fmla="*/ 5681632 w 12045155"/>
                  <a:gd name="connsiteY13" fmla="*/ 853479 h 2365066"/>
                  <a:gd name="connsiteX14" fmla="*/ 6745645 w 12045155"/>
                  <a:gd name="connsiteY14" fmla="*/ 878979 h 2365066"/>
                  <a:gd name="connsiteX15" fmla="*/ 7494800 w 12045155"/>
                  <a:gd name="connsiteY15" fmla="*/ 870473 h 2365066"/>
                  <a:gd name="connsiteX16" fmla="*/ 8026795 w 12045155"/>
                  <a:gd name="connsiteY16" fmla="*/ 861967 h 2365066"/>
                  <a:gd name="connsiteX17" fmla="*/ 8504518 w 12045155"/>
                  <a:gd name="connsiteY17" fmla="*/ 827979 h 2365066"/>
                  <a:gd name="connsiteX18" fmla="*/ 9361101 w 12045155"/>
                  <a:gd name="connsiteY18" fmla="*/ 2018757 h 2365066"/>
                  <a:gd name="connsiteX19" fmla="*/ 10249513 w 12045155"/>
                  <a:gd name="connsiteY19" fmla="*/ 2364507 h 2365066"/>
                  <a:gd name="connsiteX20" fmla="*/ 11195242 w 12045155"/>
                  <a:gd name="connsiteY20" fmla="*/ 2091549 h 2365066"/>
                  <a:gd name="connsiteX21" fmla="*/ 11309876 w 12045155"/>
                  <a:gd name="connsiteY21" fmla="*/ 1618413 h 2365066"/>
                  <a:gd name="connsiteX22" fmla="*/ 11797069 w 12045155"/>
                  <a:gd name="connsiteY22" fmla="*/ 999707 h 2365066"/>
                  <a:gd name="connsiteX23" fmla="*/ 12045155 w 12045155"/>
                  <a:gd name="connsiteY23" fmla="*/ 699393 h 2365066"/>
                  <a:gd name="connsiteX24" fmla="*/ 12045155 w 12045155"/>
                  <a:gd name="connsiteY24" fmla="*/ 261011 h 2365066"/>
                  <a:gd name="connsiteX25" fmla="*/ 11438839 w 12045155"/>
                  <a:gd name="connsiteY25" fmla="*/ 435586 h 2365066"/>
                  <a:gd name="connsiteX26" fmla="*/ 11059114 w 12045155"/>
                  <a:gd name="connsiteY26" fmla="*/ 1047471 h 2365066"/>
                  <a:gd name="connsiteX27" fmla="*/ 10602369 w 12045155"/>
                  <a:gd name="connsiteY27" fmla="*/ 1661632 h 2365066"/>
                  <a:gd name="connsiteX28" fmla="*/ 10034574 w 12045155"/>
                  <a:gd name="connsiteY28" fmla="*/ 1618415 h 2365066"/>
                  <a:gd name="connsiteX29" fmla="*/ 9527677 w 12045155"/>
                  <a:gd name="connsiteY29" fmla="*/ 1058846 h 2365066"/>
                  <a:gd name="connsiteX30" fmla="*/ 9053022 w 12045155"/>
                  <a:gd name="connsiteY30" fmla="*/ 581165 h 2365066"/>
                  <a:gd name="connsiteX31" fmla="*/ 8450223 w 12045155"/>
                  <a:gd name="connsiteY31" fmla="*/ 156695 h 2365066"/>
                  <a:gd name="connsiteX32" fmla="*/ 7635927 w 12045155"/>
                  <a:gd name="connsiteY32" fmla="*/ 105714 h 2365066"/>
                  <a:gd name="connsiteX33" fmla="*/ 7049636 w 12045155"/>
                  <a:gd name="connsiteY33" fmla="*/ 199189 h 2365066"/>
                  <a:gd name="connsiteX34" fmla="*/ 6342549 w 12045155"/>
                  <a:gd name="connsiteY34" fmla="*/ 146630 h 2365066"/>
                  <a:gd name="connsiteX35" fmla="*/ 5902209 w 12045155"/>
                  <a:gd name="connsiteY35" fmla="*/ 249658 h 2365066"/>
                  <a:gd name="connsiteX36" fmla="*/ 5182195 w 12045155"/>
                  <a:gd name="connsiteY36" fmla="*/ 292664 h 2365066"/>
                  <a:gd name="connsiteX37" fmla="*/ 3822487 w 12045155"/>
                  <a:gd name="connsiteY37" fmla="*/ 90799 h 2365066"/>
                  <a:gd name="connsiteX38" fmla="*/ 2370177 w 12045155"/>
                  <a:gd name="connsiteY38" fmla="*/ 156695 h 2365066"/>
                  <a:gd name="connsiteX39" fmla="*/ 578745 w 12045155"/>
                  <a:gd name="connsiteY39" fmla="*/ 148189 h 2365066"/>
                  <a:gd name="connsiteX40" fmla="*/ 38923 w 12045155"/>
                  <a:gd name="connsiteY40" fmla="*/ 157240 h 2365066"/>
                  <a:gd name="connsiteX0" fmla="*/ 38923 w 12045155"/>
                  <a:gd name="connsiteY0" fmla="*/ 157240 h 2510409"/>
                  <a:gd name="connsiteX1" fmla="*/ 4765 w 12045155"/>
                  <a:gd name="connsiteY1" fmla="*/ 229969 h 2510409"/>
                  <a:gd name="connsiteX2" fmla="*/ 16985 w 12045155"/>
                  <a:gd name="connsiteY2" fmla="*/ 441204 h 2510409"/>
                  <a:gd name="connsiteX3" fmla="*/ 31647 w 12045155"/>
                  <a:gd name="connsiteY3" fmla="*/ 700450 h 2510409"/>
                  <a:gd name="connsiteX4" fmla="*/ 43864 w 12045155"/>
                  <a:gd name="connsiteY4" fmla="*/ 777266 h 2510409"/>
                  <a:gd name="connsiteX5" fmla="*/ 80207 w 12045155"/>
                  <a:gd name="connsiteY5" fmla="*/ 937416 h 2510409"/>
                  <a:gd name="connsiteX6" fmla="*/ 937008 w 12045155"/>
                  <a:gd name="connsiteY6" fmla="*/ 844973 h 2510409"/>
                  <a:gd name="connsiteX7" fmla="*/ 1631867 w 12045155"/>
                  <a:gd name="connsiteY7" fmla="*/ 878961 h 2510409"/>
                  <a:gd name="connsiteX8" fmla="*/ 2087877 w 12045155"/>
                  <a:gd name="connsiteY8" fmla="*/ 819473 h 2510409"/>
                  <a:gd name="connsiteX9" fmla="*/ 2565599 w 12045155"/>
                  <a:gd name="connsiteY9" fmla="*/ 819473 h 2510409"/>
                  <a:gd name="connsiteX10" fmla="*/ 3336468 w 12045155"/>
                  <a:gd name="connsiteY10" fmla="*/ 861967 h 2510409"/>
                  <a:gd name="connsiteX11" fmla="*/ 4215904 w 12045155"/>
                  <a:gd name="connsiteY11" fmla="*/ 844973 h 2510409"/>
                  <a:gd name="connsiteX12" fmla="*/ 4845622 w 12045155"/>
                  <a:gd name="connsiteY12" fmla="*/ 853479 h 2510409"/>
                  <a:gd name="connsiteX13" fmla="*/ 5681632 w 12045155"/>
                  <a:gd name="connsiteY13" fmla="*/ 853479 h 2510409"/>
                  <a:gd name="connsiteX14" fmla="*/ 6745645 w 12045155"/>
                  <a:gd name="connsiteY14" fmla="*/ 878979 h 2510409"/>
                  <a:gd name="connsiteX15" fmla="*/ 7494800 w 12045155"/>
                  <a:gd name="connsiteY15" fmla="*/ 870473 h 2510409"/>
                  <a:gd name="connsiteX16" fmla="*/ 8026795 w 12045155"/>
                  <a:gd name="connsiteY16" fmla="*/ 861967 h 2510409"/>
                  <a:gd name="connsiteX17" fmla="*/ 8504518 w 12045155"/>
                  <a:gd name="connsiteY17" fmla="*/ 827979 h 2510409"/>
                  <a:gd name="connsiteX18" fmla="*/ 9361101 w 12045155"/>
                  <a:gd name="connsiteY18" fmla="*/ 2018757 h 2510409"/>
                  <a:gd name="connsiteX19" fmla="*/ 10149208 w 12045155"/>
                  <a:gd name="connsiteY19" fmla="*/ 2510086 h 2510409"/>
                  <a:gd name="connsiteX20" fmla="*/ 11195242 w 12045155"/>
                  <a:gd name="connsiteY20" fmla="*/ 2091549 h 2510409"/>
                  <a:gd name="connsiteX21" fmla="*/ 11309876 w 12045155"/>
                  <a:gd name="connsiteY21" fmla="*/ 1618413 h 2510409"/>
                  <a:gd name="connsiteX22" fmla="*/ 11797069 w 12045155"/>
                  <a:gd name="connsiteY22" fmla="*/ 999707 h 2510409"/>
                  <a:gd name="connsiteX23" fmla="*/ 12045155 w 12045155"/>
                  <a:gd name="connsiteY23" fmla="*/ 699393 h 2510409"/>
                  <a:gd name="connsiteX24" fmla="*/ 12045155 w 12045155"/>
                  <a:gd name="connsiteY24" fmla="*/ 261011 h 2510409"/>
                  <a:gd name="connsiteX25" fmla="*/ 11438839 w 12045155"/>
                  <a:gd name="connsiteY25" fmla="*/ 435586 h 2510409"/>
                  <a:gd name="connsiteX26" fmla="*/ 11059114 w 12045155"/>
                  <a:gd name="connsiteY26" fmla="*/ 1047471 h 2510409"/>
                  <a:gd name="connsiteX27" fmla="*/ 10602369 w 12045155"/>
                  <a:gd name="connsiteY27" fmla="*/ 1661632 h 2510409"/>
                  <a:gd name="connsiteX28" fmla="*/ 10034574 w 12045155"/>
                  <a:gd name="connsiteY28" fmla="*/ 1618415 h 2510409"/>
                  <a:gd name="connsiteX29" fmla="*/ 9527677 w 12045155"/>
                  <a:gd name="connsiteY29" fmla="*/ 1058846 h 2510409"/>
                  <a:gd name="connsiteX30" fmla="*/ 9053022 w 12045155"/>
                  <a:gd name="connsiteY30" fmla="*/ 581165 h 2510409"/>
                  <a:gd name="connsiteX31" fmla="*/ 8450223 w 12045155"/>
                  <a:gd name="connsiteY31" fmla="*/ 156695 h 2510409"/>
                  <a:gd name="connsiteX32" fmla="*/ 7635927 w 12045155"/>
                  <a:gd name="connsiteY32" fmla="*/ 105714 h 2510409"/>
                  <a:gd name="connsiteX33" fmla="*/ 7049636 w 12045155"/>
                  <a:gd name="connsiteY33" fmla="*/ 199189 h 2510409"/>
                  <a:gd name="connsiteX34" fmla="*/ 6342549 w 12045155"/>
                  <a:gd name="connsiteY34" fmla="*/ 146630 h 2510409"/>
                  <a:gd name="connsiteX35" fmla="*/ 5902209 w 12045155"/>
                  <a:gd name="connsiteY35" fmla="*/ 249658 h 2510409"/>
                  <a:gd name="connsiteX36" fmla="*/ 5182195 w 12045155"/>
                  <a:gd name="connsiteY36" fmla="*/ 292664 h 2510409"/>
                  <a:gd name="connsiteX37" fmla="*/ 3822487 w 12045155"/>
                  <a:gd name="connsiteY37" fmla="*/ 90799 h 2510409"/>
                  <a:gd name="connsiteX38" fmla="*/ 2370177 w 12045155"/>
                  <a:gd name="connsiteY38" fmla="*/ 156695 h 2510409"/>
                  <a:gd name="connsiteX39" fmla="*/ 578745 w 12045155"/>
                  <a:gd name="connsiteY39" fmla="*/ 148189 h 2510409"/>
                  <a:gd name="connsiteX40" fmla="*/ 38923 w 12045155"/>
                  <a:gd name="connsiteY40" fmla="*/ 157240 h 2510409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504518 w 12045155"/>
                  <a:gd name="connsiteY17" fmla="*/ 827979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309876 w 12045155"/>
                  <a:gd name="connsiteY21" fmla="*/ 1618413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504518 w 12045155"/>
                  <a:gd name="connsiteY17" fmla="*/ 827979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625119 w 12045155"/>
                  <a:gd name="connsiteY21" fmla="*/ 1600216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625119 w 12045155"/>
                  <a:gd name="connsiteY21" fmla="*/ 1600216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8249783 w 12045155"/>
                  <a:gd name="connsiteY2" fmla="*/ 507371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8249783 w 12045155"/>
                  <a:gd name="connsiteY2" fmla="*/ 507371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79789 w 12386021"/>
                  <a:gd name="connsiteY0" fmla="*/ 157240 h 2510087"/>
                  <a:gd name="connsiteX1" fmla="*/ 345631 w 12386021"/>
                  <a:gd name="connsiteY1" fmla="*/ 229969 h 2510087"/>
                  <a:gd name="connsiteX2" fmla="*/ 8590649 w 12386021"/>
                  <a:gd name="connsiteY2" fmla="*/ 507371 h 2510087"/>
                  <a:gd name="connsiteX3" fmla="*/ 372513 w 12386021"/>
                  <a:gd name="connsiteY3" fmla="*/ 700450 h 2510087"/>
                  <a:gd name="connsiteX4" fmla="*/ 8652699 w 12386021"/>
                  <a:gd name="connsiteY4" fmla="*/ 777261 h 2510087"/>
                  <a:gd name="connsiteX5" fmla="*/ 421073 w 12386021"/>
                  <a:gd name="connsiteY5" fmla="*/ 937416 h 2510087"/>
                  <a:gd name="connsiteX6" fmla="*/ 1277874 w 12386021"/>
                  <a:gd name="connsiteY6" fmla="*/ 844973 h 2510087"/>
                  <a:gd name="connsiteX7" fmla="*/ 1972733 w 12386021"/>
                  <a:gd name="connsiteY7" fmla="*/ 878961 h 2510087"/>
                  <a:gd name="connsiteX8" fmla="*/ 2428743 w 12386021"/>
                  <a:gd name="connsiteY8" fmla="*/ 819473 h 2510087"/>
                  <a:gd name="connsiteX9" fmla="*/ 2906465 w 12386021"/>
                  <a:gd name="connsiteY9" fmla="*/ 819473 h 2510087"/>
                  <a:gd name="connsiteX10" fmla="*/ 3677334 w 12386021"/>
                  <a:gd name="connsiteY10" fmla="*/ 861967 h 2510087"/>
                  <a:gd name="connsiteX11" fmla="*/ 4556770 w 12386021"/>
                  <a:gd name="connsiteY11" fmla="*/ 844973 h 2510087"/>
                  <a:gd name="connsiteX12" fmla="*/ 5186488 w 12386021"/>
                  <a:gd name="connsiteY12" fmla="*/ 853479 h 2510087"/>
                  <a:gd name="connsiteX13" fmla="*/ 6022498 w 12386021"/>
                  <a:gd name="connsiteY13" fmla="*/ 853479 h 2510087"/>
                  <a:gd name="connsiteX14" fmla="*/ 7086511 w 12386021"/>
                  <a:gd name="connsiteY14" fmla="*/ 878979 h 2510087"/>
                  <a:gd name="connsiteX15" fmla="*/ 7835666 w 12386021"/>
                  <a:gd name="connsiteY15" fmla="*/ 870473 h 2510087"/>
                  <a:gd name="connsiteX16" fmla="*/ 8367661 w 12386021"/>
                  <a:gd name="connsiteY16" fmla="*/ 861967 h 2510087"/>
                  <a:gd name="connsiteX17" fmla="*/ 8988678 w 12386021"/>
                  <a:gd name="connsiteY17" fmla="*/ 1264715 h 2510087"/>
                  <a:gd name="connsiteX18" fmla="*/ 9558674 w 12386021"/>
                  <a:gd name="connsiteY18" fmla="*/ 2091547 h 2510087"/>
                  <a:gd name="connsiteX19" fmla="*/ 10490074 w 12386021"/>
                  <a:gd name="connsiteY19" fmla="*/ 2510086 h 2510087"/>
                  <a:gd name="connsiteX20" fmla="*/ 11536108 w 12386021"/>
                  <a:gd name="connsiteY20" fmla="*/ 2091549 h 2510087"/>
                  <a:gd name="connsiteX21" fmla="*/ 11827039 w 12386021"/>
                  <a:gd name="connsiteY21" fmla="*/ 1445814 h 2510087"/>
                  <a:gd name="connsiteX22" fmla="*/ 12137935 w 12386021"/>
                  <a:gd name="connsiteY22" fmla="*/ 999707 h 2510087"/>
                  <a:gd name="connsiteX23" fmla="*/ 12386021 w 12386021"/>
                  <a:gd name="connsiteY23" fmla="*/ 699393 h 2510087"/>
                  <a:gd name="connsiteX24" fmla="*/ 12386021 w 12386021"/>
                  <a:gd name="connsiteY24" fmla="*/ 261011 h 2510087"/>
                  <a:gd name="connsiteX25" fmla="*/ 11779705 w 12386021"/>
                  <a:gd name="connsiteY25" fmla="*/ 435586 h 2510087"/>
                  <a:gd name="connsiteX26" fmla="*/ 11399980 w 12386021"/>
                  <a:gd name="connsiteY26" fmla="*/ 1047471 h 2510087"/>
                  <a:gd name="connsiteX27" fmla="*/ 10943235 w 12386021"/>
                  <a:gd name="connsiteY27" fmla="*/ 1661632 h 2510087"/>
                  <a:gd name="connsiteX28" fmla="*/ 10375440 w 12386021"/>
                  <a:gd name="connsiteY28" fmla="*/ 1618415 h 2510087"/>
                  <a:gd name="connsiteX29" fmla="*/ 9868543 w 12386021"/>
                  <a:gd name="connsiteY29" fmla="*/ 1058846 h 2510087"/>
                  <a:gd name="connsiteX30" fmla="*/ 9393888 w 12386021"/>
                  <a:gd name="connsiteY30" fmla="*/ 581165 h 2510087"/>
                  <a:gd name="connsiteX31" fmla="*/ 8791089 w 12386021"/>
                  <a:gd name="connsiteY31" fmla="*/ 156695 h 2510087"/>
                  <a:gd name="connsiteX32" fmla="*/ 7976793 w 12386021"/>
                  <a:gd name="connsiteY32" fmla="*/ 105714 h 2510087"/>
                  <a:gd name="connsiteX33" fmla="*/ 7390502 w 12386021"/>
                  <a:gd name="connsiteY33" fmla="*/ 199189 h 2510087"/>
                  <a:gd name="connsiteX34" fmla="*/ 6683415 w 12386021"/>
                  <a:gd name="connsiteY34" fmla="*/ 146630 h 2510087"/>
                  <a:gd name="connsiteX35" fmla="*/ 6243075 w 12386021"/>
                  <a:gd name="connsiteY35" fmla="*/ 249658 h 2510087"/>
                  <a:gd name="connsiteX36" fmla="*/ 5523061 w 12386021"/>
                  <a:gd name="connsiteY36" fmla="*/ 292664 h 2510087"/>
                  <a:gd name="connsiteX37" fmla="*/ 4163353 w 12386021"/>
                  <a:gd name="connsiteY37" fmla="*/ 90799 h 2510087"/>
                  <a:gd name="connsiteX38" fmla="*/ 2711043 w 12386021"/>
                  <a:gd name="connsiteY38" fmla="*/ 156695 h 2510087"/>
                  <a:gd name="connsiteX39" fmla="*/ 919611 w 12386021"/>
                  <a:gd name="connsiteY39" fmla="*/ 148189 h 2510087"/>
                  <a:gd name="connsiteX40" fmla="*/ 379789 w 12386021"/>
                  <a:gd name="connsiteY40" fmla="*/ 157240 h 2510087"/>
                  <a:gd name="connsiteX0" fmla="*/ 379791 w 12386023"/>
                  <a:gd name="connsiteY0" fmla="*/ 157240 h 2510087"/>
                  <a:gd name="connsiteX1" fmla="*/ 345633 w 12386023"/>
                  <a:gd name="connsiteY1" fmla="*/ 229969 h 2510087"/>
                  <a:gd name="connsiteX2" fmla="*/ 8590651 w 12386023"/>
                  <a:gd name="connsiteY2" fmla="*/ 50737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379791 w 12386023"/>
                  <a:gd name="connsiteY40" fmla="*/ 157240 h 2510087"/>
                  <a:gd name="connsiteX0" fmla="*/ 379791 w 12386023"/>
                  <a:gd name="connsiteY0" fmla="*/ 157240 h 2510087"/>
                  <a:gd name="connsiteX1" fmla="*/ 345633 w 12386023"/>
                  <a:gd name="connsiteY1" fmla="*/ 229969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379791 w 12386023"/>
                  <a:gd name="connsiteY40" fmla="*/ 157240 h 2510087"/>
                  <a:gd name="connsiteX0" fmla="*/ 8705072 w 12386023"/>
                  <a:gd name="connsiteY0" fmla="*/ 284622 h 2510087"/>
                  <a:gd name="connsiteX1" fmla="*/ 345633 w 12386023"/>
                  <a:gd name="connsiteY1" fmla="*/ 229969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84622 h 2510087"/>
                  <a:gd name="connsiteX1" fmla="*/ 8742561 w 12386023"/>
                  <a:gd name="connsiteY1" fmla="*/ 521128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84622 h 2510087"/>
                  <a:gd name="connsiteX1" fmla="*/ 8742561 w 12386023"/>
                  <a:gd name="connsiteY1" fmla="*/ 521128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8714713 w 12386023"/>
                  <a:gd name="connsiteY39" fmla="*/ 457545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15157 h 2440622"/>
                  <a:gd name="connsiteX1" fmla="*/ 8742561 w 12386023"/>
                  <a:gd name="connsiteY1" fmla="*/ 451663 h 2440622"/>
                  <a:gd name="connsiteX2" fmla="*/ 8676628 w 12386023"/>
                  <a:gd name="connsiteY2" fmla="*/ 365116 h 2440622"/>
                  <a:gd name="connsiteX3" fmla="*/ 8697801 w 12386023"/>
                  <a:gd name="connsiteY3" fmla="*/ 521796 h 2440622"/>
                  <a:gd name="connsiteX4" fmla="*/ 8652701 w 12386023"/>
                  <a:gd name="connsiteY4" fmla="*/ 707796 h 2440622"/>
                  <a:gd name="connsiteX5" fmla="*/ 421075 w 12386023"/>
                  <a:gd name="connsiteY5" fmla="*/ 867951 h 2440622"/>
                  <a:gd name="connsiteX6" fmla="*/ 1277876 w 12386023"/>
                  <a:gd name="connsiteY6" fmla="*/ 775508 h 2440622"/>
                  <a:gd name="connsiteX7" fmla="*/ 1972735 w 12386023"/>
                  <a:gd name="connsiteY7" fmla="*/ 809496 h 2440622"/>
                  <a:gd name="connsiteX8" fmla="*/ 2428745 w 12386023"/>
                  <a:gd name="connsiteY8" fmla="*/ 750008 h 2440622"/>
                  <a:gd name="connsiteX9" fmla="*/ 2906467 w 12386023"/>
                  <a:gd name="connsiteY9" fmla="*/ 750008 h 2440622"/>
                  <a:gd name="connsiteX10" fmla="*/ 3677336 w 12386023"/>
                  <a:gd name="connsiteY10" fmla="*/ 792502 h 2440622"/>
                  <a:gd name="connsiteX11" fmla="*/ 4556772 w 12386023"/>
                  <a:gd name="connsiteY11" fmla="*/ 775508 h 2440622"/>
                  <a:gd name="connsiteX12" fmla="*/ 5186490 w 12386023"/>
                  <a:gd name="connsiteY12" fmla="*/ 784014 h 2440622"/>
                  <a:gd name="connsiteX13" fmla="*/ 6022500 w 12386023"/>
                  <a:gd name="connsiteY13" fmla="*/ 784014 h 2440622"/>
                  <a:gd name="connsiteX14" fmla="*/ 7086513 w 12386023"/>
                  <a:gd name="connsiteY14" fmla="*/ 809514 h 2440622"/>
                  <a:gd name="connsiteX15" fmla="*/ 7835668 w 12386023"/>
                  <a:gd name="connsiteY15" fmla="*/ 801008 h 2440622"/>
                  <a:gd name="connsiteX16" fmla="*/ 8367663 w 12386023"/>
                  <a:gd name="connsiteY16" fmla="*/ 792502 h 2440622"/>
                  <a:gd name="connsiteX17" fmla="*/ 8988680 w 12386023"/>
                  <a:gd name="connsiteY17" fmla="*/ 1195250 h 2440622"/>
                  <a:gd name="connsiteX18" fmla="*/ 9558676 w 12386023"/>
                  <a:gd name="connsiteY18" fmla="*/ 2022082 h 2440622"/>
                  <a:gd name="connsiteX19" fmla="*/ 10490076 w 12386023"/>
                  <a:gd name="connsiteY19" fmla="*/ 2440621 h 2440622"/>
                  <a:gd name="connsiteX20" fmla="*/ 11536110 w 12386023"/>
                  <a:gd name="connsiteY20" fmla="*/ 2022084 h 2440622"/>
                  <a:gd name="connsiteX21" fmla="*/ 11827041 w 12386023"/>
                  <a:gd name="connsiteY21" fmla="*/ 1376349 h 2440622"/>
                  <a:gd name="connsiteX22" fmla="*/ 12137937 w 12386023"/>
                  <a:gd name="connsiteY22" fmla="*/ 930242 h 2440622"/>
                  <a:gd name="connsiteX23" fmla="*/ 12386023 w 12386023"/>
                  <a:gd name="connsiteY23" fmla="*/ 629928 h 2440622"/>
                  <a:gd name="connsiteX24" fmla="*/ 12386023 w 12386023"/>
                  <a:gd name="connsiteY24" fmla="*/ 191546 h 2440622"/>
                  <a:gd name="connsiteX25" fmla="*/ 11779707 w 12386023"/>
                  <a:gd name="connsiteY25" fmla="*/ 366121 h 2440622"/>
                  <a:gd name="connsiteX26" fmla="*/ 11399982 w 12386023"/>
                  <a:gd name="connsiteY26" fmla="*/ 978006 h 2440622"/>
                  <a:gd name="connsiteX27" fmla="*/ 10943237 w 12386023"/>
                  <a:gd name="connsiteY27" fmla="*/ 1592167 h 2440622"/>
                  <a:gd name="connsiteX28" fmla="*/ 10375442 w 12386023"/>
                  <a:gd name="connsiteY28" fmla="*/ 1548950 h 2440622"/>
                  <a:gd name="connsiteX29" fmla="*/ 9868545 w 12386023"/>
                  <a:gd name="connsiteY29" fmla="*/ 989381 h 2440622"/>
                  <a:gd name="connsiteX30" fmla="*/ 9393890 w 12386023"/>
                  <a:gd name="connsiteY30" fmla="*/ 511700 h 2440622"/>
                  <a:gd name="connsiteX31" fmla="*/ 8791091 w 12386023"/>
                  <a:gd name="connsiteY31" fmla="*/ 87230 h 2440622"/>
                  <a:gd name="connsiteX32" fmla="*/ 7976795 w 12386023"/>
                  <a:gd name="connsiteY32" fmla="*/ 36249 h 2440622"/>
                  <a:gd name="connsiteX33" fmla="*/ 7390504 w 12386023"/>
                  <a:gd name="connsiteY33" fmla="*/ 129724 h 2440622"/>
                  <a:gd name="connsiteX34" fmla="*/ 6683417 w 12386023"/>
                  <a:gd name="connsiteY34" fmla="*/ 77165 h 2440622"/>
                  <a:gd name="connsiteX35" fmla="*/ 6243077 w 12386023"/>
                  <a:gd name="connsiteY35" fmla="*/ 180193 h 2440622"/>
                  <a:gd name="connsiteX36" fmla="*/ 5523063 w 12386023"/>
                  <a:gd name="connsiteY36" fmla="*/ 223199 h 2440622"/>
                  <a:gd name="connsiteX37" fmla="*/ 4163355 w 12386023"/>
                  <a:gd name="connsiteY37" fmla="*/ 21334 h 2440622"/>
                  <a:gd name="connsiteX38" fmla="*/ 9073222 w 12386023"/>
                  <a:gd name="connsiteY38" fmla="*/ 815126 h 2440622"/>
                  <a:gd name="connsiteX39" fmla="*/ 8714713 w 12386023"/>
                  <a:gd name="connsiteY39" fmla="*/ 388080 h 2440622"/>
                  <a:gd name="connsiteX40" fmla="*/ 8705072 w 12386023"/>
                  <a:gd name="connsiteY40" fmla="*/ 215157 h 2440622"/>
                  <a:gd name="connsiteX0" fmla="*/ 8705072 w 12386023"/>
                  <a:gd name="connsiteY0" fmla="*/ 200377 h 2425842"/>
                  <a:gd name="connsiteX1" fmla="*/ 8742561 w 12386023"/>
                  <a:gd name="connsiteY1" fmla="*/ 436883 h 2425842"/>
                  <a:gd name="connsiteX2" fmla="*/ 8676628 w 12386023"/>
                  <a:gd name="connsiteY2" fmla="*/ 350336 h 2425842"/>
                  <a:gd name="connsiteX3" fmla="*/ 8697801 w 12386023"/>
                  <a:gd name="connsiteY3" fmla="*/ 507016 h 2425842"/>
                  <a:gd name="connsiteX4" fmla="*/ 8652701 w 12386023"/>
                  <a:gd name="connsiteY4" fmla="*/ 693016 h 2425842"/>
                  <a:gd name="connsiteX5" fmla="*/ 421075 w 12386023"/>
                  <a:gd name="connsiteY5" fmla="*/ 853171 h 2425842"/>
                  <a:gd name="connsiteX6" fmla="*/ 1277876 w 12386023"/>
                  <a:gd name="connsiteY6" fmla="*/ 760728 h 2425842"/>
                  <a:gd name="connsiteX7" fmla="*/ 1972735 w 12386023"/>
                  <a:gd name="connsiteY7" fmla="*/ 794716 h 2425842"/>
                  <a:gd name="connsiteX8" fmla="*/ 2428745 w 12386023"/>
                  <a:gd name="connsiteY8" fmla="*/ 735228 h 2425842"/>
                  <a:gd name="connsiteX9" fmla="*/ 2906467 w 12386023"/>
                  <a:gd name="connsiteY9" fmla="*/ 735228 h 2425842"/>
                  <a:gd name="connsiteX10" fmla="*/ 3677336 w 12386023"/>
                  <a:gd name="connsiteY10" fmla="*/ 777722 h 2425842"/>
                  <a:gd name="connsiteX11" fmla="*/ 4556772 w 12386023"/>
                  <a:gd name="connsiteY11" fmla="*/ 760728 h 2425842"/>
                  <a:gd name="connsiteX12" fmla="*/ 5186490 w 12386023"/>
                  <a:gd name="connsiteY12" fmla="*/ 769234 h 2425842"/>
                  <a:gd name="connsiteX13" fmla="*/ 6022500 w 12386023"/>
                  <a:gd name="connsiteY13" fmla="*/ 769234 h 2425842"/>
                  <a:gd name="connsiteX14" fmla="*/ 7086513 w 12386023"/>
                  <a:gd name="connsiteY14" fmla="*/ 794734 h 2425842"/>
                  <a:gd name="connsiteX15" fmla="*/ 7835668 w 12386023"/>
                  <a:gd name="connsiteY15" fmla="*/ 786228 h 2425842"/>
                  <a:gd name="connsiteX16" fmla="*/ 8367663 w 12386023"/>
                  <a:gd name="connsiteY16" fmla="*/ 777722 h 2425842"/>
                  <a:gd name="connsiteX17" fmla="*/ 8988680 w 12386023"/>
                  <a:gd name="connsiteY17" fmla="*/ 1180470 h 2425842"/>
                  <a:gd name="connsiteX18" fmla="*/ 9558676 w 12386023"/>
                  <a:gd name="connsiteY18" fmla="*/ 2007302 h 2425842"/>
                  <a:gd name="connsiteX19" fmla="*/ 10490076 w 12386023"/>
                  <a:gd name="connsiteY19" fmla="*/ 2425841 h 2425842"/>
                  <a:gd name="connsiteX20" fmla="*/ 11536110 w 12386023"/>
                  <a:gd name="connsiteY20" fmla="*/ 2007304 h 2425842"/>
                  <a:gd name="connsiteX21" fmla="*/ 11827041 w 12386023"/>
                  <a:gd name="connsiteY21" fmla="*/ 1361569 h 2425842"/>
                  <a:gd name="connsiteX22" fmla="*/ 12137937 w 12386023"/>
                  <a:gd name="connsiteY22" fmla="*/ 915462 h 2425842"/>
                  <a:gd name="connsiteX23" fmla="*/ 12386023 w 12386023"/>
                  <a:gd name="connsiteY23" fmla="*/ 615148 h 2425842"/>
                  <a:gd name="connsiteX24" fmla="*/ 12386023 w 12386023"/>
                  <a:gd name="connsiteY24" fmla="*/ 176766 h 2425842"/>
                  <a:gd name="connsiteX25" fmla="*/ 11779707 w 12386023"/>
                  <a:gd name="connsiteY25" fmla="*/ 351341 h 2425842"/>
                  <a:gd name="connsiteX26" fmla="*/ 11399982 w 12386023"/>
                  <a:gd name="connsiteY26" fmla="*/ 963226 h 2425842"/>
                  <a:gd name="connsiteX27" fmla="*/ 10943237 w 12386023"/>
                  <a:gd name="connsiteY27" fmla="*/ 1577387 h 2425842"/>
                  <a:gd name="connsiteX28" fmla="*/ 10375442 w 12386023"/>
                  <a:gd name="connsiteY28" fmla="*/ 1534170 h 2425842"/>
                  <a:gd name="connsiteX29" fmla="*/ 9868545 w 12386023"/>
                  <a:gd name="connsiteY29" fmla="*/ 974601 h 2425842"/>
                  <a:gd name="connsiteX30" fmla="*/ 9393890 w 12386023"/>
                  <a:gd name="connsiteY30" fmla="*/ 496920 h 2425842"/>
                  <a:gd name="connsiteX31" fmla="*/ 8791091 w 12386023"/>
                  <a:gd name="connsiteY31" fmla="*/ 72450 h 2425842"/>
                  <a:gd name="connsiteX32" fmla="*/ 7976795 w 12386023"/>
                  <a:gd name="connsiteY32" fmla="*/ 21469 h 2425842"/>
                  <a:gd name="connsiteX33" fmla="*/ 7390504 w 12386023"/>
                  <a:gd name="connsiteY33" fmla="*/ 114944 h 2425842"/>
                  <a:gd name="connsiteX34" fmla="*/ 6683417 w 12386023"/>
                  <a:gd name="connsiteY34" fmla="*/ 62385 h 2425842"/>
                  <a:gd name="connsiteX35" fmla="*/ 6243077 w 12386023"/>
                  <a:gd name="connsiteY35" fmla="*/ 165413 h 2425842"/>
                  <a:gd name="connsiteX36" fmla="*/ 5523063 w 12386023"/>
                  <a:gd name="connsiteY36" fmla="*/ 208419 h 2425842"/>
                  <a:gd name="connsiteX37" fmla="*/ 8892001 w 12386023"/>
                  <a:gd name="connsiteY37" fmla="*/ 497882 h 2425842"/>
                  <a:gd name="connsiteX38" fmla="*/ 9073222 w 12386023"/>
                  <a:gd name="connsiteY38" fmla="*/ 800346 h 2425842"/>
                  <a:gd name="connsiteX39" fmla="*/ 8714713 w 12386023"/>
                  <a:gd name="connsiteY39" fmla="*/ 373300 h 2425842"/>
                  <a:gd name="connsiteX40" fmla="*/ 8705072 w 12386023"/>
                  <a:gd name="connsiteY40" fmla="*/ 200377 h 2425842"/>
                  <a:gd name="connsiteX0" fmla="*/ 8705072 w 12386023"/>
                  <a:gd name="connsiteY0" fmla="*/ 200377 h 2425842"/>
                  <a:gd name="connsiteX1" fmla="*/ 8742561 w 12386023"/>
                  <a:gd name="connsiteY1" fmla="*/ 436883 h 2425842"/>
                  <a:gd name="connsiteX2" fmla="*/ 8676628 w 12386023"/>
                  <a:gd name="connsiteY2" fmla="*/ 350336 h 2425842"/>
                  <a:gd name="connsiteX3" fmla="*/ 8697801 w 12386023"/>
                  <a:gd name="connsiteY3" fmla="*/ 507016 h 2425842"/>
                  <a:gd name="connsiteX4" fmla="*/ 8652701 w 12386023"/>
                  <a:gd name="connsiteY4" fmla="*/ 693016 h 2425842"/>
                  <a:gd name="connsiteX5" fmla="*/ 421075 w 12386023"/>
                  <a:gd name="connsiteY5" fmla="*/ 853171 h 2425842"/>
                  <a:gd name="connsiteX6" fmla="*/ 1277876 w 12386023"/>
                  <a:gd name="connsiteY6" fmla="*/ 760728 h 2425842"/>
                  <a:gd name="connsiteX7" fmla="*/ 1972735 w 12386023"/>
                  <a:gd name="connsiteY7" fmla="*/ 794716 h 2425842"/>
                  <a:gd name="connsiteX8" fmla="*/ 2428745 w 12386023"/>
                  <a:gd name="connsiteY8" fmla="*/ 735228 h 2425842"/>
                  <a:gd name="connsiteX9" fmla="*/ 2906467 w 12386023"/>
                  <a:gd name="connsiteY9" fmla="*/ 735228 h 2425842"/>
                  <a:gd name="connsiteX10" fmla="*/ 3677336 w 12386023"/>
                  <a:gd name="connsiteY10" fmla="*/ 777722 h 2425842"/>
                  <a:gd name="connsiteX11" fmla="*/ 4556772 w 12386023"/>
                  <a:gd name="connsiteY11" fmla="*/ 760728 h 2425842"/>
                  <a:gd name="connsiteX12" fmla="*/ 5186490 w 12386023"/>
                  <a:gd name="connsiteY12" fmla="*/ 769234 h 2425842"/>
                  <a:gd name="connsiteX13" fmla="*/ 6022500 w 12386023"/>
                  <a:gd name="connsiteY13" fmla="*/ 769234 h 2425842"/>
                  <a:gd name="connsiteX14" fmla="*/ 7086513 w 12386023"/>
                  <a:gd name="connsiteY14" fmla="*/ 794734 h 2425842"/>
                  <a:gd name="connsiteX15" fmla="*/ 7835668 w 12386023"/>
                  <a:gd name="connsiteY15" fmla="*/ 786228 h 2425842"/>
                  <a:gd name="connsiteX16" fmla="*/ 8367663 w 12386023"/>
                  <a:gd name="connsiteY16" fmla="*/ 777722 h 2425842"/>
                  <a:gd name="connsiteX17" fmla="*/ 8988680 w 12386023"/>
                  <a:gd name="connsiteY17" fmla="*/ 1180470 h 2425842"/>
                  <a:gd name="connsiteX18" fmla="*/ 9558676 w 12386023"/>
                  <a:gd name="connsiteY18" fmla="*/ 2007302 h 2425842"/>
                  <a:gd name="connsiteX19" fmla="*/ 10490076 w 12386023"/>
                  <a:gd name="connsiteY19" fmla="*/ 2425841 h 2425842"/>
                  <a:gd name="connsiteX20" fmla="*/ 11536110 w 12386023"/>
                  <a:gd name="connsiteY20" fmla="*/ 2007304 h 2425842"/>
                  <a:gd name="connsiteX21" fmla="*/ 11827041 w 12386023"/>
                  <a:gd name="connsiteY21" fmla="*/ 1361569 h 2425842"/>
                  <a:gd name="connsiteX22" fmla="*/ 12137937 w 12386023"/>
                  <a:gd name="connsiteY22" fmla="*/ 915462 h 2425842"/>
                  <a:gd name="connsiteX23" fmla="*/ 12386023 w 12386023"/>
                  <a:gd name="connsiteY23" fmla="*/ 615148 h 2425842"/>
                  <a:gd name="connsiteX24" fmla="*/ 12386023 w 12386023"/>
                  <a:gd name="connsiteY24" fmla="*/ 176766 h 2425842"/>
                  <a:gd name="connsiteX25" fmla="*/ 11779707 w 12386023"/>
                  <a:gd name="connsiteY25" fmla="*/ 351341 h 2425842"/>
                  <a:gd name="connsiteX26" fmla="*/ 11399982 w 12386023"/>
                  <a:gd name="connsiteY26" fmla="*/ 963226 h 2425842"/>
                  <a:gd name="connsiteX27" fmla="*/ 10943237 w 12386023"/>
                  <a:gd name="connsiteY27" fmla="*/ 1577387 h 2425842"/>
                  <a:gd name="connsiteX28" fmla="*/ 10375442 w 12386023"/>
                  <a:gd name="connsiteY28" fmla="*/ 1534170 h 2425842"/>
                  <a:gd name="connsiteX29" fmla="*/ 9868545 w 12386023"/>
                  <a:gd name="connsiteY29" fmla="*/ 974601 h 2425842"/>
                  <a:gd name="connsiteX30" fmla="*/ 9393890 w 12386023"/>
                  <a:gd name="connsiteY30" fmla="*/ 496920 h 2425842"/>
                  <a:gd name="connsiteX31" fmla="*/ 8791091 w 12386023"/>
                  <a:gd name="connsiteY31" fmla="*/ 72450 h 2425842"/>
                  <a:gd name="connsiteX32" fmla="*/ 7976795 w 12386023"/>
                  <a:gd name="connsiteY32" fmla="*/ 21469 h 2425842"/>
                  <a:gd name="connsiteX33" fmla="*/ 7390504 w 12386023"/>
                  <a:gd name="connsiteY33" fmla="*/ 114944 h 2425842"/>
                  <a:gd name="connsiteX34" fmla="*/ 6683417 w 12386023"/>
                  <a:gd name="connsiteY34" fmla="*/ 62385 h 2425842"/>
                  <a:gd name="connsiteX35" fmla="*/ 6243077 w 12386023"/>
                  <a:gd name="connsiteY35" fmla="*/ 165413 h 2425842"/>
                  <a:gd name="connsiteX36" fmla="*/ 9248668 w 12386023"/>
                  <a:gd name="connsiteY36" fmla="*/ 535967 h 2425842"/>
                  <a:gd name="connsiteX37" fmla="*/ 8892001 w 12386023"/>
                  <a:gd name="connsiteY37" fmla="*/ 497882 h 2425842"/>
                  <a:gd name="connsiteX38" fmla="*/ 9073222 w 12386023"/>
                  <a:gd name="connsiteY38" fmla="*/ 800346 h 2425842"/>
                  <a:gd name="connsiteX39" fmla="*/ 8714713 w 12386023"/>
                  <a:gd name="connsiteY39" fmla="*/ 373300 h 2425842"/>
                  <a:gd name="connsiteX40" fmla="*/ 8705072 w 12386023"/>
                  <a:gd name="connsiteY40" fmla="*/ 200377 h 2425842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6683417 w 12386023"/>
                  <a:gd name="connsiteY33" fmla="*/ 10066 h 2373523"/>
                  <a:gd name="connsiteX34" fmla="*/ 6243077 w 12386023"/>
                  <a:gd name="connsiteY34" fmla="*/ 113094 h 2373523"/>
                  <a:gd name="connsiteX35" fmla="*/ 9248668 w 12386023"/>
                  <a:gd name="connsiteY35" fmla="*/ 483648 h 2373523"/>
                  <a:gd name="connsiteX36" fmla="*/ 8892001 w 12386023"/>
                  <a:gd name="connsiteY36" fmla="*/ 445563 h 2373523"/>
                  <a:gd name="connsiteX37" fmla="*/ 9073222 w 12386023"/>
                  <a:gd name="connsiteY37" fmla="*/ 748027 h 2373523"/>
                  <a:gd name="connsiteX38" fmla="*/ 8714713 w 12386023"/>
                  <a:gd name="connsiteY38" fmla="*/ 320981 h 2373523"/>
                  <a:gd name="connsiteX39" fmla="*/ 8705072 w 12386023"/>
                  <a:gd name="connsiteY39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6243077 w 12386023"/>
                  <a:gd name="connsiteY33" fmla="*/ 113094 h 2373523"/>
                  <a:gd name="connsiteX34" fmla="*/ 9248668 w 12386023"/>
                  <a:gd name="connsiteY34" fmla="*/ 483648 h 2373523"/>
                  <a:gd name="connsiteX35" fmla="*/ 8892001 w 12386023"/>
                  <a:gd name="connsiteY35" fmla="*/ 445563 h 2373523"/>
                  <a:gd name="connsiteX36" fmla="*/ 9073222 w 12386023"/>
                  <a:gd name="connsiteY36" fmla="*/ 748027 h 2373523"/>
                  <a:gd name="connsiteX37" fmla="*/ 8714713 w 12386023"/>
                  <a:gd name="connsiteY37" fmla="*/ 320981 h 2373523"/>
                  <a:gd name="connsiteX38" fmla="*/ 8705072 w 12386023"/>
                  <a:gd name="connsiteY38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9248668 w 12386023"/>
                  <a:gd name="connsiteY33" fmla="*/ 483648 h 2373523"/>
                  <a:gd name="connsiteX34" fmla="*/ 8892001 w 12386023"/>
                  <a:gd name="connsiteY34" fmla="*/ 445563 h 2373523"/>
                  <a:gd name="connsiteX35" fmla="*/ 9073222 w 12386023"/>
                  <a:gd name="connsiteY35" fmla="*/ 748027 h 2373523"/>
                  <a:gd name="connsiteX36" fmla="*/ 8714713 w 12386023"/>
                  <a:gd name="connsiteY36" fmla="*/ 320981 h 2373523"/>
                  <a:gd name="connsiteX37" fmla="*/ 8705072 w 12386023"/>
                  <a:gd name="connsiteY37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9248668 w 12386023"/>
                  <a:gd name="connsiteY33" fmla="*/ 483648 h 2373523"/>
                  <a:gd name="connsiteX34" fmla="*/ 8892001 w 12386023"/>
                  <a:gd name="connsiteY34" fmla="*/ 445563 h 2373523"/>
                  <a:gd name="connsiteX35" fmla="*/ 9073222 w 12386023"/>
                  <a:gd name="connsiteY35" fmla="*/ 748027 h 2373523"/>
                  <a:gd name="connsiteX36" fmla="*/ 8705072 w 12386023"/>
                  <a:gd name="connsiteY36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97801 w 12386023"/>
                  <a:gd name="connsiteY2" fmla="*/ 454697 h 2373523"/>
                  <a:gd name="connsiteX3" fmla="*/ 8652701 w 12386023"/>
                  <a:gd name="connsiteY3" fmla="*/ 640697 h 2373523"/>
                  <a:gd name="connsiteX4" fmla="*/ 421075 w 12386023"/>
                  <a:gd name="connsiteY4" fmla="*/ 800852 h 2373523"/>
                  <a:gd name="connsiteX5" fmla="*/ 1277876 w 12386023"/>
                  <a:gd name="connsiteY5" fmla="*/ 708409 h 2373523"/>
                  <a:gd name="connsiteX6" fmla="*/ 1972735 w 12386023"/>
                  <a:gd name="connsiteY6" fmla="*/ 742397 h 2373523"/>
                  <a:gd name="connsiteX7" fmla="*/ 2428745 w 12386023"/>
                  <a:gd name="connsiteY7" fmla="*/ 682909 h 2373523"/>
                  <a:gd name="connsiteX8" fmla="*/ 2906467 w 12386023"/>
                  <a:gd name="connsiteY8" fmla="*/ 682909 h 2373523"/>
                  <a:gd name="connsiteX9" fmla="*/ 3677336 w 12386023"/>
                  <a:gd name="connsiteY9" fmla="*/ 725403 h 2373523"/>
                  <a:gd name="connsiteX10" fmla="*/ 4556772 w 12386023"/>
                  <a:gd name="connsiteY10" fmla="*/ 708409 h 2373523"/>
                  <a:gd name="connsiteX11" fmla="*/ 5186490 w 12386023"/>
                  <a:gd name="connsiteY11" fmla="*/ 716915 h 2373523"/>
                  <a:gd name="connsiteX12" fmla="*/ 6022500 w 12386023"/>
                  <a:gd name="connsiteY12" fmla="*/ 716915 h 2373523"/>
                  <a:gd name="connsiteX13" fmla="*/ 7086513 w 12386023"/>
                  <a:gd name="connsiteY13" fmla="*/ 742415 h 2373523"/>
                  <a:gd name="connsiteX14" fmla="*/ 7835668 w 12386023"/>
                  <a:gd name="connsiteY14" fmla="*/ 733909 h 2373523"/>
                  <a:gd name="connsiteX15" fmla="*/ 8367663 w 12386023"/>
                  <a:gd name="connsiteY15" fmla="*/ 725403 h 2373523"/>
                  <a:gd name="connsiteX16" fmla="*/ 8988680 w 12386023"/>
                  <a:gd name="connsiteY16" fmla="*/ 1128151 h 2373523"/>
                  <a:gd name="connsiteX17" fmla="*/ 9558676 w 12386023"/>
                  <a:gd name="connsiteY17" fmla="*/ 1954983 h 2373523"/>
                  <a:gd name="connsiteX18" fmla="*/ 10490076 w 12386023"/>
                  <a:gd name="connsiteY18" fmla="*/ 2373522 h 2373523"/>
                  <a:gd name="connsiteX19" fmla="*/ 11536110 w 12386023"/>
                  <a:gd name="connsiteY19" fmla="*/ 1954985 h 2373523"/>
                  <a:gd name="connsiteX20" fmla="*/ 11827041 w 12386023"/>
                  <a:gd name="connsiteY20" fmla="*/ 1309250 h 2373523"/>
                  <a:gd name="connsiteX21" fmla="*/ 12137937 w 12386023"/>
                  <a:gd name="connsiteY21" fmla="*/ 863143 h 2373523"/>
                  <a:gd name="connsiteX22" fmla="*/ 12386023 w 12386023"/>
                  <a:gd name="connsiteY22" fmla="*/ 562829 h 2373523"/>
                  <a:gd name="connsiteX23" fmla="*/ 12386023 w 12386023"/>
                  <a:gd name="connsiteY23" fmla="*/ 124447 h 2373523"/>
                  <a:gd name="connsiteX24" fmla="*/ 11779707 w 12386023"/>
                  <a:gd name="connsiteY24" fmla="*/ 299022 h 2373523"/>
                  <a:gd name="connsiteX25" fmla="*/ 11399982 w 12386023"/>
                  <a:gd name="connsiteY25" fmla="*/ 910907 h 2373523"/>
                  <a:gd name="connsiteX26" fmla="*/ 10943237 w 12386023"/>
                  <a:gd name="connsiteY26" fmla="*/ 1525068 h 2373523"/>
                  <a:gd name="connsiteX27" fmla="*/ 10375442 w 12386023"/>
                  <a:gd name="connsiteY27" fmla="*/ 1481851 h 2373523"/>
                  <a:gd name="connsiteX28" fmla="*/ 9868545 w 12386023"/>
                  <a:gd name="connsiteY28" fmla="*/ 922282 h 2373523"/>
                  <a:gd name="connsiteX29" fmla="*/ 9393890 w 12386023"/>
                  <a:gd name="connsiteY29" fmla="*/ 444601 h 2373523"/>
                  <a:gd name="connsiteX30" fmla="*/ 8791091 w 12386023"/>
                  <a:gd name="connsiteY30" fmla="*/ 20131 h 2373523"/>
                  <a:gd name="connsiteX31" fmla="*/ 7390504 w 12386023"/>
                  <a:gd name="connsiteY31" fmla="*/ 62625 h 2373523"/>
                  <a:gd name="connsiteX32" fmla="*/ 9248668 w 12386023"/>
                  <a:gd name="connsiteY32" fmla="*/ 483648 h 2373523"/>
                  <a:gd name="connsiteX33" fmla="*/ 8892001 w 12386023"/>
                  <a:gd name="connsiteY33" fmla="*/ 445563 h 2373523"/>
                  <a:gd name="connsiteX34" fmla="*/ 9073222 w 12386023"/>
                  <a:gd name="connsiteY34" fmla="*/ 748027 h 2373523"/>
                  <a:gd name="connsiteX35" fmla="*/ 8705072 w 12386023"/>
                  <a:gd name="connsiteY35" fmla="*/ 148058 h 2373523"/>
                  <a:gd name="connsiteX0" fmla="*/ 8705072 w 12386023"/>
                  <a:gd name="connsiteY0" fmla="*/ 148058 h 2373523"/>
                  <a:gd name="connsiteX1" fmla="*/ 8697801 w 12386023"/>
                  <a:gd name="connsiteY1" fmla="*/ 454697 h 2373523"/>
                  <a:gd name="connsiteX2" fmla="*/ 8652701 w 12386023"/>
                  <a:gd name="connsiteY2" fmla="*/ 640697 h 2373523"/>
                  <a:gd name="connsiteX3" fmla="*/ 421075 w 12386023"/>
                  <a:gd name="connsiteY3" fmla="*/ 800852 h 2373523"/>
                  <a:gd name="connsiteX4" fmla="*/ 1277876 w 12386023"/>
                  <a:gd name="connsiteY4" fmla="*/ 708409 h 2373523"/>
                  <a:gd name="connsiteX5" fmla="*/ 1972735 w 12386023"/>
                  <a:gd name="connsiteY5" fmla="*/ 742397 h 2373523"/>
                  <a:gd name="connsiteX6" fmla="*/ 2428745 w 12386023"/>
                  <a:gd name="connsiteY6" fmla="*/ 682909 h 2373523"/>
                  <a:gd name="connsiteX7" fmla="*/ 2906467 w 12386023"/>
                  <a:gd name="connsiteY7" fmla="*/ 682909 h 2373523"/>
                  <a:gd name="connsiteX8" fmla="*/ 3677336 w 12386023"/>
                  <a:gd name="connsiteY8" fmla="*/ 725403 h 2373523"/>
                  <a:gd name="connsiteX9" fmla="*/ 4556772 w 12386023"/>
                  <a:gd name="connsiteY9" fmla="*/ 708409 h 2373523"/>
                  <a:gd name="connsiteX10" fmla="*/ 5186490 w 12386023"/>
                  <a:gd name="connsiteY10" fmla="*/ 716915 h 2373523"/>
                  <a:gd name="connsiteX11" fmla="*/ 6022500 w 12386023"/>
                  <a:gd name="connsiteY11" fmla="*/ 716915 h 2373523"/>
                  <a:gd name="connsiteX12" fmla="*/ 7086513 w 12386023"/>
                  <a:gd name="connsiteY12" fmla="*/ 742415 h 2373523"/>
                  <a:gd name="connsiteX13" fmla="*/ 7835668 w 12386023"/>
                  <a:gd name="connsiteY13" fmla="*/ 733909 h 2373523"/>
                  <a:gd name="connsiteX14" fmla="*/ 8367663 w 12386023"/>
                  <a:gd name="connsiteY14" fmla="*/ 725403 h 2373523"/>
                  <a:gd name="connsiteX15" fmla="*/ 8988680 w 12386023"/>
                  <a:gd name="connsiteY15" fmla="*/ 1128151 h 2373523"/>
                  <a:gd name="connsiteX16" fmla="*/ 9558676 w 12386023"/>
                  <a:gd name="connsiteY16" fmla="*/ 1954983 h 2373523"/>
                  <a:gd name="connsiteX17" fmla="*/ 10490076 w 12386023"/>
                  <a:gd name="connsiteY17" fmla="*/ 2373522 h 2373523"/>
                  <a:gd name="connsiteX18" fmla="*/ 11536110 w 12386023"/>
                  <a:gd name="connsiteY18" fmla="*/ 1954985 h 2373523"/>
                  <a:gd name="connsiteX19" fmla="*/ 11827041 w 12386023"/>
                  <a:gd name="connsiteY19" fmla="*/ 1309250 h 2373523"/>
                  <a:gd name="connsiteX20" fmla="*/ 12137937 w 12386023"/>
                  <a:gd name="connsiteY20" fmla="*/ 863143 h 2373523"/>
                  <a:gd name="connsiteX21" fmla="*/ 12386023 w 12386023"/>
                  <a:gd name="connsiteY21" fmla="*/ 562829 h 2373523"/>
                  <a:gd name="connsiteX22" fmla="*/ 12386023 w 12386023"/>
                  <a:gd name="connsiteY22" fmla="*/ 124447 h 2373523"/>
                  <a:gd name="connsiteX23" fmla="*/ 11779707 w 12386023"/>
                  <a:gd name="connsiteY23" fmla="*/ 299022 h 2373523"/>
                  <a:gd name="connsiteX24" fmla="*/ 11399982 w 12386023"/>
                  <a:gd name="connsiteY24" fmla="*/ 910907 h 2373523"/>
                  <a:gd name="connsiteX25" fmla="*/ 10943237 w 12386023"/>
                  <a:gd name="connsiteY25" fmla="*/ 1525068 h 2373523"/>
                  <a:gd name="connsiteX26" fmla="*/ 10375442 w 12386023"/>
                  <a:gd name="connsiteY26" fmla="*/ 1481851 h 2373523"/>
                  <a:gd name="connsiteX27" fmla="*/ 9868545 w 12386023"/>
                  <a:gd name="connsiteY27" fmla="*/ 922282 h 2373523"/>
                  <a:gd name="connsiteX28" fmla="*/ 9393890 w 12386023"/>
                  <a:gd name="connsiteY28" fmla="*/ 444601 h 2373523"/>
                  <a:gd name="connsiteX29" fmla="*/ 8791091 w 12386023"/>
                  <a:gd name="connsiteY29" fmla="*/ 20131 h 2373523"/>
                  <a:gd name="connsiteX30" fmla="*/ 7390504 w 12386023"/>
                  <a:gd name="connsiteY30" fmla="*/ 62625 h 2373523"/>
                  <a:gd name="connsiteX31" fmla="*/ 9248668 w 12386023"/>
                  <a:gd name="connsiteY31" fmla="*/ 483648 h 2373523"/>
                  <a:gd name="connsiteX32" fmla="*/ 8892001 w 12386023"/>
                  <a:gd name="connsiteY32" fmla="*/ 445563 h 2373523"/>
                  <a:gd name="connsiteX33" fmla="*/ 9073222 w 12386023"/>
                  <a:gd name="connsiteY33" fmla="*/ 748027 h 2373523"/>
                  <a:gd name="connsiteX34" fmla="*/ 8705072 w 12386023"/>
                  <a:gd name="connsiteY34" fmla="*/ 148058 h 2373523"/>
                  <a:gd name="connsiteX0" fmla="*/ 9073222 w 12386023"/>
                  <a:gd name="connsiteY0" fmla="*/ 748027 h 2373523"/>
                  <a:gd name="connsiteX1" fmla="*/ 8697801 w 12386023"/>
                  <a:gd name="connsiteY1" fmla="*/ 454697 h 2373523"/>
                  <a:gd name="connsiteX2" fmla="*/ 8652701 w 12386023"/>
                  <a:gd name="connsiteY2" fmla="*/ 640697 h 2373523"/>
                  <a:gd name="connsiteX3" fmla="*/ 421075 w 12386023"/>
                  <a:gd name="connsiteY3" fmla="*/ 800852 h 2373523"/>
                  <a:gd name="connsiteX4" fmla="*/ 1277876 w 12386023"/>
                  <a:gd name="connsiteY4" fmla="*/ 708409 h 2373523"/>
                  <a:gd name="connsiteX5" fmla="*/ 1972735 w 12386023"/>
                  <a:gd name="connsiteY5" fmla="*/ 742397 h 2373523"/>
                  <a:gd name="connsiteX6" fmla="*/ 2428745 w 12386023"/>
                  <a:gd name="connsiteY6" fmla="*/ 682909 h 2373523"/>
                  <a:gd name="connsiteX7" fmla="*/ 2906467 w 12386023"/>
                  <a:gd name="connsiteY7" fmla="*/ 682909 h 2373523"/>
                  <a:gd name="connsiteX8" fmla="*/ 3677336 w 12386023"/>
                  <a:gd name="connsiteY8" fmla="*/ 725403 h 2373523"/>
                  <a:gd name="connsiteX9" fmla="*/ 4556772 w 12386023"/>
                  <a:gd name="connsiteY9" fmla="*/ 708409 h 2373523"/>
                  <a:gd name="connsiteX10" fmla="*/ 5186490 w 12386023"/>
                  <a:gd name="connsiteY10" fmla="*/ 716915 h 2373523"/>
                  <a:gd name="connsiteX11" fmla="*/ 6022500 w 12386023"/>
                  <a:gd name="connsiteY11" fmla="*/ 716915 h 2373523"/>
                  <a:gd name="connsiteX12" fmla="*/ 7086513 w 12386023"/>
                  <a:gd name="connsiteY12" fmla="*/ 742415 h 2373523"/>
                  <a:gd name="connsiteX13" fmla="*/ 7835668 w 12386023"/>
                  <a:gd name="connsiteY13" fmla="*/ 733909 h 2373523"/>
                  <a:gd name="connsiteX14" fmla="*/ 8367663 w 12386023"/>
                  <a:gd name="connsiteY14" fmla="*/ 725403 h 2373523"/>
                  <a:gd name="connsiteX15" fmla="*/ 8988680 w 12386023"/>
                  <a:gd name="connsiteY15" fmla="*/ 1128151 h 2373523"/>
                  <a:gd name="connsiteX16" fmla="*/ 9558676 w 12386023"/>
                  <a:gd name="connsiteY16" fmla="*/ 1954983 h 2373523"/>
                  <a:gd name="connsiteX17" fmla="*/ 10490076 w 12386023"/>
                  <a:gd name="connsiteY17" fmla="*/ 2373522 h 2373523"/>
                  <a:gd name="connsiteX18" fmla="*/ 11536110 w 12386023"/>
                  <a:gd name="connsiteY18" fmla="*/ 1954985 h 2373523"/>
                  <a:gd name="connsiteX19" fmla="*/ 11827041 w 12386023"/>
                  <a:gd name="connsiteY19" fmla="*/ 1309250 h 2373523"/>
                  <a:gd name="connsiteX20" fmla="*/ 12137937 w 12386023"/>
                  <a:gd name="connsiteY20" fmla="*/ 863143 h 2373523"/>
                  <a:gd name="connsiteX21" fmla="*/ 12386023 w 12386023"/>
                  <a:gd name="connsiteY21" fmla="*/ 562829 h 2373523"/>
                  <a:gd name="connsiteX22" fmla="*/ 12386023 w 12386023"/>
                  <a:gd name="connsiteY22" fmla="*/ 124447 h 2373523"/>
                  <a:gd name="connsiteX23" fmla="*/ 11779707 w 12386023"/>
                  <a:gd name="connsiteY23" fmla="*/ 299022 h 2373523"/>
                  <a:gd name="connsiteX24" fmla="*/ 11399982 w 12386023"/>
                  <a:gd name="connsiteY24" fmla="*/ 910907 h 2373523"/>
                  <a:gd name="connsiteX25" fmla="*/ 10943237 w 12386023"/>
                  <a:gd name="connsiteY25" fmla="*/ 1525068 h 2373523"/>
                  <a:gd name="connsiteX26" fmla="*/ 10375442 w 12386023"/>
                  <a:gd name="connsiteY26" fmla="*/ 1481851 h 2373523"/>
                  <a:gd name="connsiteX27" fmla="*/ 9868545 w 12386023"/>
                  <a:gd name="connsiteY27" fmla="*/ 922282 h 2373523"/>
                  <a:gd name="connsiteX28" fmla="*/ 9393890 w 12386023"/>
                  <a:gd name="connsiteY28" fmla="*/ 444601 h 2373523"/>
                  <a:gd name="connsiteX29" fmla="*/ 8791091 w 12386023"/>
                  <a:gd name="connsiteY29" fmla="*/ 20131 h 2373523"/>
                  <a:gd name="connsiteX30" fmla="*/ 7390504 w 12386023"/>
                  <a:gd name="connsiteY30" fmla="*/ 62625 h 2373523"/>
                  <a:gd name="connsiteX31" fmla="*/ 9248668 w 12386023"/>
                  <a:gd name="connsiteY31" fmla="*/ 483648 h 2373523"/>
                  <a:gd name="connsiteX32" fmla="*/ 8892001 w 12386023"/>
                  <a:gd name="connsiteY32" fmla="*/ 445563 h 2373523"/>
                  <a:gd name="connsiteX33" fmla="*/ 9073222 w 12386023"/>
                  <a:gd name="connsiteY33" fmla="*/ 748027 h 2373523"/>
                  <a:gd name="connsiteX0" fmla="*/ 9073222 w 12386023"/>
                  <a:gd name="connsiteY0" fmla="*/ 748027 h 2373523"/>
                  <a:gd name="connsiteX1" fmla="*/ 8652701 w 12386023"/>
                  <a:gd name="connsiteY1" fmla="*/ 640697 h 2373523"/>
                  <a:gd name="connsiteX2" fmla="*/ 421075 w 12386023"/>
                  <a:gd name="connsiteY2" fmla="*/ 800852 h 2373523"/>
                  <a:gd name="connsiteX3" fmla="*/ 1277876 w 12386023"/>
                  <a:gd name="connsiteY3" fmla="*/ 708409 h 2373523"/>
                  <a:gd name="connsiteX4" fmla="*/ 1972735 w 12386023"/>
                  <a:gd name="connsiteY4" fmla="*/ 742397 h 2373523"/>
                  <a:gd name="connsiteX5" fmla="*/ 2428745 w 12386023"/>
                  <a:gd name="connsiteY5" fmla="*/ 682909 h 2373523"/>
                  <a:gd name="connsiteX6" fmla="*/ 2906467 w 12386023"/>
                  <a:gd name="connsiteY6" fmla="*/ 682909 h 2373523"/>
                  <a:gd name="connsiteX7" fmla="*/ 3677336 w 12386023"/>
                  <a:gd name="connsiteY7" fmla="*/ 725403 h 2373523"/>
                  <a:gd name="connsiteX8" fmla="*/ 4556772 w 12386023"/>
                  <a:gd name="connsiteY8" fmla="*/ 708409 h 2373523"/>
                  <a:gd name="connsiteX9" fmla="*/ 5186490 w 12386023"/>
                  <a:gd name="connsiteY9" fmla="*/ 716915 h 2373523"/>
                  <a:gd name="connsiteX10" fmla="*/ 6022500 w 12386023"/>
                  <a:gd name="connsiteY10" fmla="*/ 716915 h 2373523"/>
                  <a:gd name="connsiteX11" fmla="*/ 7086513 w 12386023"/>
                  <a:gd name="connsiteY11" fmla="*/ 742415 h 2373523"/>
                  <a:gd name="connsiteX12" fmla="*/ 7835668 w 12386023"/>
                  <a:gd name="connsiteY12" fmla="*/ 733909 h 2373523"/>
                  <a:gd name="connsiteX13" fmla="*/ 8367663 w 12386023"/>
                  <a:gd name="connsiteY13" fmla="*/ 725403 h 2373523"/>
                  <a:gd name="connsiteX14" fmla="*/ 8988680 w 12386023"/>
                  <a:gd name="connsiteY14" fmla="*/ 1128151 h 2373523"/>
                  <a:gd name="connsiteX15" fmla="*/ 9558676 w 12386023"/>
                  <a:gd name="connsiteY15" fmla="*/ 1954983 h 2373523"/>
                  <a:gd name="connsiteX16" fmla="*/ 10490076 w 12386023"/>
                  <a:gd name="connsiteY16" fmla="*/ 2373522 h 2373523"/>
                  <a:gd name="connsiteX17" fmla="*/ 11536110 w 12386023"/>
                  <a:gd name="connsiteY17" fmla="*/ 1954985 h 2373523"/>
                  <a:gd name="connsiteX18" fmla="*/ 11827041 w 12386023"/>
                  <a:gd name="connsiteY18" fmla="*/ 1309250 h 2373523"/>
                  <a:gd name="connsiteX19" fmla="*/ 12137937 w 12386023"/>
                  <a:gd name="connsiteY19" fmla="*/ 863143 h 2373523"/>
                  <a:gd name="connsiteX20" fmla="*/ 12386023 w 12386023"/>
                  <a:gd name="connsiteY20" fmla="*/ 562829 h 2373523"/>
                  <a:gd name="connsiteX21" fmla="*/ 12386023 w 12386023"/>
                  <a:gd name="connsiteY21" fmla="*/ 124447 h 2373523"/>
                  <a:gd name="connsiteX22" fmla="*/ 11779707 w 12386023"/>
                  <a:gd name="connsiteY22" fmla="*/ 299022 h 2373523"/>
                  <a:gd name="connsiteX23" fmla="*/ 11399982 w 12386023"/>
                  <a:gd name="connsiteY23" fmla="*/ 910907 h 2373523"/>
                  <a:gd name="connsiteX24" fmla="*/ 10943237 w 12386023"/>
                  <a:gd name="connsiteY24" fmla="*/ 1525068 h 2373523"/>
                  <a:gd name="connsiteX25" fmla="*/ 10375442 w 12386023"/>
                  <a:gd name="connsiteY25" fmla="*/ 1481851 h 2373523"/>
                  <a:gd name="connsiteX26" fmla="*/ 9868545 w 12386023"/>
                  <a:gd name="connsiteY26" fmla="*/ 922282 h 2373523"/>
                  <a:gd name="connsiteX27" fmla="*/ 9393890 w 12386023"/>
                  <a:gd name="connsiteY27" fmla="*/ 444601 h 2373523"/>
                  <a:gd name="connsiteX28" fmla="*/ 8791091 w 12386023"/>
                  <a:gd name="connsiteY28" fmla="*/ 20131 h 2373523"/>
                  <a:gd name="connsiteX29" fmla="*/ 7390504 w 12386023"/>
                  <a:gd name="connsiteY29" fmla="*/ 62625 h 2373523"/>
                  <a:gd name="connsiteX30" fmla="*/ 9248668 w 12386023"/>
                  <a:gd name="connsiteY30" fmla="*/ 483648 h 2373523"/>
                  <a:gd name="connsiteX31" fmla="*/ 8892001 w 12386023"/>
                  <a:gd name="connsiteY31" fmla="*/ 445563 h 2373523"/>
                  <a:gd name="connsiteX32" fmla="*/ 9073222 w 12386023"/>
                  <a:gd name="connsiteY32" fmla="*/ 748027 h 2373523"/>
                  <a:gd name="connsiteX0" fmla="*/ 9102751 w 12415552"/>
                  <a:gd name="connsiteY0" fmla="*/ 748027 h 2373523"/>
                  <a:gd name="connsiteX1" fmla="*/ 450604 w 12415552"/>
                  <a:gd name="connsiteY1" fmla="*/ 800852 h 2373523"/>
                  <a:gd name="connsiteX2" fmla="*/ 1307405 w 12415552"/>
                  <a:gd name="connsiteY2" fmla="*/ 708409 h 2373523"/>
                  <a:gd name="connsiteX3" fmla="*/ 2002264 w 12415552"/>
                  <a:gd name="connsiteY3" fmla="*/ 742397 h 2373523"/>
                  <a:gd name="connsiteX4" fmla="*/ 2458274 w 12415552"/>
                  <a:gd name="connsiteY4" fmla="*/ 682909 h 2373523"/>
                  <a:gd name="connsiteX5" fmla="*/ 2935996 w 12415552"/>
                  <a:gd name="connsiteY5" fmla="*/ 682909 h 2373523"/>
                  <a:gd name="connsiteX6" fmla="*/ 3706865 w 12415552"/>
                  <a:gd name="connsiteY6" fmla="*/ 725403 h 2373523"/>
                  <a:gd name="connsiteX7" fmla="*/ 4586301 w 12415552"/>
                  <a:gd name="connsiteY7" fmla="*/ 708409 h 2373523"/>
                  <a:gd name="connsiteX8" fmla="*/ 5216019 w 12415552"/>
                  <a:gd name="connsiteY8" fmla="*/ 716915 h 2373523"/>
                  <a:gd name="connsiteX9" fmla="*/ 6052029 w 12415552"/>
                  <a:gd name="connsiteY9" fmla="*/ 716915 h 2373523"/>
                  <a:gd name="connsiteX10" fmla="*/ 7116042 w 12415552"/>
                  <a:gd name="connsiteY10" fmla="*/ 742415 h 2373523"/>
                  <a:gd name="connsiteX11" fmla="*/ 7865197 w 12415552"/>
                  <a:gd name="connsiteY11" fmla="*/ 733909 h 2373523"/>
                  <a:gd name="connsiteX12" fmla="*/ 8397192 w 12415552"/>
                  <a:gd name="connsiteY12" fmla="*/ 725403 h 2373523"/>
                  <a:gd name="connsiteX13" fmla="*/ 9018209 w 12415552"/>
                  <a:gd name="connsiteY13" fmla="*/ 1128151 h 2373523"/>
                  <a:gd name="connsiteX14" fmla="*/ 9588205 w 12415552"/>
                  <a:gd name="connsiteY14" fmla="*/ 1954983 h 2373523"/>
                  <a:gd name="connsiteX15" fmla="*/ 10519605 w 12415552"/>
                  <a:gd name="connsiteY15" fmla="*/ 2373522 h 2373523"/>
                  <a:gd name="connsiteX16" fmla="*/ 11565639 w 12415552"/>
                  <a:gd name="connsiteY16" fmla="*/ 1954985 h 2373523"/>
                  <a:gd name="connsiteX17" fmla="*/ 11856570 w 12415552"/>
                  <a:gd name="connsiteY17" fmla="*/ 1309250 h 2373523"/>
                  <a:gd name="connsiteX18" fmla="*/ 12167466 w 12415552"/>
                  <a:gd name="connsiteY18" fmla="*/ 863143 h 2373523"/>
                  <a:gd name="connsiteX19" fmla="*/ 12415552 w 12415552"/>
                  <a:gd name="connsiteY19" fmla="*/ 562829 h 2373523"/>
                  <a:gd name="connsiteX20" fmla="*/ 12415552 w 12415552"/>
                  <a:gd name="connsiteY20" fmla="*/ 124447 h 2373523"/>
                  <a:gd name="connsiteX21" fmla="*/ 11809236 w 12415552"/>
                  <a:gd name="connsiteY21" fmla="*/ 299022 h 2373523"/>
                  <a:gd name="connsiteX22" fmla="*/ 11429511 w 12415552"/>
                  <a:gd name="connsiteY22" fmla="*/ 910907 h 2373523"/>
                  <a:gd name="connsiteX23" fmla="*/ 10972766 w 12415552"/>
                  <a:gd name="connsiteY23" fmla="*/ 1525068 h 2373523"/>
                  <a:gd name="connsiteX24" fmla="*/ 10404971 w 12415552"/>
                  <a:gd name="connsiteY24" fmla="*/ 1481851 h 2373523"/>
                  <a:gd name="connsiteX25" fmla="*/ 9898074 w 12415552"/>
                  <a:gd name="connsiteY25" fmla="*/ 922282 h 2373523"/>
                  <a:gd name="connsiteX26" fmla="*/ 9423419 w 12415552"/>
                  <a:gd name="connsiteY26" fmla="*/ 444601 h 2373523"/>
                  <a:gd name="connsiteX27" fmla="*/ 8820620 w 12415552"/>
                  <a:gd name="connsiteY27" fmla="*/ 20131 h 2373523"/>
                  <a:gd name="connsiteX28" fmla="*/ 7420033 w 12415552"/>
                  <a:gd name="connsiteY28" fmla="*/ 62625 h 2373523"/>
                  <a:gd name="connsiteX29" fmla="*/ 9278197 w 12415552"/>
                  <a:gd name="connsiteY29" fmla="*/ 483648 h 2373523"/>
                  <a:gd name="connsiteX30" fmla="*/ 8921530 w 12415552"/>
                  <a:gd name="connsiteY30" fmla="*/ 445563 h 2373523"/>
                  <a:gd name="connsiteX31" fmla="*/ 9102751 w 12415552"/>
                  <a:gd name="connsiteY31" fmla="*/ 748027 h 2373523"/>
                  <a:gd name="connsiteX0" fmla="*/ 9102753 w 12415554"/>
                  <a:gd name="connsiteY0" fmla="*/ 748027 h 2373523"/>
                  <a:gd name="connsiteX1" fmla="*/ 450606 w 12415554"/>
                  <a:gd name="connsiteY1" fmla="*/ 800852 h 2373523"/>
                  <a:gd name="connsiteX2" fmla="*/ 1307407 w 12415554"/>
                  <a:gd name="connsiteY2" fmla="*/ 708409 h 2373523"/>
                  <a:gd name="connsiteX3" fmla="*/ 2002266 w 12415554"/>
                  <a:gd name="connsiteY3" fmla="*/ 742397 h 2373523"/>
                  <a:gd name="connsiteX4" fmla="*/ 2458276 w 12415554"/>
                  <a:gd name="connsiteY4" fmla="*/ 682909 h 2373523"/>
                  <a:gd name="connsiteX5" fmla="*/ 2935998 w 12415554"/>
                  <a:gd name="connsiteY5" fmla="*/ 682909 h 2373523"/>
                  <a:gd name="connsiteX6" fmla="*/ 3706867 w 12415554"/>
                  <a:gd name="connsiteY6" fmla="*/ 725403 h 2373523"/>
                  <a:gd name="connsiteX7" fmla="*/ 4586303 w 12415554"/>
                  <a:gd name="connsiteY7" fmla="*/ 708409 h 2373523"/>
                  <a:gd name="connsiteX8" fmla="*/ 5216021 w 12415554"/>
                  <a:gd name="connsiteY8" fmla="*/ 716915 h 2373523"/>
                  <a:gd name="connsiteX9" fmla="*/ 6052031 w 12415554"/>
                  <a:gd name="connsiteY9" fmla="*/ 716915 h 2373523"/>
                  <a:gd name="connsiteX10" fmla="*/ 7116044 w 12415554"/>
                  <a:gd name="connsiteY10" fmla="*/ 742415 h 2373523"/>
                  <a:gd name="connsiteX11" fmla="*/ 7865199 w 12415554"/>
                  <a:gd name="connsiteY11" fmla="*/ 733909 h 2373523"/>
                  <a:gd name="connsiteX12" fmla="*/ 8397194 w 12415554"/>
                  <a:gd name="connsiteY12" fmla="*/ 725403 h 2373523"/>
                  <a:gd name="connsiteX13" fmla="*/ 9018211 w 12415554"/>
                  <a:gd name="connsiteY13" fmla="*/ 1128151 h 2373523"/>
                  <a:gd name="connsiteX14" fmla="*/ 9588207 w 12415554"/>
                  <a:gd name="connsiteY14" fmla="*/ 1954983 h 2373523"/>
                  <a:gd name="connsiteX15" fmla="*/ 10519607 w 12415554"/>
                  <a:gd name="connsiteY15" fmla="*/ 2373522 h 2373523"/>
                  <a:gd name="connsiteX16" fmla="*/ 11565641 w 12415554"/>
                  <a:gd name="connsiteY16" fmla="*/ 1954985 h 2373523"/>
                  <a:gd name="connsiteX17" fmla="*/ 11856572 w 12415554"/>
                  <a:gd name="connsiteY17" fmla="*/ 1309250 h 2373523"/>
                  <a:gd name="connsiteX18" fmla="*/ 12167468 w 12415554"/>
                  <a:gd name="connsiteY18" fmla="*/ 863143 h 2373523"/>
                  <a:gd name="connsiteX19" fmla="*/ 12415554 w 12415554"/>
                  <a:gd name="connsiteY19" fmla="*/ 562829 h 2373523"/>
                  <a:gd name="connsiteX20" fmla="*/ 12415554 w 12415554"/>
                  <a:gd name="connsiteY20" fmla="*/ 124447 h 2373523"/>
                  <a:gd name="connsiteX21" fmla="*/ 11809238 w 12415554"/>
                  <a:gd name="connsiteY21" fmla="*/ 299022 h 2373523"/>
                  <a:gd name="connsiteX22" fmla="*/ 11429513 w 12415554"/>
                  <a:gd name="connsiteY22" fmla="*/ 910907 h 2373523"/>
                  <a:gd name="connsiteX23" fmla="*/ 10972768 w 12415554"/>
                  <a:gd name="connsiteY23" fmla="*/ 1525068 h 2373523"/>
                  <a:gd name="connsiteX24" fmla="*/ 10404973 w 12415554"/>
                  <a:gd name="connsiteY24" fmla="*/ 1481851 h 2373523"/>
                  <a:gd name="connsiteX25" fmla="*/ 9898076 w 12415554"/>
                  <a:gd name="connsiteY25" fmla="*/ 922282 h 2373523"/>
                  <a:gd name="connsiteX26" fmla="*/ 9423421 w 12415554"/>
                  <a:gd name="connsiteY26" fmla="*/ 444601 h 2373523"/>
                  <a:gd name="connsiteX27" fmla="*/ 8820622 w 12415554"/>
                  <a:gd name="connsiteY27" fmla="*/ 20131 h 2373523"/>
                  <a:gd name="connsiteX28" fmla="*/ 7420035 w 12415554"/>
                  <a:gd name="connsiteY28" fmla="*/ 62625 h 2373523"/>
                  <a:gd name="connsiteX29" fmla="*/ 9278199 w 12415554"/>
                  <a:gd name="connsiteY29" fmla="*/ 483648 h 2373523"/>
                  <a:gd name="connsiteX30" fmla="*/ 9102753 w 12415554"/>
                  <a:gd name="connsiteY30" fmla="*/ 748027 h 2373523"/>
                  <a:gd name="connsiteX0" fmla="*/ 9102753 w 12415554"/>
                  <a:gd name="connsiteY0" fmla="*/ 748027 h 2373523"/>
                  <a:gd name="connsiteX1" fmla="*/ 450606 w 12415554"/>
                  <a:gd name="connsiteY1" fmla="*/ 800852 h 2373523"/>
                  <a:gd name="connsiteX2" fmla="*/ 1307407 w 12415554"/>
                  <a:gd name="connsiteY2" fmla="*/ 708409 h 2373523"/>
                  <a:gd name="connsiteX3" fmla="*/ 2002266 w 12415554"/>
                  <a:gd name="connsiteY3" fmla="*/ 742397 h 2373523"/>
                  <a:gd name="connsiteX4" fmla="*/ 2458276 w 12415554"/>
                  <a:gd name="connsiteY4" fmla="*/ 682909 h 2373523"/>
                  <a:gd name="connsiteX5" fmla="*/ 2935998 w 12415554"/>
                  <a:gd name="connsiteY5" fmla="*/ 682909 h 2373523"/>
                  <a:gd name="connsiteX6" fmla="*/ 3706867 w 12415554"/>
                  <a:gd name="connsiteY6" fmla="*/ 725403 h 2373523"/>
                  <a:gd name="connsiteX7" fmla="*/ 4586303 w 12415554"/>
                  <a:gd name="connsiteY7" fmla="*/ 708409 h 2373523"/>
                  <a:gd name="connsiteX8" fmla="*/ 5216021 w 12415554"/>
                  <a:gd name="connsiteY8" fmla="*/ 716915 h 2373523"/>
                  <a:gd name="connsiteX9" fmla="*/ 6052031 w 12415554"/>
                  <a:gd name="connsiteY9" fmla="*/ 716915 h 2373523"/>
                  <a:gd name="connsiteX10" fmla="*/ 7116044 w 12415554"/>
                  <a:gd name="connsiteY10" fmla="*/ 742415 h 2373523"/>
                  <a:gd name="connsiteX11" fmla="*/ 7865199 w 12415554"/>
                  <a:gd name="connsiteY11" fmla="*/ 733909 h 2373523"/>
                  <a:gd name="connsiteX12" fmla="*/ 8397194 w 12415554"/>
                  <a:gd name="connsiteY12" fmla="*/ 725403 h 2373523"/>
                  <a:gd name="connsiteX13" fmla="*/ 9018211 w 12415554"/>
                  <a:gd name="connsiteY13" fmla="*/ 1128151 h 2373523"/>
                  <a:gd name="connsiteX14" fmla="*/ 9588207 w 12415554"/>
                  <a:gd name="connsiteY14" fmla="*/ 1954983 h 2373523"/>
                  <a:gd name="connsiteX15" fmla="*/ 10519607 w 12415554"/>
                  <a:gd name="connsiteY15" fmla="*/ 2373522 h 2373523"/>
                  <a:gd name="connsiteX16" fmla="*/ 11565641 w 12415554"/>
                  <a:gd name="connsiteY16" fmla="*/ 1954985 h 2373523"/>
                  <a:gd name="connsiteX17" fmla="*/ 11856572 w 12415554"/>
                  <a:gd name="connsiteY17" fmla="*/ 1309250 h 2373523"/>
                  <a:gd name="connsiteX18" fmla="*/ 12167468 w 12415554"/>
                  <a:gd name="connsiteY18" fmla="*/ 863143 h 2373523"/>
                  <a:gd name="connsiteX19" fmla="*/ 12415554 w 12415554"/>
                  <a:gd name="connsiteY19" fmla="*/ 562829 h 2373523"/>
                  <a:gd name="connsiteX20" fmla="*/ 12415554 w 12415554"/>
                  <a:gd name="connsiteY20" fmla="*/ 124447 h 2373523"/>
                  <a:gd name="connsiteX21" fmla="*/ 11809238 w 12415554"/>
                  <a:gd name="connsiteY21" fmla="*/ 299022 h 2373523"/>
                  <a:gd name="connsiteX22" fmla="*/ 11429513 w 12415554"/>
                  <a:gd name="connsiteY22" fmla="*/ 910907 h 2373523"/>
                  <a:gd name="connsiteX23" fmla="*/ 10972768 w 12415554"/>
                  <a:gd name="connsiteY23" fmla="*/ 1525068 h 2373523"/>
                  <a:gd name="connsiteX24" fmla="*/ 10404973 w 12415554"/>
                  <a:gd name="connsiteY24" fmla="*/ 1481851 h 2373523"/>
                  <a:gd name="connsiteX25" fmla="*/ 9898076 w 12415554"/>
                  <a:gd name="connsiteY25" fmla="*/ 922282 h 2373523"/>
                  <a:gd name="connsiteX26" fmla="*/ 9423421 w 12415554"/>
                  <a:gd name="connsiteY26" fmla="*/ 444601 h 2373523"/>
                  <a:gd name="connsiteX27" fmla="*/ 8820622 w 12415554"/>
                  <a:gd name="connsiteY27" fmla="*/ 20131 h 2373523"/>
                  <a:gd name="connsiteX28" fmla="*/ 7420035 w 12415554"/>
                  <a:gd name="connsiteY28" fmla="*/ 62625 h 2373523"/>
                  <a:gd name="connsiteX29" fmla="*/ 9102753 w 12415554"/>
                  <a:gd name="connsiteY29" fmla="*/ 748027 h 2373523"/>
                  <a:gd name="connsiteX0" fmla="*/ 7302823 w 12298342"/>
                  <a:gd name="connsiteY0" fmla="*/ 62625 h 2373523"/>
                  <a:gd name="connsiteX1" fmla="*/ 333394 w 12298342"/>
                  <a:gd name="connsiteY1" fmla="*/ 800852 h 2373523"/>
                  <a:gd name="connsiteX2" fmla="*/ 1190195 w 12298342"/>
                  <a:gd name="connsiteY2" fmla="*/ 708409 h 2373523"/>
                  <a:gd name="connsiteX3" fmla="*/ 1885054 w 12298342"/>
                  <a:gd name="connsiteY3" fmla="*/ 742397 h 2373523"/>
                  <a:gd name="connsiteX4" fmla="*/ 2341064 w 12298342"/>
                  <a:gd name="connsiteY4" fmla="*/ 682909 h 2373523"/>
                  <a:gd name="connsiteX5" fmla="*/ 2818786 w 12298342"/>
                  <a:gd name="connsiteY5" fmla="*/ 682909 h 2373523"/>
                  <a:gd name="connsiteX6" fmla="*/ 3589655 w 12298342"/>
                  <a:gd name="connsiteY6" fmla="*/ 725403 h 2373523"/>
                  <a:gd name="connsiteX7" fmla="*/ 4469091 w 12298342"/>
                  <a:gd name="connsiteY7" fmla="*/ 708409 h 2373523"/>
                  <a:gd name="connsiteX8" fmla="*/ 5098809 w 12298342"/>
                  <a:gd name="connsiteY8" fmla="*/ 716915 h 2373523"/>
                  <a:gd name="connsiteX9" fmla="*/ 5934819 w 12298342"/>
                  <a:gd name="connsiteY9" fmla="*/ 716915 h 2373523"/>
                  <a:gd name="connsiteX10" fmla="*/ 6998832 w 12298342"/>
                  <a:gd name="connsiteY10" fmla="*/ 742415 h 2373523"/>
                  <a:gd name="connsiteX11" fmla="*/ 7747987 w 12298342"/>
                  <a:gd name="connsiteY11" fmla="*/ 733909 h 2373523"/>
                  <a:gd name="connsiteX12" fmla="*/ 8279982 w 12298342"/>
                  <a:gd name="connsiteY12" fmla="*/ 725403 h 2373523"/>
                  <a:gd name="connsiteX13" fmla="*/ 8900999 w 12298342"/>
                  <a:gd name="connsiteY13" fmla="*/ 1128151 h 2373523"/>
                  <a:gd name="connsiteX14" fmla="*/ 9470995 w 12298342"/>
                  <a:gd name="connsiteY14" fmla="*/ 1954983 h 2373523"/>
                  <a:gd name="connsiteX15" fmla="*/ 10402395 w 12298342"/>
                  <a:gd name="connsiteY15" fmla="*/ 2373522 h 2373523"/>
                  <a:gd name="connsiteX16" fmla="*/ 11448429 w 12298342"/>
                  <a:gd name="connsiteY16" fmla="*/ 1954985 h 2373523"/>
                  <a:gd name="connsiteX17" fmla="*/ 11739360 w 12298342"/>
                  <a:gd name="connsiteY17" fmla="*/ 1309250 h 2373523"/>
                  <a:gd name="connsiteX18" fmla="*/ 12050256 w 12298342"/>
                  <a:gd name="connsiteY18" fmla="*/ 863143 h 2373523"/>
                  <a:gd name="connsiteX19" fmla="*/ 12298342 w 12298342"/>
                  <a:gd name="connsiteY19" fmla="*/ 562829 h 2373523"/>
                  <a:gd name="connsiteX20" fmla="*/ 12298342 w 12298342"/>
                  <a:gd name="connsiteY20" fmla="*/ 124447 h 2373523"/>
                  <a:gd name="connsiteX21" fmla="*/ 11692026 w 12298342"/>
                  <a:gd name="connsiteY21" fmla="*/ 299022 h 2373523"/>
                  <a:gd name="connsiteX22" fmla="*/ 11312301 w 12298342"/>
                  <a:gd name="connsiteY22" fmla="*/ 910907 h 2373523"/>
                  <a:gd name="connsiteX23" fmla="*/ 10855556 w 12298342"/>
                  <a:gd name="connsiteY23" fmla="*/ 1525068 h 2373523"/>
                  <a:gd name="connsiteX24" fmla="*/ 10287761 w 12298342"/>
                  <a:gd name="connsiteY24" fmla="*/ 1481851 h 2373523"/>
                  <a:gd name="connsiteX25" fmla="*/ 9780864 w 12298342"/>
                  <a:gd name="connsiteY25" fmla="*/ 922282 h 2373523"/>
                  <a:gd name="connsiteX26" fmla="*/ 9306209 w 12298342"/>
                  <a:gd name="connsiteY26" fmla="*/ 444601 h 2373523"/>
                  <a:gd name="connsiteX27" fmla="*/ 8703410 w 12298342"/>
                  <a:gd name="connsiteY27" fmla="*/ 20131 h 2373523"/>
                  <a:gd name="connsiteX28" fmla="*/ 7302823 w 12298342"/>
                  <a:gd name="connsiteY28" fmla="*/ 62625 h 2373523"/>
                  <a:gd name="connsiteX0" fmla="*/ 8557475 w 12379789"/>
                  <a:gd name="connsiteY0" fmla="*/ 304971 h 2354282"/>
                  <a:gd name="connsiteX1" fmla="*/ 414841 w 12379789"/>
                  <a:gd name="connsiteY1" fmla="*/ 781611 h 2354282"/>
                  <a:gd name="connsiteX2" fmla="*/ 1271642 w 12379789"/>
                  <a:gd name="connsiteY2" fmla="*/ 689168 h 2354282"/>
                  <a:gd name="connsiteX3" fmla="*/ 1966501 w 12379789"/>
                  <a:gd name="connsiteY3" fmla="*/ 723156 h 2354282"/>
                  <a:gd name="connsiteX4" fmla="*/ 2422511 w 12379789"/>
                  <a:gd name="connsiteY4" fmla="*/ 663668 h 2354282"/>
                  <a:gd name="connsiteX5" fmla="*/ 2900233 w 12379789"/>
                  <a:gd name="connsiteY5" fmla="*/ 663668 h 2354282"/>
                  <a:gd name="connsiteX6" fmla="*/ 3671102 w 12379789"/>
                  <a:gd name="connsiteY6" fmla="*/ 706162 h 2354282"/>
                  <a:gd name="connsiteX7" fmla="*/ 4550538 w 12379789"/>
                  <a:gd name="connsiteY7" fmla="*/ 689168 h 2354282"/>
                  <a:gd name="connsiteX8" fmla="*/ 5180256 w 12379789"/>
                  <a:gd name="connsiteY8" fmla="*/ 697674 h 2354282"/>
                  <a:gd name="connsiteX9" fmla="*/ 6016266 w 12379789"/>
                  <a:gd name="connsiteY9" fmla="*/ 697674 h 2354282"/>
                  <a:gd name="connsiteX10" fmla="*/ 7080279 w 12379789"/>
                  <a:gd name="connsiteY10" fmla="*/ 723174 h 2354282"/>
                  <a:gd name="connsiteX11" fmla="*/ 7829434 w 12379789"/>
                  <a:gd name="connsiteY11" fmla="*/ 714668 h 2354282"/>
                  <a:gd name="connsiteX12" fmla="*/ 8361429 w 12379789"/>
                  <a:gd name="connsiteY12" fmla="*/ 706162 h 2354282"/>
                  <a:gd name="connsiteX13" fmla="*/ 8982446 w 12379789"/>
                  <a:gd name="connsiteY13" fmla="*/ 1108910 h 2354282"/>
                  <a:gd name="connsiteX14" fmla="*/ 9552442 w 12379789"/>
                  <a:gd name="connsiteY14" fmla="*/ 1935742 h 2354282"/>
                  <a:gd name="connsiteX15" fmla="*/ 10483842 w 12379789"/>
                  <a:gd name="connsiteY15" fmla="*/ 2354281 h 2354282"/>
                  <a:gd name="connsiteX16" fmla="*/ 11529876 w 12379789"/>
                  <a:gd name="connsiteY16" fmla="*/ 1935744 h 2354282"/>
                  <a:gd name="connsiteX17" fmla="*/ 11820807 w 12379789"/>
                  <a:gd name="connsiteY17" fmla="*/ 1290009 h 2354282"/>
                  <a:gd name="connsiteX18" fmla="*/ 12131703 w 12379789"/>
                  <a:gd name="connsiteY18" fmla="*/ 843902 h 2354282"/>
                  <a:gd name="connsiteX19" fmla="*/ 12379789 w 12379789"/>
                  <a:gd name="connsiteY19" fmla="*/ 543588 h 2354282"/>
                  <a:gd name="connsiteX20" fmla="*/ 12379789 w 12379789"/>
                  <a:gd name="connsiteY20" fmla="*/ 105206 h 2354282"/>
                  <a:gd name="connsiteX21" fmla="*/ 11773473 w 12379789"/>
                  <a:gd name="connsiteY21" fmla="*/ 279781 h 2354282"/>
                  <a:gd name="connsiteX22" fmla="*/ 11393748 w 12379789"/>
                  <a:gd name="connsiteY22" fmla="*/ 891666 h 2354282"/>
                  <a:gd name="connsiteX23" fmla="*/ 10937003 w 12379789"/>
                  <a:gd name="connsiteY23" fmla="*/ 1505827 h 2354282"/>
                  <a:gd name="connsiteX24" fmla="*/ 10369208 w 12379789"/>
                  <a:gd name="connsiteY24" fmla="*/ 1462610 h 2354282"/>
                  <a:gd name="connsiteX25" fmla="*/ 9862311 w 12379789"/>
                  <a:gd name="connsiteY25" fmla="*/ 903041 h 2354282"/>
                  <a:gd name="connsiteX26" fmla="*/ 9387656 w 12379789"/>
                  <a:gd name="connsiteY26" fmla="*/ 425360 h 2354282"/>
                  <a:gd name="connsiteX27" fmla="*/ 8784857 w 12379789"/>
                  <a:gd name="connsiteY27" fmla="*/ 890 h 2354282"/>
                  <a:gd name="connsiteX28" fmla="*/ 8557475 w 12379789"/>
                  <a:gd name="connsiteY28" fmla="*/ 304971 h 2354282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387658 w 12379791"/>
                  <a:gd name="connsiteY26" fmla="*/ 333275 h 2262197"/>
                  <a:gd name="connsiteX27" fmla="*/ 8614705 w 12379791"/>
                  <a:gd name="connsiteY27" fmla="*/ 45280 h 2262197"/>
                  <a:gd name="connsiteX28" fmla="*/ 8557477 w 12379791"/>
                  <a:gd name="connsiteY28" fmla="*/ 212886 h 2262197"/>
                  <a:gd name="connsiteX0" fmla="*/ 8557477 w 12379791"/>
                  <a:gd name="connsiteY0" fmla="*/ 220165 h 2269476"/>
                  <a:gd name="connsiteX1" fmla="*/ 414843 w 12379791"/>
                  <a:gd name="connsiteY1" fmla="*/ 696805 h 2269476"/>
                  <a:gd name="connsiteX2" fmla="*/ 1271644 w 12379791"/>
                  <a:gd name="connsiteY2" fmla="*/ 604362 h 2269476"/>
                  <a:gd name="connsiteX3" fmla="*/ 1966503 w 12379791"/>
                  <a:gd name="connsiteY3" fmla="*/ 638350 h 2269476"/>
                  <a:gd name="connsiteX4" fmla="*/ 2422513 w 12379791"/>
                  <a:gd name="connsiteY4" fmla="*/ 578862 h 2269476"/>
                  <a:gd name="connsiteX5" fmla="*/ 2900235 w 12379791"/>
                  <a:gd name="connsiteY5" fmla="*/ 578862 h 2269476"/>
                  <a:gd name="connsiteX6" fmla="*/ 3671104 w 12379791"/>
                  <a:gd name="connsiteY6" fmla="*/ 621356 h 2269476"/>
                  <a:gd name="connsiteX7" fmla="*/ 4550540 w 12379791"/>
                  <a:gd name="connsiteY7" fmla="*/ 604362 h 2269476"/>
                  <a:gd name="connsiteX8" fmla="*/ 5180258 w 12379791"/>
                  <a:gd name="connsiteY8" fmla="*/ 612868 h 2269476"/>
                  <a:gd name="connsiteX9" fmla="*/ 6016268 w 12379791"/>
                  <a:gd name="connsiteY9" fmla="*/ 612868 h 2269476"/>
                  <a:gd name="connsiteX10" fmla="*/ 7080281 w 12379791"/>
                  <a:gd name="connsiteY10" fmla="*/ 638368 h 2269476"/>
                  <a:gd name="connsiteX11" fmla="*/ 7829436 w 12379791"/>
                  <a:gd name="connsiteY11" fmla="*/ 629862 h 2269476"/>
                  <a:gd name="connsiteX12" fmla="*/ 8361431 w 12379791"/>
                  <a:gd name="connsiteY12" fmla="*/ 621356 h 2269476"/>
                  <a:gd name="connsiteX13" fmla="*/ 8982448 w 12379791"/>
                  <a:gd name="connsiteY13" fmla="*/ 1024104 h 2269476"/>
                  <a:gd name="connsiteX14" fmla="*/ 9552444 w 12379791"/>
                  <a:gd name="connsiteY14" fmla="*/ 1850936 h 2269476"/>
                  <a:gd name="connsiteX15" fmla="*/ 10483844 w 12379791"/>
                  <a:gd name="connsiteY15" fmla="*/ 2269475 h 2269476"/>
                  <a:gd name="connsiteX16" fmla="*/ 11529878 w 12379791"/>
                  <a:gd name="connsiteY16" fmla="*/ 1850938 h 2269476"/>
                  <a:gd name="connsiteX17" fmla="*/ 11820809 w 12379791"/>
                  <a:gd name="connsiteY17" fmla="*/ 1205203 h 2269476"/>
                  <a:gd name="connsiteX18" fmla="*/ 12131705 w 12379791"/>
                  <a:gd name="connsiteY18" fmla="*/ 759096 h 2269476"/>
                  <a:gd name="connsiteX19" fmla="*/ 12379791 w 12379791"/>
                  <a:gd name="connsiteY19" fmla="*/ 458782 h 2269476"/>
                  <a:gd name="connsiteX20" fmla="*/ 12379791 w 12379791"/>
                  <a:gd name="connsiteY20" fmla="*/ 20400 h 2269476"/>
                  <a:gd name="connsiteX21" fmla="*/ 11773475 w 12379791"/>
                  <a:gd name="connsiteY21" fmla="*/ 194975 h 2269476"/>
                  <a:gd name="connsiteX22" fmla="*/ 11393750 w 12379791"/>
                  <a:gd name="connsiteY22" fmla="*/ 806860 h 2269476"/>
                  <a:gd name="connsiteX23" fmla="*/ 10937005 w 12379791"/>
                  <a:gd name="connsiteY23" fmla="*/ 1421021 h 2269476"/>
                  <a:gd name="connsiteX24" fmla="*/ 10369210 w 12379791"/>
                  <a:gd name="connsiteY24" fmla="*/ 1377804 h 2269476"/>
                  <a:gd name="connsiteX25" fmla="*/ 9862313 w 12379791"/>
                  <a:gd name="connsiteY25" fmla="*/ 818235 h 2269476"/>
                  <a:gd name="connsiteX26" fmla="*/ 9387658 w 12379791"/>
                  <a:gd name="connsiteY26" fmla="*/ 340554 h 2269476"/>
                  <a:gd name="connsiteX27" fmla="*/ 8614705 w 12379791"/>
                  <a:gd name="connsiteY27" fmla="*/ 52559 h 2269476"/>
                  <a:gd name="connsiteX28" fmla="*/ 8557477 w 12379791"/>
                  <a:gd name="connsiteY28" fmla="*/ 220165 h 2269476"/>
                  <a:gd name="connsiteX0" fmla="*/ 8557477 w 12379791"/>
                  <a:gd name="connsiteY0" fmla="*/ 220165 h 2269476"/>
                  <a:gd name="connsiteX1" fmla="*/ 414843 w 12379791"/>
                  <a:gd name="connsiteY1" fmla="*/ 696805 h 2269476"/>
                  <a:gd name="connsiteX2" fmla="*/ 1271644 w 12379791"/>
                  <a:gd name="connsiteY2" fmla="*/ 604362 h 2269476"/>
                  <a:gd name="connsiteX3" fmla="*/ 1966503 w 12379791"/>
                  <a:gd name="connsiteY3" fmla="*/ 638350 h 2269476"/>
                  <a:gd name="connsiteX4" fmla="*/ 2422513 w 12379791"/>
                  <a:gd name="connsiteY4" fmla="*/ 578862 h 2269476"/>
                  <a:gd name="connsiteX5" fmla="*/ 2900235 w 12379791"/>
                  <a:gd name="connsiteY5" fmla="*/ 578862 h 2269476"/>
                  <a:gd name="connsiteX6" fmla="*/ 3671104 w 12379791"/>
                  <a:gd name="connsiteY6" fmla="*/ 621356 h 2269476"/>
                  <a:gd name="connsiteX7" fmla="*/ 4550540 w 12379791"/>
                  <a:gd name="connsiteY7" fmla="*/ 604362 h 2269476"/>
                  <a:gd name="connsiteX8" fmla="*/ 5180258 w 12379791"/>
                  <a:gd name="connsiteY8" fmla="*/ 612868 h 2269476"/>
                  <a:gd name="connsiteX9" fmla="*/ 6016268 w 12379791"/>
                  <a:gd name="connsiteY9" fmla="*/ 612868 h 2269476"/>
                  <a:gd name="connsiteX10" fmla="*/ 7080281 w 12379791"/>
                  <a:gd name="connsiteY10" fmla="*/ 638368 h 2269476"/>
                  <a:gd name="connsiteX11" fmla="*/ 7829436 w 12379791"/>
                  <a:gd name="connsiteY11" fmla="*/ 629862 h 2269476"/>
                  <a:gd name="connsiteX12" fmla="*/ 8361431 w 12379791"/>
                  <a:gd name="connsiteY12" fmla="*/ 621356 h 2269476"/>
                  <a:gd name="connsiteX13" fmla="*/ 8982448 w 12379791"/>
                  <a:gd name="connsiteY13" fmla="*/ 1024104 h 2269476"/>
                  <a:gd name="connsiteX14" fmla="*/ 9552444 w 12379791"/>
                  <a:gd name="connsiteY14" fmla="*/ 1850936 h 2269476"/>
                  <a:gd name="connsiteX15" fmla="*/ 10483844 w 12379791"/>
                  <a:gd name="connsiteY15" fmla="*/ 2269475 h 2269476"/>
                  <a:gd name="connsiteX16" fmla="*/ 11529878 w 12379791"/>
                  <a:gd name="connsiteY16" fmla="*/ 1850938 h 2269476"/>
                  <a:gd name="connsiteX17" fmla="*/ 11820809 w 12379791"/>
                  <a:gd name="connsiteY17" fmla="*/ 1205203 h 2269476"/>
                  <a:gd name="connsiteX18" fmla="*/ 12131705 w 12379791"/>
                  <a:gd name="connsiteY18" fmla="*/ 759096 h 2269476"/>
                  <a:gd name="connsiteX19" fmla="*/ 12379791 w 12379791"/>
                  <a:gd name="connsiteY19" fmla="*/ 458782 h 2269476"/>
                  <a:gd name="connsiteX20" fmla="*/ 12379791 w 12379791"/>
                  <a:gd name="connsiteY20" fmla="*/ 20400 h 2269476"/>
                  <a:gd name="connsiteX21" fmla="*/ 11773475 w 12379791"/>
                  <a:gd name="connsiteY21" fmla="*/ 194975 h 2269476"/>
                  <a:gd name="connsiteX22" fmla="*/ 11393750 w 12379791"/>
                  <a:gd name="connsiteY22" fmla="*/ 806860 h 2269476"/>
                  <a:gd name="connsiteX23" fmla="*/ 10937005 w 12379791"/>
                  <a:gd name="connsiteY23" fmla="*/ 1421021 h 2269476"/>
                  <a:gd name="connsiteX24" fmla="*/ 10369210 w 12379791"/>
                  <a:gd name="connsiteY24" fmla="*/ 1377804 h 2269476"/>
                  <a:gd name="connsiteX25" fmla="*/ 9862313 w 12379791"/>
                  <a:gd name="connsiteY25" fmla="*/ 818235 h 2269476"/>
                  <a:gd name="connsiteX26" fmla="*/ 9387658 w 12379791"/>
                  <a:gd name="connsiteY26" fmla="*/ 340554 h 2269476"/>
                  <a:gd name="connsiteX27" fmla="*/ 8614705 w 12379791"/>
                  <a:gd name="connsiteY27" fmla="*/ 52559 h 2269476"/>
                  <a:gd name="connsiteX28" fmla="*/ 8557477 w 12379791"/>
                  <a:gd name="connsiteY28" fmla="*/ 220165 h 2269476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387658 w 12379791"/>
                  <a:gd name="connsiteY26" fmla="*/ 333275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450348 w 12379791"/>
                  <a:gd name="connsiteY26" fmla="*/ 299156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450348 w 12379791"/>
                  <a:gd name="connsiteY26" fmla="*/ 299156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4550540 w 12379791"/>
                  <a:gd name="connsiteY6" fmla="*/ 597083 h 2262197"/>
                  <a:gd name="connsiteX7" fmla="*/ 5180258 w 12379791"/>
                  <a:gd name="connsiteY7" fmla="*/ 605589 h 2262197"/>
                  <a:gd name="connsiteX8" fmla="*/ 6016268 w 12379791"/>
                  <a:gd name="connsiteY8" fmla="*/ 605589 h 2262197"/>
                  <a:gd name="connsiteX9" fmla="*/ 7080281 w 12379791"/>
                  <a:gd name="connsiteY9" fmla="*/ 631089 h 2262197"/>
                  <a:gd name="connsiteX10" fmla="*/ 7829436 w 12379791"/>
                  <a:gd name="connsiteY10" fmla="*/ 622583 h 2262197"/>
                  <a:gd name="connsiteX11" fmla="*/ 8361431 w 12379791"/>
                  <a:gd name="connsiteY11" fmla="*/ 614077 h 2262197"/>
                  <a:gd name="connsiteX12" fmla="*/ 8982448 w 12379791"/>
                  <a:gd name="connsiteY12" fmla="*/ 1016825 h 2262197"/>
                  <a:gd name="connsiteX13" fmla="*/ 9552444 w 12379791"/>
                  <a:gd name="connsiteY13" fmla="*/ 1843657 h 2262197"/>
                  <a:gd name="connsiteX14" fmla="*/ 10483844 w 12379791"/>
                  <a:gd name="connsiteY14" fmla="*/ 2262196 h 2262197"/>
                  <a:gd name="connsiteX15" fmla="*/ 11529878 w 12379791"/>
                  <a:gd name="connsiteY15" fmla="*/ 1843659 h 2262197"/>
                  <a:gd name="connsiteX16" fmla="*/ 11820809 w 12379791"/>
                  <a:gd name="connsiteY16" fmla="*/ 1197924 h 2262197"/>
                  <a:gd name="connsiteX17" fmla="*/ 12131705 w 12379791"/>
                  <a:gd name="connsiteY17" fmla="*/ 751817 h 2262197"/>
                  <a:gd name="connsiteX18" fmla="*/ 12379791 w 12379791"/>
                  <a:gd name="connsiteY18" fmla="*/ 451503 h 2262197"/>
                  <a:gd name="connsiteX19" fmla="*/ 12379791 w 12379791"/>
                  <a:gd name="connsiteY19" fmla="*/ 13121 h 2262197"/>
                  <a:gd name="connsiteX20" fmla="*/ 11773475 w 12379791"/>
                  <a:gd name="connsiteY20" fmla="*/ 187696 h 2262197"/>
                  <a:gd name="connsiteX21" fmla="*/ 11393750 w 12379791"/>
                  <a:gd name="connsiteY21" fmla="*/ 799581 h 2262197"/>
                  <a:gd name="connsiteX22" fmla="*/ 10937005 w 12379791"/>
                  <a:gd name="connsiteY22" fmla="*/ 1413742 h 2262197"/>
                  <a:gd name="connsiteX23" fmla="*/ 10369210 w 12379791"/>
                  <a:gd name="connsiteY23" fmla="*/ 1370525 h 2262197"/>
                  <a:gd name="connsiteX24" fmla="*/ 9862313 w 12379791"/>
                  <a:gd name="connsiteY24" fmla="*/ 810956 h 2262197"/>
                  <a:gd name="connsiteX25" fmla="*/ 9450348 w 12379791"/>
                  <a:gd name="connsiteY25" fmla="*/ 299156 h 2262197"/>
                  <a:gd name="connsiteX26" fmla="*/ 8557477 w 12379791"/>
                  <a:gd name="connsiteY26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5180258 w 12379791"/>
                  <a:gd name="connsiteY6" fmla="*/ 605589 h 2262197"/>
                  <a:gd name="connsiteX7" fmla="*/ 6016268 w 12379791"/>
                  <a:gd name="connsiteY7" fmla="*/ 605589 h 2262197"/>
                  <a:gd name="connsiteX8" fmla="*/ 7080281 w 12379791"/>
                  <a:gd name="connsiteY8" fmla="*/ 631089 h 2262197"/>
                  <a:gd name="connsiteX9" fmla="*/ 7829436 w 12379791"/>
                  <a:gd name="connsiteY9" fmla="*/ 622583 h 2262197"/>
                  <a:gd name="connsiteX10" fmla="*/ 8361431 w 12379791"/>
                  <a:gd name="connsiteY10" fmla="*/ 614077 h 2262197"/>
                  <a:gd name="connsiteX11" fmla="*/ 8982448 w 12379791"/>
                  <a:gd name="connsiteY11" fmla="*/ 1016825 h 2262197"/>
                  <a:gd name="connsiteX12" fmla="*/ 9552444 w 12379791"/>
                  <a:gd name="connsiteY12" fmla="*/ 1843657 h 2262197"/>
                  <a:gd name="connsiteX13" fmla="*/ 10483844 w 12379791"/>
                  <a:gd name="connsiteY13" fmla="*/ 2262196 h 2262197"/>
                  <a:gd name="connsiteX14" fmla="*/ 11529878 w 12379791"/>
                  <a:gd name="connsiteY14" fmla="*/ 1843659 h 2262197"/>
                  <a:gd name="connsiteX15" fmla="*/ 11820809 w 12379791"/>
                  <a:gd name="connsiteY15" fmla="*/ 1197924 h 2262197"/>
                  <a:gd name="connsiteX16" fmla="*/ 12131705 w 12379791"/>
                  <a:gd name="connsiteY16" fmla="*/ 751817 h 2262197"/>
                  <a:gd name="connsiteX17" fmla="*/ 12379791 w 12379791"/>
                  <a:gd name="connsiteY17" fmla="*/ 451503 h 2262197"/>
                  <a:gd name="connsiteX18" fmla="*/ 12379791 w 12379791"/>
                  <a:gd name="connsiteY18" fmla="*/ 13121 h 2262197"/>
                  <a:gd name="connsiteX19" fmla="*/ 11773475 w 12379791"/>
                  <a:gd name="connsiteY19" fmla="*/ 187696 h 2262197"/>
                  <a:gd name="connsiteX20" fmla="*/ 11393750 w 12379791"/>
                  <a:gd name="connsiteY20" fmla="*/ 799581 h 2262197"/>
                  <a:gd name="connsiteX21" fmla="*/ 10937005 w 12379791"/>
                  <a:gd name="connsiteY21" fmla="*/ 1413742 h 2262197"/>
                  <a:gd name="connsiteX22" fmla="*/ 10369210 w 12379791"/>
                  <a:gd name="connsiteY22" fmla="*/ 1370525 h 2262197"/>
                  <a:gd name="connsiteX23" fmla="*/ 9862313 w 12379791"/>
                  <a:gd name="connsiteY23" fmla="*/ 810956 h 2262197"/>
                  <a:gd name="connsiteX24" fmla="*/ 9450348 w 12379791"/>
                  <a:gd name="connsiteY24" fmla="*/ 299156 h 2262197"/>
                  <a:gd name="connsiteX25" fmla="*/ 8557477 w 12379791"/>
                  <a:gd name="connsiteY25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6016268 w 12379791"/>
                  <a:gd name="connsiteY6" fmla="*/ 605589 h 2262197"/>
                  <a:gd name="connsiteX7" fmla="*/ 7080281 w 12379791"/>
                  <a:gd name="connsiteY7" fmla="*/ 631089 h 2262197"/>
                  <a:gd name="connsiteX8" fmla="*/ 7829436 w 12379791"/>
                  <a:gd name="connsiteY8" fmla="*/ 622583 h 2262197"/>
                  <a:gd name="connsiteX9" fmla="*/ 8361431 w 12379791"/>
                  <a:gd name="connsiteY9" fmla="*/ 614077 h 2262197"/>
                  <a:gd name="connsiteX10" fmla="*/ 8982448 w 12379791"/>
                  <a:gd name="connsiteY10" fmla="*/ 1016825 h 2262197"/>
                  <a:gd name="connsiteX11" fmla="*/ 9552444 w 12379791"/>
                  <a:gd name="connsiteY11" fmla="*/ 1843657 h 2262197"/>
                  <a:gd name="connsiteX12" fmla="*/ 10483844 w 12379791"/>
                  <a:gd name="connsiteY12" fmla="*/ 2262196 h 2262197"/>
                  <a:gd name="connsiteX13" fmla="*/ 11529878 w 12379791"/>
                  <a:gd name="connsiteY13" fmla="*/ 1843659 h 2262197"/>
                  <a:gd name="connsiteX14" fmla="*/ 11820809 w 12379791"/>
                  <a:gd name="connsiteY14" fmla="*/ 1197924 h 2262197"/>
                  <a:gd name="connsiteX15" fmla="*/ 12131705 w 12379791"/>
                  <a:gd name="connsiteY15" fmla="*/ 751817 h 2262197"/>
                  <a:gd name="connsiteX16" fmla="*/ 12379791 w 12379791"/>
                  <a:gd name="connsiteY16" fmla="*/ 451503 h 2262197"/>
                  <a:gd name="connsiteX17" fmla="*/ 12379791 w 12379791"/>
                  <a:gd name="connsiteY17" fmla="*/ 13121 h 2262197"/>
                  <a:gd name="connsiteX18" fmla="*/ 11773475 w 12379791"/>
                  <a:gd name="connsiteY18" fmla="*/ 187696 h 2262197"/>
                  <a:gd name="connsiteX19" fmla="*/ 11393750 w 12379791"/>
                  <a:gd name="connsiteY19" fmla="*/ 799581 h 2262197"/>
                  <a:gd name="connsiteX20" fmla="*/ 10937005 w 12379791"/>
                  <a:gd name="connsiteY20" fmla="*/ 1413742 h 2262197"/>
                  <a:gd name="connsiteX21" fmla="*/ 10369210 w 12379791"/>
                  <a:gd name="connsiteY21" fmla="*/ 1370525 h 2262197"/>
                  <a:gd name="connsiteX22" fmla="*/ 9862313 w 12379791"/>
                  <a:gd name="connsiteY22" fmla="*/ 810956 h 2262197"/>
                  <a:gd name="connsiteX23" fmla="*/ 9450348 w 12379791"/>
                  <a:gd name="connsiteY23" fmla="*/ 299156 h 2262197"/>
                  <a:gd name="connsiteX24" fmla="*/ 8557477 w 12379791"/>
                  <a:gd name="connsiteY24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7080281 w 12379791"/>
                  <a:gd name="connsiteY6" fmla="*/ 631089 h 2262197"/>
                  <a:gd name="connsiteX7" fmla="*/ 7829436 w 12379791"/>
                  <a:gd name="connsiteY7" fmla="*/ 622583 h 2262197"/>
                  <a:gd name="connsiteX8" fmla="*/ 8361431 w 12379791"/>
                  <a:gd name="connsiteY8" fmla="*/ 614077 h 2262197"/>
                  <a:gd name="connsiteX9" fmla="*/ 8982448 w 12379791"/>
                  <a:gd name="connsiteY9" fmla="*/ 1016825 h 2262197"/>
                  <a:gd name="connsiteX10" fmla="*/ 9552444 w 12379791"/>
                  <a:gd name="connsiteY10" fmla="*/ 1843657 h 2262197"/>
                  <a:gd name="connsiteX11" fmla="*/ 10483844 w 12379791"/>
                  <a:gd name="connsiteY11" fmla="*/ 2262196 h 2262197"/>
                  <a:gd name="connsiteX12" fmla="*/ 11529878 w 12379791"/>
                  <a:gd name="connsiteY12" fmla="*/ 1843659 h 2262197"/>
                  <a:gd name="connsiteX13" fmla="*/ 11820809 w 12379791"/>
                  <a:gd name="connsiteY13" fmla="*/ 1197924 h 2262197"/>
                  <a:gd name="connsiteX14" fmla="*/ 12131705 w 12379791"/>
                  <a:gd name="connsiteY14" fmla="*/ 751817 h 2262197"/>
                  <a:gd name="connsiteX15" fmla="*/ 12379791 w 12379791"/>
                  <a:gd name="connsiteY15" fmla="*/ 451503 h 2262197"/>
                  <a:gd name="connsiteX16" fmla="*/ 12379791 w 12379791"/>
                  <a:gd name="connsiteY16" fmla="*/ 13121 h 2262197"/>
                  <a:gd name="connsiteX17" fmla="*/ 11773475 w 12379791"/>
                  <a:gd name="connsiteY17" fmla="*/ 187696 h 2262197"/>
                  <a:gd name="connsiteX18" fmla="*/ 11393750 w 12379791"/>
                  <a:gd name="connsiteY18" fmla="*/ 799581 h 2262197"/>
                  <a:gd name="connsiteX19" fmla="*/ 10937005 w 12379791"/>
                  <a:gd name="connsiteY19" fmla="*/ 1413742 h 2262197"/>
                  <a:gd name="connsiteX20" fmla="*/ 10369210 w 12379791"/>
                  <a:gd name="connsiteY20" fmla="*/ 1370525 h 2262197"/>
                  <a:gd name="connsiteX21" fmla="*/ 9862313 w 12379791"/>
                  <a:gd name="connsiteY21" fmla="*/ 810956 h 2262197"/>
                  <a:gd name="connsiteX22" fmla="*/ 9450348 w 12379791"/>
                  <a:gd name="connsiteY22" fmla="*/ 299156 h 2262197"/>
                  <a:gd name="connsiteX23" fmla="*/ 8557477 w 12379791"/>
                  <a:gd name="connsiteY23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7829436 w 12379791"/>
                  <a:gd name="connsiteY6" fmla="*/ 622583 h 2262197"/>
                  <a:gd name="connsiteX7" fmla="*/ 8361431 w 12379791"/>
                  <a:gd name="connsiteY7" fmla="*/ 614077 h 2262197"/>
                  <a:gd name="connsiteX8" fmla="*/ 8982448 w 12379791"/>
                  <a:gd name="connsiteY8" fmla="*/ 1016825 h 2262197"/>
                  <a:gd name="connsiteX9" fmla="*/ 9552444 w 12379791"/>
                  <a:gd name="connsiteY9" fmla="*/ 1843657 h 2262197"/>
                  <a:gd name="connsiteX10" fmla="*/ 10483844 w 12379791"/>
                  <a:gd name="connsiteY10" fmla="*/ 2262196 h 2262197"/>
                  <a:gd name="connsiteX11" fmla="*/ 11529878 w 12379791"/>
                  <a:gd name="connsiteY11" fmla="*/ 1843659 h 2262197"/>
                  <a:gd name="connsiteX12" fmla="*/ 11820809 w 12379791"/>
                  <a:gd name="connsiteY12" fmla="*/ 1197924 h 2262197"/>
                  <a:gd name="connsiteX13" fmla="*/ 12131705 w 12379791"/>
                  <a:gd name="connsiteY13" fmla="*/ 751817 h 2262197"/>
                  <a:gd name="connsiteX14" fmla="*/ 12379791 w 12379791"/>
                  <a:gd name="connsiteY14" fmla="*/ 451503 h 2262197"/>
                  <a:gd name="connsiteX15" fmla="*/ 12379791 w 12379791"/>
                  <a:gd name="connsiteY15" fmla="*/ 13121 h 2262197"/>
                  <a:gd name="connsiteX16" fmla="*/ 11773475 w 12379791"/>
                  <a:gd name="connsiteY16" fmla="*/ 187696 h 2262197"/>
                  <a:gd name="connsiteX17" fmla="*/ 11393750 w 12379791"/>
                  <a:gd name="connsiteY17" fmla="*/ 799581 h 2262197"/>
                  <a:gd name="connsiteX18" fmla="*/ 10937005 w 12379791"/>
                  <a:gd name="connsiteY18" fmla="*/ 1413742 h 2262197"/>
                  <a:gd name="connsiteX19" fmla="*/ 10369210 w 12379791"/>
                  <a:gd name="connsiteY19" fmla="*/ 1370525 h 2262197"/>
                  <a:gd name="connsiteX20" fmla="*/ 9862313 w 12379791"/>
                  <a:gd name="connsiteY20" fmla="*/ 810956 h 2262197"/>
                  <a:gd name="connsiteX21" fmla="*/ 9450348 w 12379791"/>
                  <a:gd name="connsiteY21" fmla="*/ 299156 h 2262197"/>
                  <a:gd name="connsiteX22" fmla="*/ 8557477 w 12379791"/>
                  <a:gd name="connsiteY22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361431 w 12379791"/>
                  <a:gd name="connsiteY6" fmla="*/ 614077 h 2262197"/>
                  <a:gd name="connsiteX7" fmla="*/ 8982448 w 12379791"/>
                  <a:gd name="connsiteY7" fmla="*/ 1016825 h 2262197"/>
                  <a:gd name="connsiteX8" fmla="*/ 9552444 w 12379791"/>
                  <a:gd name="connsiteY8" fmla="*/ 1843657 h 2262197"/>
                  <a:gd name="connsiteX9" fmla="*/ 10483844 w 12379791"/>
                  <a:gd name="connsiteY9" fmla="*/ 2262196 h 2262197"/>
                  <a:gd name="connsiteX10" fmla="*/ 11529878 w 12379791"/>
                  <a:gd name="connsiteY10" fmla="*/ 1843659 h 2262197"/>
                  <a:gd name="connsiteX11" fmla="*/ 11820809 w 12379791"/>
                  <a:gd name="connsiteY11" fmla="*/ 1197924 h 2262197"/>
                  <a:gd name="connsiteX12" fmla="*/ 12131705 w 12379791"/>
                  <a:gd name="connsiteY12" fmla="*/ 751817 h 2262197"/>
                  <a:gd name="connsiteX13" fmla="*/ 12379791 w 12379791"/>
                  <a:gd name="connsiteY13" fmla="*/ 451503 h 2262197"/>
                  <a:gd name="connsiteX14" fmla="*/ 12379791 w 12379791"/>
                  <a:gd name="connsiteY14" fmla="*/ 13121 h 2262197"/>
                  <a:gd name="connsiteX15" fmla="*/ 11773475 w 12379791"/>
                  <a:gd name="connsiteY15" fmla="*/ 187696 h 2262197"/>
                  <a:gd name="connsiteX16" fmla="*/ 11393750 w 12379791"/>
                  <a:gd name="connsiteY16" fmla="*/ 799581 h 2262197"/>
                  <a:gd name="connsiteX17" fmla="*/ 10937005 w 12379791"/>
                  <a:gd name="connsiteY17" fmla="*/ 1413742 h 2262197"/>
                  <a:gd name="connsiteX18" fmla="*/ 10369210 w 12379791"/>
                  <a:gd name="connsiteY18" fmla="*/ 1370525 h 2262197"/>
                  <a:gd name="connsiteX19" fmla="*/ 9862313 w 12379791"/>
                  <a:gd name="connsiteY19" fmla="*/ 810956 h 2262197"/>
                  <a:gd name="connsiteX20" fmla="*/ 9450348 w 12379791"/>
                  <a:gd name="connsiteY20" fmla="*/ 299156 h 2262197"/>
                  <a:gd name="connsiteX21" fmla="*/ 8557477 w 12379791"/>
                  <a:gd name="connsiteY21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370387 w 12379791"/>
                  <a:gd name="connsiteY6" fmla="*/ 545838 h 2262197"/>
                  <a:gd name="connsiteX7" fmla="*/ 8982448 w 12379791"/>
                  <a:gd name="connsiteY7" fmla="*/ 1016825 h 2262197"/>
                  <a:gd name="connsiteX8" fmla="*/ 9552444 w 12379791"/>
                  <a:gd name="connsiteY8" fmla="*/ 1843657 h 2262197"/>
                  <a:gd name="connsiteX9" fmla="*/ 10483844 w 12379791"/>
                  <a:gd name="connsiteY9" fmla="*/ 2262196 h 2262197"/>
                  <a:gd name="connsiteX10" fmla="*/ 11529878 w 12379791"/>
                  <a:gd name="connsiteY10" fmla="*/ 1843659 h 2262197"/>
                  <a:gd name="connsiteX11" fmla="*/ 11820809 w 12379791"/>
                  <a:gd name="connsiteY11" fmla="*/ 1197924 h 2262197"/>
                  <a:gd name="connsiteX12" fmla="*/ 12131705 w 12379791"/>
                  <a:gd name="connsiteY12" fmla="*/ 751817 h 2262197"/>
                  <a:gd name="connsiteX13" fmla="*/ 12379791 w 12379791"/>
                  <a:gd name="connsiteY13" fmla="*/ 451503 h 2262197"/>
                  <a:gd name="connsiteX14" fmla="*/ 12379791 w 12379791"/>
                  <a:gd name="connsiteY14" fmla="*/ 13121 h 2262197"/>
                  <a:gd name="connsiteX15" fmla="*/ 11773475 w 12379791"/>
                  <a:gd name="connsiteY15" fmla="*/ 187696 h 2262197"/>
                  <a:gd name="connsiteX16" fmla="*/ 11393750 w 12379791"/>
                  <a:gd name="connsiteY16" fmla="*/ 799581 h 2262197"/>
                  <a:gd name="connsiteX17" fmla="*/ 10937005 w 12379791"/>
                  <a:gd name="connsiteY17" fmla="*/ 1413742 h 2262197"/>
                  <a:gd name="connsiteX18" fmla="*/ 10369210 w 12379791"/>
                  <a:gd name="connsiteY18" fmla="*/ 1370525 h 2262197"/>
                  <a:gd name="connsiteX19" fmla="*/ 9862313 w 12379791"/>
                  <a:gd name="connsiteY19" fmla="*/ 810956 h 2262197"/>
                  <a:gd name="connsiteX20" fmla="*/ 9450348 w 12379791"/>
                  <a:gd name="connsiteY20" fmla="*/ 299156 h 2262197"/>
                  <a:gd name="connsiteX21" fmla="*/ 8557477 w 12379791"/>
                  <a:gd name="connsiteY21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982448 w 12379791"/>
                  <a:gd name="connsiteY6" fmla="*/ 1016825 h 2262197"/>
                  <a:gd name="connsiteX7" fmla="*/ 9552444 w 12379791"/>
                  <a:gd name="connsiteY7" fmla="*/ 1843657 h 2262197"/>
                  <a:gd name="connsiteX8" fmla="*/ 10483844 w 12379791"/>
                  <a:gd name="connsiteY8" fmla="*/ 2262196 h 2262197"/>
                  <a:gd name="connsiteX9" fmla="*/ 11529878 w 12379791"/>
                  <a:gd name="connsiteY9" fmla="*/ 1843659 h 2262197"/>
                  <a:gd name="connsiteX10" fmla="*/ 11820809 w 12379791"/>
                  <a:gd name="connsiteY10" fmla="*/ 1197924 h 2262197"/>
                  <a:gd name="connsiteX11" fmla="*/ 12131705 w 12379791"/>
                  <a:gd name="connsiteY11" fmla="*/ 751817 h 2262197"/>
                  <a:gd name="connsiteX12" fmla="*/ 12379791 w 12379791"/>
                  <a:gd name="connsiteY12" fmla="*/ 451503 h 2262197"/>
                  <a:gd name="connsiteX13" fmla="*/ 12379791 w 12379791"/>
                  <a:gd name="connsiteY13" fmla="*/ 13121 h 2262197"/>
                  <a:gd name="connsiteX14" fmla="*/ 11773475 w 12379791"/>
                  <a:gd name="connsiteY14" fmla="*/ 187696 h 2262197"/>
                  <a:gd name="connsiteX15" fmla="*/ 11393750 w 12379791"/>
                  <a:gd name="connsiteY15" fmla="*/ 799581 h 2262197"/>
                  <a:gd name="connsiteX16" fmla="*/ 10937005 w 12379791"/>
                  <a:gd name="connsiteY16" fmla="*/ 1413742 h 2262197"/>
                  <a:gd name="connsiteX17" fmla="*/ 10369210 w 12379791"/>
                  <a:gd name="connsiteY17" fmla="*/ 1370525 h 2262197"/>
                  <a:gd name="connsiteX18" fmla="*/ 9862313 w 12379791"/>
                  <a:gd name="connsiteY18" fmla="*/ 810956 h 2262197"/>
                  <a:gd name="connsiteX19" fmla="*/ 9450348 w 12379791"/>
                  <a:gd name="connsiteY19" fmla="*/ 299156 h 2262197"/>
                  <a:gd name="connsiteX20" fmla="*/ 8557477 w 12379791"/>
                  <a:gd name="connsiteY20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8622972 w 12379791"/>
                  <a:gd name="connsiteY5" fmla="*/ 537465 h 2262197"/>
                  <a:gd name="connsiteX6" fmla="*/ 8982448 w 12379791"/>
                  <a:gd name="connsiteY6" fmla="*/ 1016825 h 2262197"/>
                  <a:gd name="connsiteX7" fmla="*/ 9552444 w 12379791"/>
                  <a:gd name="connsiteY7" fmla="*/ 1843657 h 2262197"/>
                  <a:gd name="connsiteX8" fmla="*/ 10483844 w 12379791"/>
                  <a:gd name="connsiteY8" fmla="*/ 2262196 h 2262197"/>
                  <a:gd name="connsiteX9" fmla="*/ 11529878 w 12379791"/>
                  <a:gd name="connsiteY9" fmla="*/ 1843659 h 2262197"/>
                  <a:gd name="connsiteX10" fmla="*/ 11820809 w 12379791"/>
                  <a:gd name="connsiteY10" fmla="*/ 1197924 h 2262197"/>
                  <a:gd name="connsiteX11" fmla="*/ 12131705 w 12379791"/>
                  <a:gd name="connsiteY11" fmla="*/ 751817 h 2262197"/>
                  <a:gd name="connsiteX12" fmla="*/ 12379791 w 12379791"/>
                  <a:gd name="connsiteY12" fmla="*/ 451503 h 2262197"/>
                  <a:gd name="connsiteX13" fmla="*/ 12379791 w 12379791"/>
                  <a:gd name="connsiteY13" fmla="*/ 13121 h 2262197"/>
                  <a:gd name="connsiteX14" fmla="*/ 11773475 w 12379791"/>
                  <a:gd name="connsiteY14" fmla="*/ 187696 h 2262197"/>
                  <a:gd name="connsiteX15" fmla="*/ 11393750 w 12379791"/>
                  <a:gd name="connsiteY15" fmla="*/ 799581 h 2262197"/>
                  <a:gd name="connsiteX16" fmla="*/ 10937005 w 12379791"/>
                  <a:gd name="connsiteY16" fmla="*/ 1413742 h 2262197"/>
                  <a:gd name="connsiteX17" fmla="*/ 10369210 w 12379791"/>
                  <a:gd name="connsiteY17" fmla="*/ 1370525 h 2262197"/>
                  <a:gd name="connsiteX18" fmla="*/ 9862313 w 12379791"/>
                  <a:gd name="connsiteY18" fmla="*/ 810956 h 2262197"/>
                  <a:gd name="connsiteX19" fmla="*/ 9450348 w 12379791"/>
                  <a:gd name="connsiteY19" fmla="*/ 299156 h 2262197"/>
                  <a:gd name="connsiteX20" fmla="*/ 8557477 w 12379791"/>
                  <a:gd name="connsiteY20" fmla="*/ 212886 h 2262197"/>
                  <a:gd name="connsiteX0" fmla="*/ 8568147 w 12390461"/>
                  <a:gd name="connsiteY0" fmla="*/ 212886 h 2262197"/>
                  <a:gd name="connsiteX1" fmla="*/ 425513 w 12390461"/>
                  <a:gd name="connsiteY1" fmla="*/ 689526 h 2262197"/>
                  <a:gd name="connsiteX2" fmla="*/ 1282314 w 12390461"/>
                  <a:gd name="connsiteY2" fmla="*/ 597083 h 2262197"/>
                  <a:gd name="connsiteX3" fmla="*/ 2433183 w 12390461"/>
                  <a:gd name="connsiteY3" fmla="*/ 571583 h 2262197"/>
                  <a:gd name="connsiteX4" fmla="*/ 8633642 w 12390461"/>
                  <a:gd name="connsiteY4" fmla="*/ 537465 h 2262197"/>
                  <a:gd name="connsiteX5" fmla="*/ 8993118 w 12390461"/>
                  <a:gd name="connsiteY5" fmla="*/ 1016825 h 2262197"/>
                  <a:gd name="connsiteX6" fmla="*/ 9563114 w 12390461"/>
                  <a:gd name="connsiteY6" fmla="*/ 1843657 h 2262197"/>
                  <a:gd name="connsiteX7" fmla="*/ 10494514 w 12390461"/>
                  <a:gd name="connsiteY7" fmla="*/ 2262196 h 2262197"/>
                  <a:gd name="connsiteX8" fmla="*/ 11540548 w 12390461"/>
                  <a:gd name="connsiteY8" fmla="*/ 1843659 h 2262197"/>
                  <a:gd name="connsiteX9" fmla="*/ 11831479 w 12390461"/>
                  <a:gd name="connsiteY9" fmla="*/ 1197924 h 2262197"/>
                  <a:gd name="connsiteX10" fmla="*/ 12142375 w 12390461"/>
                  <a:gd name="connsiteY10" fmla="*/ 751817 h 2262197"/>
                  <a:gd name="connsiteX11" fmla="*/ 12390461 w 12390461"/>
                  <a:gd name="connsiteY11" fmla="*/ 451503 h 2262197"/>
                  <a:gd name="connsiteX12" fmla="*/ 12390461 w 12390461"/>
                  <a:gd name="connsiteY12" fmla="*/ 13121 h 2262197"/>
                  <a:gd name="connsiteX13" fmla="*/ 11784145 w 12390461"/>
                  <a:gd name="connsiteY13" fmla="*/ 187696 h 2262197"/>
                  <a:gd name="connsiteX14" fmla="*/ 11404420 w 12390461"/>
                  <a:gd name="connsiteY14" fmla="*/ 799581 h 2262197"/>
                  <a:gd name="connsiteX15" fmla="*/ 10947675 w 12390461"/>
                  <a:gd name="connsiteY15" fmla="*/ 1413742 h 2262197"/>
                  <a:gd name="connsiteX16" fmla="*/ 10379880 w 12390461"/>
                  <a:gd name="connsiteY16" fmla="*/ 1370525 h 2262197"/>
                  <a:gd name="connsiteX17" fmla="*/ 9872983 w 12390461"/>
                  <a:gd name="connsiteY17" fmla="*/ 810956 h 2262197"/>
                  <a:gd name="connsiteX18" fmla="*/ 9461018 w 12390461"/>
                  <a:gd name="connsiteY18" fmla="*/ 299156 h 2262197"/>
                  <a:gd name="connsiteX19" fmla="*/ 8568147 w 12390461"/>
                  <a:gd name="connsiteY19" fmla="*/ 212886 h 2262197"/>
                  <a:gd name="connsiteX0" fmla="*/ 8767043 w 12589357"/>
                  <a:gd name="connsiteY0" fmla="*/ 212886 h 2262197"/>
                  <a:gd name="connsiteX1" fmla="*/ 624409 w 12589357"/>
                  <a:gd name="connsiteY1" fmla="*/ 689526 h 2262197"/>
                  <a:gd name="connsiteX2" fmla="*/ 1481210 w 12589357"/>
                  <a:gd name="connsiteY2" fmla="*/ 597083 h 2262197"/>
                  <a:gd name="connsiteX3" fmla="*/ 8832538 w 12589357"/>
                  <a:gd name="connsiteY3" fmla="*/ 537465 h 2262197"/>
                  <a:gd name="connsiteX4" fmla="*/ 9192014 w 12589357"/>
                  <a:gd name="connsiteY4" fmla="*/ 1016825 h 2262197"/>
                  <a:gd name="connsiteX5" fmla="*/ 9762010 w 12589357"/>
                  <a:gd name="connsiteY5" fmla="*/ 1843657 h 2262197"/>
                  <a:gd name="connsiteX6" fmla="*/ 10693410 w 12589357"/>
                  <a:gd name="connsiteY6" fmla="*/ 2262196 h 2262197"/>
                  <a:gd name="connsiteX7" fmla="*/ 11739444 w 12589357"/>
                  <a:gd name="connsiteY7" fmla="*/ 1843659 h 2262197"/>
                  <a:gd name="connsiteX8" fmla="*/ 12030375 w 12589357"/>
                  <a:gd name="connsiteY8" fmla="*/ 1197924 h 2262197"/>
                  <a:gd name="connsiteX9" fmla="*/ 12341271 w 12589357"/>
                  <a:gd name="connsiteY9" fmla="*/ 751817 h 2262197"/>
                  <a:gd name="connsiteX10" fmla="*/ 12589357 w 12589357"/>
                  <a:gd name="connsiteY10" fmla="*/ 451503 h 2262197"/>
                  <a:gd name="connsiteX11" fmla="*/ 12589357 w 12589357"/>
                  <a:gd name="connsiteY11" fmla="*/ 13121 h 2262197"/>
                  <a:gd name="connsiteX12" fmla="*/ 11983041 w 12589357"/>
                  <a:gd name="connsiteY12" fmla="*/ 187696 h 2262197"/>
                  <a:gd name="connsiteX13" fmla="*/ 11603316 w 12589357"/>
                  <a:gd name="connsiteY13" fmla="*/ 799581 h 2262197"/>
                  <a:gd name="connsiteX14" fmla="*/ 11146571 w 12589357"/>
                  <a:gd name="connsiteY14" fmla="*/ 1413742 h 2262197"/>
                  <a:gd name="connsiteX15" fmla="*/ 10578776 w 12589357"/>
                  <a:gd name="connsiteY15" fmla="*/ 1370525 h 2262197"/>
                  <a:gd name="connsiteX16" fmla="*/ 10071879 w 12589357"/>
                  <a:gd name="connsiteY16" fmla="*/ 810956 h 2262197"/>
                  <a:gd name="connsiteX17" fmla="*/ 9659914 w 12589357"/>
                  <a:gd name="connsiteY17" fmla="*/ 299156 h 2262197"/>
                  <a:gd name="connsiteX18" fmla="*/ 8767043 w 12589357"/>
                  <a:gd name="connsiteY18" fmla="*/ 212886 h 2262197"/>
                  <a:gd name="connsiteX0" fmla="*/ 8142648 w 11964962"/>
                  <a:gd name="connsiteY0" fmla="*/ 212886 h 2262197"/>
                  <a:gd name="connsiteX1" fmla="*/ 14 w 11964962"/>
                  <a:gd name="connsiteY1" fmla="*/ 689526 h 2262197"/>
                  <a:gd name="connsiteX2" fmla="*/ 8208143 w 11964962"/>
                  <a:gd name="connsiteY2" fmla="*/ 537465 h 2262197"/>
                  <a:gd name="connsiteX3" fmla="*/ 8567619 w 11964962"/>
                  <a:gd name="connsiteY3" fmla="*/ 1016825 h 2262197"/>
                  <a:gd name="connsiteX4" fmla="*/ 9137615 w 11964962"/>
                  <a:gd name="connsiteY4" fmla="*/ 1843657 h 2262197"/>
                  <a:gd name="connsiteX5" fmla="*/ 10069015 w 11964962"/>
                  <a:gd name="connsiteY5" fmla="*/ 2262196 h 2262197"/>
                  <a:gd name="connsiteX6" fmla="*/ 11115049 w 11964962"/>
                  <a:gd name="connsiteY6" fmla="*/ 1843659 h 2262197"/>
                  <a:gd name="connsiteX7" fmla="*/ 11405980 w 11964962"/>
                  <a:gd name="connsiteY7" fmla="*/ 1197924 h 2262197"/>
                  <a:gd name="connsiteX8" fmla="*/ 11716876 w 11964962"/>
                  <a:gd name="connsiteY8" fmla="*/ 751817 h 2262197"/>
                  <a:gd name="connsiteX9" fmla="*/ 11964962 w 11964962"/>
                  <a:gd name="connsiteY9" fmla="*/ 451503 h 2262197"/>
                  <a:gd name="connsiteX10" fmla="*/ 11964962 w 11964962"/>
                  <a:gd name="connsiteY10" fmla="*/ 13121 h 2262197"/>
                  <a:gd name="connsiteX11" fmla="*/ 11358646 w 11964962"/>
                  <a:gd name="connsiteY11" fmla="*/ 187696 h 2262197"/>
                  <a:gd name="connsiteX12" fmla="*/ 10978921 w 11964962"/>
                  <a:gd name="connsiteY12" fmla="*/ 799581 h 2262197"/>
                  <a:gd name="connsiteX13" fmla="*/ 10522176 w 11964962"/>
                  <a:gd name="connsiteY13" fmla="*/ 1413742 h 2262197"/>
                  <a:gd name="connsiteX14" fmla="*/ 9954381 w 11964962"/>
                  <a:gd name="connsiteY14" fmla="*/ 1370525 h 2262197"/>
                  <a:gd name="connsiteX15" fmla="*/ 9447484 w 11964962"/>
                  <a:gd name="connsiteY15" fmla="*/ 810956 h 2262197"/>
                  <a:gd name="connsiteX16" fmla="*/ 9035519 w 11964962"/>
                  <a:gd name="connsiteY16" fmla="*/ 299156 h 2262197"/>
                  <a:gd name="connsiteX17" fmla="*/ 8142648 w 11964962"/>
                  <a:gd name="connsiteY17" fmla="*/ 212886 h 2262197"/>
                  <a:gd name="connsiteX0" fmla="*/ 60187 w 3882501"/>
                  <a:gd name="connsiteY0" fmla="*/ 212886 h 2262197"/>
                  <a:gd name="connsiteX1" fmla="*/ 125682 w 3882501"/>
                  <a:gd name="connsiteY1" fmla="*/ 537465 h 2262197"/>
                  <a:gd name="connsiteX2" fmla="*/ 485158 w 3882501"/>
                  <a:gd name="connsiteY2" fmla="*/ 1016825 h 2262197"/>
                  <a:gd name="connsiteX3" fmla="*/ 1055154 w 3882501"/>
                  <a:gd name="connsiteY3" fmla="*/ 1843657 h 2262197"/>
                  <a:gd name="connsiteX4" fmla="*/ 1986554 w 3882501"/>
                  <a:gd name="connsiteY4" fmla="*/ 2262196 h 2262197"/>
                  <a:gd name="connsiteX5" fmla="*/ 3032588 w 3882501"/>
                  <a:gd name="connsiteY5" fmla="*/ 1843659 h 2262197"/>
                  <a:gd name="connsiteX6" fmla="*/ 3323519 w 3882501"/>
                  <a:gd name="connsiteY6" fmla="*/ 1197924 h 2262197"/>
                  <a:gd name="connsiteX7" fmla="*/ 3634415 w 3882501"/>
                  <a:gd name="connsiteY7" fmla="*/ 751817 h 2262197"/>
                  <a:gd name="connsiteX8" fmla="*/ 3882501 w 3882501"/>
                  <a:gd name="connsiteY8" fmla="*/ 451503 h 2262197"/>
                  <a:gd name="connsiteX9" fmla="*/ 3882501 w 3882501"/>
                  <a:gd name="connsiteY9" fmla="*/ 13121 h 2262197"/>
                  <a:gd name="connsiteX10" fmla="*/ 3276185 w 3882501"/>
                  <a:gd name="connsiteY10" fmla="*/ 187696 h 2262197"/>
                  <a:gd name="connsiteX11" fmla="*/ 2896460 w 3882501"/>
                  <a:gd name="connsiteY11" fmla="*/ 799581 h 2262197"/>
                  <a:gd name="connsiteX12" fmla="*/ 2439715 w 3882501"/>
                  <a:gd name="connsiteY12" fmla="*/ 1413742 h 2262197"/>
                  <a:gd name="connsiteX13" fmla="*/ 1871920 w 3882501"/>
                  <a:gd name="connsiteY13" fmla="*/ 1370525 h 2262197"/>
                  <a:gd name="connsiteX14" fmla="*/ 1365023 w 3882501"/>
                  <a:gd name="connsiteY14" fmla="*/ 810956 h 2262197"/>
                  <a:gd name="connsiteX15" fmla="*/ 953058 w 3882501"/>
                  <a:gd name="connsiteY15" fmla="*/ 299156 h 2262197"/>
                  <a:gd name="connsiteX16" fmla="*/ 60187 w 3882501"/>
                  <a:gd name="connsiteY16" fmla="*/ 212886 h 2262197"/>
                  <a:gd name="connsiteX0" fmla="*/ 60187 w 3882501"/>
                  <a:gd name="connsiteY0" fmla="*/ 212886 h 2262197"/>
                  <a:gd name="connsiteX1" fmla="*/ 125682 w 3882501"/>
                  <a:gd name="connsiteY1" fmla="*/ 537465 h 2262197"/>
                  <a:gd name="connsiteX2" fmla="*/ 485158 w 3882501"/>
                  <a:gd name="connsiteY2" fmla="*/ 1016825 h 2262197"/>
                  <a:gd name="connsiteX3" fmla="*/ 1055154 w 3882501"/>
                  <a:gd name="connsiteY3" fmla="*/ 1843657 h 2262197"/>
                  <a:gd name="connsiteX4" fmla="*/ 1986554 w 3882501"/>
                  <a:gd name="connsiteY4" fmla="*/ 2262196 h 2262197"/>
                  <a:gd name="connsiteX5" fmla="*/ 3032588 w 3882501"/>
                  <a:gd name="connsiteY5" fmla="*/ 1843659 h 2262197"/>
                  <a:gd name="connsiteX6" fmla="*/ 3323519 w 3882501"/>
                  <a:gd name="connsiteY6" fmla="*/ 1197924 h 2262197"/>
                  <a:gd name="connsiteX7" fmla="*/ 3634415 w 3882501"/>
                  <a:gd name="connsiteY7" fmla="*/ 751817 h 2262197"/>
                  <a:gd name="connsiteX8" fmla="*/ 3882501 w 3882501"/>
                  <a:gd name="connsiteY8" fmla="*/ 451503 h 2262197"/>
                  <a:gd name="connsiteX9" fmla="*/ 3882501 w 3882501"/>
                  <a:gd name="connsiteY9" fmla="*/ 13121 h 2262197"/>
                  <a:gd name="connsiteX10" fmla="*/ 3276185 w 3882501"/>
                  <a:gd name="connsiteY10" fmla="*/ 187696 h 2262197"/>
                  <a:gd name="connsiteX11" fmla="*/ 2896460 w 3882501"/>
                  <a:gd name="connsiteY11" fmla="*/ 799581 h 2262197"/>
                  <a:gd name="connsiteX12" fmla="*/ 2439715 w 3882501"/>
                  <a:gd name="connsiteY12" fmla="*/ 1413742 h 2262197"/>
                  <a:gd name="connsiteX13" fmla="*/ 1871920 w 3882501"/>
                  <a:gd name="connsiteY13" fmla="*/ 1370525 h 2262197"/>
                  <a:gd name="connsiteX14" fmla="*/ 1579966 w 3882501"/>
                  <a:gd name="connsiteY14" fmla="*/ 185419 h 2262197"/>
                  <a:gd name="connsiteX15" fmla="*/ 953058 w 3882501"/>
                  <a:gd name="connsiteY15" fmla="*/ 299156 h 2262197"/>
                  <a:gd name="connsiteX16" fmla="*/ 60187 w 3882501"/>
                  <a:gd name="connsiteY16" fmla="*/ 212886 h 2262197"/>
                  <a:gd name="connsiteX0" fmla="*/ 62173 w 3884487"/>
                  <a:gd name="connsiteY0" fmla="*/ 212886 h 2262197"/>
                  <a:gd name="connsiteX1" fmla="*/ 127668 w 3884487"/>
                  <a:gd name="connsiteY1" fmla="*/ 537465 h 2262197"/>
                  <a:gd name="connsiteX2" fmla="*/ 487144 w 3884487"/>
                  <a:gd name="connsiteY2" fmla="*/ 1016825 h 2262197"/>
                  <a:gd name="connsiteX3" fmla="*/ 1057140 w 3884487"/>
                  <a:gd name="connsiteY3" fmla="*/ 1843657 h 2262197"/>
                  <a:gd name="connsiteX4" fmla="*/ 1988540 w 3884487"/>
                  <a:gd name="connsiteY4" fmla="*/ 2262196 h 2262197"/>
                  <a:gd name="connsiteX5" fmla="*/ 3034574 w 3884487"/>
                  <a:gd name="connsiteY5" fmla="*/ 1843659 h 2262197"/>
                  <a:gd name="connsiteX6" fmla="*/ 3325505 w 3884487"/>
                  <a:gd name="connsiteY6" fmla="*/ 1197924 h 2262197"/>
                  <a:gd name="connsiteX7" fmla="*/ 3636401 w 3884487"/>
                  <a:gd name="connsiteY7" fmla="*/ 751817 h 2262197"/>
                  <a:gd name="connsiteX8" fmla="*/ 3884487 w 3884487"/>
                  <a:gd name="connsiteY8" fmla="*/ 451503 h 2262197"/>
                  <a:gd name="connsiteX9" fmla="*/ 3884487 w 3884487"/>
                  <a:gd name="connsiteY9" fmla="*/ 13121 h 2262197"/>
                  <a:gd name="connsiteX10" fmla="*/ 3278171 w 3884487"/>
                  <a:gd name="connsiteY10" fmla="*/ 187696 h 2262197"/>
                  <a:gd name="connsiteX11" fmla="*/ 2898446 w 3884487"/>
                  <a:gd name="connsiteY11" fmla="*/ 799581 h 2262197"/>
                  <a:gd name="connsiteX12" fmla="*/ 2441701 w 3884487"/>
                  <a:gd name="connsiteY12" fmla="*/ 1413742 h 2262197"/>
                  <a:gd name="connsiteX13" fmla="*/ 1873906 w 3884487"/>
                  <a:gd name="connsiteY13" fmla="*/ 1370525 h 2262197"/>
                  <a:gd name="connsiteX14" fmla="*/ 1581952 w 3884487"/>
                  <a:gd name="connsiteY14" fmla="*/ 185419 h 2262197"/>
                  <a:gd name="connsiteX15" fmla="*/ 981914 w 3884487"/>
                  <a:gd name="connsiteY15" fmla="*/ 94434 h 2262197"/>
                  <a:gd name="connsiteX16" fmla="*/ 62173 w 3884487"/>
                  <a:gd name="connsiteY16" fmla="*/ 212886 h 2262197"/>
                  <a:gd name="connsiteX0" fmla="*/ 62175 w 3884485"/>
                  <a:gd name="connsiteY0" fmla="*/ 30910 h 2262197"/>
                  <a:gd name="connsiteX1" fmla="*/ 127666 w 3884485"/>
                  <a:gd name="connsiteY1" fmla="*/ 537465 h 2262197"/>
                  <a:gd name="connsiteX2" fmla="*/ 487142 w 3884485"/>
                  <a:gd name="connsiteY2" fmla="*/ 1016825 h 2262197"/>
                  <a:gd name="connsiteX3" fmla="*/ 1057138 w 3884485"/>
                  <a:gd name="connsiteY3" fmla="*/ 1843657 h 2262197"/>
                  <a:gd name="connsiteX4" fmla="*/ 1988538 w 3884485"/>
                  <a:gd name="connsiteY4" fmla="*/ 2262196 h 2262197"/>
                  <a:gd name="connsiteX5" fmla="*/ 3034572 w 3884485"/>
                  <a:gd name="connsiteY5" fmla="*/ 1843659 h 2262197"/>
                  <a:gd name="connsiteX6" fmla="*/ 3325503 w 3884485"/>
                  <a:gd name="connsiteY6" fmla="*/ 1197924 h 2262197"/>
                  <a:gd name="connsiteX7" fmla="*/ 3636399 w 3884485"/>
                  <a:gd name="connsiteY7" fmla="*/ 751817 h 2262197"/>
                  <a:gd name="connsiteX8" fmla="*/ 3884485 w 3884485"/>
                  <a:gd name="connsiteY8" fmla="*/ 451503 h 2262197"/>
                  <a:gd name="connsiteX9" fmla="*/ 3884485 w 3884485"/>
                  <a:gd name="connsiteY9" fmla="*/ 13121 h 2262197"/>
                  <a:gd name="connsiteX10" fmla="*/ 3278169 w 3884485"/>
                  <a:gd name="connsiteY10" fmla="*/ 187696 h 2262197"/>
                  <a:gd name="connsiteX11" fmla="*/ 2898444 w 3884485"/>
                  <a:gd name="connsiteY11" fmla="*/ 799581 h 2262197"/>
                  <a:gd name="connsiteX12" fmla="*/ 2441699 w 3884485"/>
                  <a:gd name="connsiteY12" fmla="*/ 1413742 h 2262197"/>
                  <a:gd name="connsiteX13" fmla="*/ 1873904 w 3884485"/>
                  <a:gd name="connsiteY13" fmla="*/ 1370525 h 2262197"/>
                  <a:gd name="connsiteX14" fmla="*/ 1581950 w 3884485"/>
                  <a:gd name="connsiteY14" fmla="*/ 185419 h 2262197"/>
                  <a:gd name="connsiteX15" fmla="*/ 981912 w 3884485"/>
                  <a:gd name="connsiteY15" fmla="*/ 94434 h 2262197"/>
                  <a:gd name="connsiteX16" fmla="*/ 62175 w 3884485"/>
                  <a:gd name="connsiteY16" fmla="*/ 30910 h 2262197"/>
                  <a:gd name="connsiteX0" fmla="*/ 61263 w 3883573"/>
                  <a:gd name="connsiteY0" fmla="*/ 30910 h 2262197"/>
                  <a:gd name="connsiteX1" fmla="*/ 126754 w 3883573"/>
                  <a:gd name="connsiteY1" fmla="*/ 537465 h 2262197"/>
                  <a:gd name="connsiteX2" fmla="*/ 459363 w 3883573"/>
                  <a:gd name="connsiteY2" fmla="*/ 1062319 h 2262197"/>
                  <a:gd name="connsiteX3" fmla="*/ 1056226 w 3883573"/>
                  <a:gd name="connsiteY3" fmla="*/ 1843657 h 2262197"/>
                  <a:gd name="connsiteX4" fmla="*/ 1987626 w 3883573"/>
                  <a:gd name="connsiteY4" fmla="*/ 2262196 h 2262197"/>
                  <a:gd name="connsiteX5" fmla="*/ 3033660 w 3883573"/>
                  <a:gd name="connsiteY5" fmla="*/ 1843659 h 2262197"/>
                  <a:gd name="connsiteX6" fmla="*/ 3324591 w 3883573"/>
                  <a:gd name="connsiteY6" fmla="*/ 1197924 h 2262197"/>
                  <a:gd name="connsiteX7" fmla="*/ 3635487 w 3883573"/>
                  <a:gd name="connsiteY7" fmla="*/ 751817 h 2262197"/>
                  <a:gd name="connsiteX8" fmla="*/ 3883573 w 3883573"/>
                  <a:gd name="connsiteY8" fmla="*/ 451503 h 2262197"/>
                  <a:gd name="connsiteX9" fmla="*/ 3883573 w 3883573"/>
                  <a:gd name="connsiteY9" fmla="*/ 13121 h 2262197"/>
                  <a:gd name="connsiteX10" fmla="*/ 3277257 w 3883573"/>
                  <a:gd name="connsiteY10" fmla="*/ 187696 h 2262197"/>
                  <a:gd name="connsiteX11" fmla="*/ 2897532 w 3883573"/>
                  <a:gd name="connsiteY11" fmla="*/ 799581 h 2262197"/>
                  <a:gd name="connsiteX12" fmla="*/ 2440787 w 3883573"/>
                  <a:gd name="connsiteY12" fmla="*/ 1413742 h 2262197"/>
                  <a:gd name="connsiteX13" fmla="*/ 1872992 w 3883573"/>
                  <a:gd name="connsiteY13" fmla="*/ 1370525 h 2262197"/>
                  <a:gd name="connsiteX14" fmla="*/ 1581038 w 3883573"/>
                  <a:gd name="connsiteY14" fmla="*/ 185419 h 2262197"/>
                  <a:gd name="connsiteX15" fmla="*/ 981000 w 3883573"/>
                  <a:gd name="connsiteY15" fmla="*/ 94434 h 2262197"/>
                  <a:gd name="connsiteX16" fmla="*/ 61263 w 3883573"/>
                  <a:gd name="connsiteY16" fmla="*/ 30910 h 2262197"/>
                  <a:gd name="connsiteX0" fmla="*/ 61263 w 3883573"/>
                  <a:gd name="connsiteY0" fmla="*/ 30910 h 2277068"/>
                  <a:gd name="connsiteX1" fmla="*/ 126754 w 3883573"/>
                  <a:gd name="connsiteY1" fmla="*/ 537465 h 2277068"/>
                  <a:gd name="connsiteX2" fmla="*/ 459363 w 3883573"/>
                  <a:gd name="connsiteY2" fmla="*/ 1062319 h 2277068"/>
                  <a:gd name="connsiteX3" fmla="*/ 1235346 w 3883573"/>
                  <a:gd name="connsiteY3" fmla="*/ 1252241 h 2277068"/>
                  <a:gd name="connsiteX4" fmla="*/ 1987626 w 3883573"/>
                  <a:gd name="connsiteY4" fmla="*/ 2262196 h 2277068"/>
                  <a:gd name="connsiteX5" fmla="*/ 3033660 w 3883573"/>
                  <a:gd name="connsiteY5" fmla="*/ 1843659 h 2277068"/>
                  <a:gd name="connsiteX6" fmla="*/ 3324591 w 3883573"/>
                  <a:gd name="connsiteY6" fmla="*/ 1197924 h 2277068"/>
                  <a:gd name="connsiteX7" fmla="*/ 3635487 w 3883573"/>
                  <a:gd name="connsiteY7" fmla="*/ 751817 h 2277068"/>
                  <a:gd name="connsiteX8" fmla="*/ 3883573 w 3883573"/>
                  <a:gd name="connsiteY8" fmla="*/ 451503 h 2277068"/>
                  <a:gd name="connsiteX9" fmla="*/ 3883573 w 3883573"/>
                  <a:gd name="connsiteY9" fmla="*/ 13121 h 2277068"/>
                  <a:gd name="connsiteX10" fmla="*/ 3277257 w 3883573"/>
                  <a:gd name="connsiteY10" fmla="*/ 187696 h 2277068"/>
                  <a:gd name="connsiteX11" fmla="*/ 2897532 w 3883573"/>
                  <a:gd name="connsiteY11" fmla="*/ 799581 h 2277068"/>
                  <a:gd name="connsiteX12" fmla="*/ 2440787 w 3883573"/>
                  <a:gd name="connsiteY12" fmla="*/ 1413742 h 2277068"/>
                  <a:gd name="connsiteX13" fmla="*/ 1872992 w 3883573"/>
                  <a:gd name="connsiteY13" fmla="*/ 1370525 h 2277068"/>
                  <a:gd name="connsiteX14" fmla="*/ 1581038 w 3883573"/>
                  <a:gd name="connsiteY14" fmla="*/ 185419 h 2277068"/>
                  <a:gd name="connsiteX15" fmla="*/ 981000 w 3883573"/>
                  <a:gd name="connsiteY15" fmla="*/ 94434 h 2277068"/>
                  <a:gd name="connsiteX16" fmla="*/ 61263 w 3883573"/>
                  <a:gd name="connsiteY16" fmla="*/ 30910 h 2277068"/>
                  <a:gd name="connsiteX0" fmla="*/ 61263 w 3883573"/>
                  <a:gd name="connsiteY0" fmla="*/ 30910 h 2277068"/>
                  <a:gd name="connsiteX1" fmla="*/ 126754 w 3883573"/>
                  <a:gd name="connsiteY1" fmla="*/ 537465 h 2277068"/>
                  <a:gd name="connsiteX2" fmla="*/ 459363 w 3883573"/>
                  <a:gd name="connsiteY2" fmla="*/ 1062319 h 2277068"/>
                  <a:gd name="connsiteX3" fmla="*/ 1235346 w 3883573"/>
                  <a:gd name="connsiteY3" fmla="*/ 1252241 h 2277068"/>
                  <a:gd name="connsiteX4" fmla="*/ 1987626 w 3883573"/>
                  <a:gd name="connsiteY4" fmla="*/ 2262196 h 2277068"/>
                  <a:gd name="connsiteX5" fmla="*/ 3033660 w 3883573"/>
                  <a:gd name="connsiteY5" fmla="*/ 1843659 h 2277068"/>
                  <a:gd name="connsiteX6" fmla="*/ 3324591 w 3883573"/>
                  <a:gd name="connsiteY6" fmla="*/ 1197924 h 2277068"/>
                  <a:gd name="connsiteX7" fmla="*/ 3635487 w 3883573"/>
                  <a:gd name="connsiteY7" fmla="*/ 751817 h 2277068"/>
                  <a:gd name="connsiteX8" fmla="*/ 3883573 w 3883573"/>
                  <a:gd name="connsiteY8" fmla="*/ 451503 h 2277068"/>
                  <a:gd name="connsiteX9" fmla="*/ 3883573 w 3883573"/>
                  <a:gd name="connsiteY9" fmla="*/ 13121 h 2277068"/>
                  <a:gd name="connsiteX10" fmla="*/ 3277257 w 3883573"/>
                  <a:gd name="connsiteY10" fmla="*/ 187696 h 2277068"/>
                  <a:gd name="connsiteX11" fmla="*/ 2897532 w 3883573"/>
                  <a:gd name="connsiteY11" fmla="*/ 799581 h 2277068"/>
                  <a:gd name="connsiteX12" fmla="*/ 2440787 w 3883573"/>
                  <a:gd name="connsiteY12" fmla="*/ 1413742 h 2277068"/>
                  <a:gd name="connsiteX13" fmla="*/ 2320781 w 3883573"/>
                  <a:gd name="connsiteY13" fmla="*/ 210442 h 2277068"/>
                  <a:gd name="connsiteX14" fmla="*/ 1581038 w 3883573"/>
                  <a:gd name="connsiteY14" fmla="*/ 185419 h 2277068"/>
                  <a:gd name="connsiteX15" fmla="*/ 981000 w 3883573"/>
                  <a:gd name="connsiteY15" fmla="*/ 94434 h 2277068"/>
                  <a:gd name="connsiteX16" fmla="*/ 61263 w 3883573"/>
                  <a:gd name="connsiteY16" fmla="*/ 30910 h 2277068"/>
                  <a:gd name="connsiteX0" fmla="*/ 61263 w 3883573"/>
                  <a:gd name="connsiteY0" fmla="*/ 30910 h 2277068"/>
                  <a:gd name="connsiteX1" fmla="*/ 126754 w 3883573"/>
                  <a:gd name="connsiteY1" fmla="*/ 537465 h 2277068"/>
                  <a:gd name="connsiteX2" fmla="*/ 459363 w 3883573"/>
                  <a:gd name="connsiteY2" fmla="*/ 1062319 h 2277068"/>
                  <a:gd name="connsiteX3" fmla="*/ 1235346 w 3883573"/>
                  <a:gd name="connsiteY3" fmla="*/ 1252241 h 2277068"/>
                  <a:gd name="connsiteX4" fmla="*/ 1987626 w 3883573"/>
                  <a:gd name="connsiteY4" fmla="*/ 2262196 h 2277068"/>
                  <a:gd name="connsiteX5" fmla="*/ 3033660 w 3883573"/>
                  <a:gd name="connsiteY5" fmla="*/ 1843659 h 2277068"/>
                  <a:gd name="connsiteX6" fmla="*/ 3324591 w 3883573"/>
                  <a:gd name="connsiteY6" fmla="*/ 1197924 h 2277068"/>
                  <a:gd name="connsiteX7" fmla="*/ 3635487 w 3883573"/>
                  <a:gd name="connsiteY7" fmla="*/ 751817 h 2277068"/>
                  <a:gd name="connsiteX8" fmla="*/ 3883573 w 3883573"/>
                  <a:gd name="connsiteY8" fmla="*/ 451503 h 2277068"/>
                  <a:gd name="connsiteX9" fmla="*/ 3883573 w 3883573"/>
                  <a:gd name="connsiteY9" fmla="*/ 13121 h 2277068"/>
                  <a:gd name="connsiteX10" fmla="*/ 3277257 w 3883573"/>
                  <a:gd name="connsiteY10" fmla="*/ 187696 h 2277068"/>
                  <a:gd name="connsiteX11" fmla="*/ 2897532 w 3883573"/>
                  <a:gd name="connsiteY11" fmla="*/ 799581 h 2277068"/>
                  <a:gd name="connsiteX12" fmla="*/ 2320781 w 3883573"/>
                  <a:gd name="connsiteY12" fmla="*/ 210442 h 2277068"/>
                  <a:gd name="connsiteX13" fmla="*/ 1581038 w 3883573"/>
                  <a:gd name="connsiteY13" fmla="*/ 185419 h 2277068"/>
                  <a:gd name="connsiteX14" fmla="*/ 981000 w 3883573"/>
                  <a:gd name="connsiteY14" fmla="*/ 94434 h 2277068"/>
                  <a:gd name="connsiteX15" fmla="*/ 61263 w 3883573"/>
                  <a:gd name="connsiteY15" fmla="*/ 30910 h 2277068"/>
                  <a:gd name="connsiteX0" fmla="*/ 61263 w 3883573"/>
                  <a:gd name="connsiteY0" fmla="*/ 30910 h 2277068"/>
                  <a:gd name="connsiteX1" fmla="*/ 126754 w 3883573"/>
                  <a:gd name="connsiteY1" fmla="*/ 537465 h 2277068"/>
                  <a:gd name="connsiteX2" fmla="*/ 459363 w 3883573"/>
                  <a:gd name="connsiteY2" fmla="*/ 1062319 h 2277068"/>
                  <a:gd name="connsiteX3" fmla="*/ 1235346 w 3883573"/>
                  <a:gd name="connsiteY3" fmla="*/ 1252241 h 2277068"/>
                  <a:gd name="connsiteX4" fmla="*/ 1987626 w 3883573"/>
                  <a:gd name="connsiteY4" fmla="*/ 2262196 h 2277068"/>
                  <a:gd name="connsiteX5" fmla="*/ 3033660 w 3883573"/>
                  <a:gd name="connsiteY5" fmla="*/ 1843659 h 2277068"/>
                  <a:gd name="connsiteX6" fmla="*/ 3324591 w 3883573"/>
                  <a:gd name="connsiteY6" fmla="*/ 1197924 h 2277068"/>
                  <a:gd name="connsiteX7" fmla="*/ 3635487 w 3883573"/>
                  <a:gd name="connsiteY7" fmla="*/ 751817 h 2277068"/>
                  <a:gd name="connsiteX8" fmla="*/ 3883573 w 3883573"/>
                  <a:gd name="connsiteY8" fmla="*/ 451503 h 2277068"/>
                  <a:gd name="connsiteX9" fmla="*/ 3883573 w 3883573"/>
                  <a:gd name="connsiteY9" fmla="*/ 13121 h 2277068"/>
                  <a:gd name="connsiteX10" fmla="*/ 3277257 w 3883573"/>
                  <a:gd name="connsiteY10" fmla="*/ 187696 h 2277068"/>
                  <a:gd name="connsiteX11" fmla="*/ 2790063 w 3883573"/>
                  <a:gd name="connsiteY11" fmla="*/ 287779 h 2277068"/>
                  <a:gd name="connsiteX12" fmla="*/ 2320781 w 3883573"/>
                  <a:gd name="connsiteY12" fmla="*/ 210442 h 2277068"/>
                  <a:gd name="connsiteX13" fmla="*/ 1581038 w 3883573"/>
                  <a:gd name="connsiteY13" fmla="*/ 185419 h 2277068"/>
                  <a:gd name="connsiteX14" fmla="*/ 981000 w 3883573"/>
                  <a:gd name="connsiteY14" fmla="*/ 94434 h 2277068"/>
                  <a:gd name="connsiteX15" fmla="*/ 61263 w 3883573"/>
                  <a:gd name="connsiteY15" fmla="*/ 30910 h 2277068"/>
                  <a:gd name="connsiteX0" fmla="*/ 61263 w 3883573"/>
                  <a:gd name="connsiteY0" fmla="*/ 30910 h 1851428"/>
                  <a:gd name="connsiteX1" fmla="*/ 126754 w 3883573"/>
                  <a:gd name="connsiteY1" fmla="*/ 537465 h 1851428"/>
                  <a:gd name="connsiteX2" fmla="*/ 459363 w 3883573"/>
                  <a:gd name="connsiteY2" fmla="*/ 1062319 h 1851428"/>
                  <a:gd name="connsiteX3" fmla="*/ 1235346 w 3883573"/>
                  <a:gd name="connsiteY3" fmla="*/ 1252241 h 1851428"/>
                  <a:gd name="connsiteX4" fmla="*/ 2023449 w 3883573"/>
                  <a:gd name="connsiteY4" fmla="*/ 999753 h 1851428"/>
                  <a:gd name="connsiteX5" fmla="*/ 3033660 w 3883573"/>
                  <a:gd name="connsiteY5" fmla="*/ 1843659 h 1851428"/>
                  <a:gd name="connsiteX6" fmla="*/ 3324591 w 3883573"/>
                  <a:gd name="connsiteY6" fmla="*/ 1197924 h 1851428"/>
                  <a:gd name="connsiteX7" fmla="*/ 3635487 w 3883573"/>
                  <a:gd name="connsiteY7" fmla="*/ 751817 h 1851428"/>
                  <a:gd name="connsiteX8" fmla="*/ 3883573 w 3883573"/>
                  <a:gd name="connsiteY8" fmla="*/ 451503 h 1851428"/>
                  <a:gd name="connsiteX9" fmla="*/ 3883573 w 3883573"/>
                  <a:gd name="connsiteY9" fmla="*/ 13121 h 1851428"/>
                  <a:gd name="connsiteX10" fmla="*/ 3277257 w 3883573"/>
                  <a:gd name="connsiteY10" fmla="*/ 187696 h 1851428"/>
                  <a:gd name="connsiteX11" fmla="*/ 2790063 w 3883573"/>
                  <a:gd name="connsiteY11" fmla="*/ 287779 h 1851428"/>
                  <a:gd name="connsiteX12" fmla="*/ 2320781 w 3883573"/>
                  <a:gd name="connsiteY12" fmla="*/ 210442 h 1851428"/>
                  <a:gd name="connsiteX13" fmla="*/ 1581038 w 3883573"/>
                  <a:gd name="connsiteY13" fmla="*/ 185419 h 1851428"/>
                  <a:gd name="connsiteX14" fmla="*/ 981000 w 3883573"/>
                  <a:gd name="connsiteY14" fmla="*/ 94434 h 1851428"/>
                  <a:gd name="connsiteX15" fmla="*/ 61263 w 3883573"/>
                  <a:gd name="connsiteY15" fmla="*/ 30910 h 1851428"/>
                  <a:gd name="connsiteX0" fmla="*/ 61263 w 3883573"/>
                  <a:gd name="connsiteY0" fmla="*/ 30910 h 1847024"/>
                  <a:gd name="connsiteX1" fmla="*/ 126754 w 3883573"/>
                  <a:gd name="connsiteY1" fmla="*/ 537465 h 1847024"/>
                  <a:gd name="connsiteX2" fmla="*/ 459363 w 3883573"/>
                  <a:gd name="connsiteY2" fmla="*/ 1062319 h 1847024"/>
                  <a:gd name="connsiteX3" fmla="*/ 1235346 w 3883573"/>
                  <a:gd name="connsiteY3" fmla="*/ 1252241 h 1847024"/>
                  <a:gd name="connsiteX4" fmla="*/ 2023449 w 3883573"/>
                  <a:gd name="connsiteY4" fmla="*/ 999753 h 1847024"/>
                  <a:gd name="connsiteX5" fmla="*/ 2490859 w 3883573"/>
                  <a:gd name="connsiteY5" fmla="*/ 1155322 h 1847024"/>
                  <a:gd name="connsiteX6" fmla="*/ 3033660 w 3883573"/>
                  <a:gd name="connsiteY6" fmla="*/ 1843659 h 1847024"/>
                  <a:gd name="connsiteX7" fmla="*/ 3324591 w 3883573"/>
                  <a:gd name="connsiteY7" fmla="*/ 1197924 h 1847024"/>
                  <a:gd name="connsiteX8" fmla="*/ 3635487 w 3883573"/>
                  <a:gd name="connsiteY8" fmla="*/ 751817 h 1847024"/>
                  <a:gd name="connsiteX9" fmla="*/ 3883573 w 3883573"/>
                  <a:gd name="connsiteY9" fmla="*/ 451503 h 1847024"/>
                  <a:gd name="connsiteX10" fmla="*/ 3883573 w 3883573"/>
                  <a:gd name="connsiteY10" fmla="*/ 13121 h 1847024"/>
                  <a:gd name="connsiteX11" fmla="*/ 3277257 w 3883573"/>
                  <a:gd name="connsiteY11" fmla="*/ 187696 h 1847024"/>
                  <a:gd name="connsiteX12" fmla="*/ 2790063 w 3883573"/>
                  <a:gd name="connsiteY12" fmla="*/ 287779 h 1847024"/>
                  <a:gd name="connsiteX13" fmla="*/ 2320781 w 3883573"/>
                  <a:gd name="connsiteY13" fmla="*/ 210442 h 1847024"/>
                  <a:gd name="connsiteX14" fmla="*/ 1581038 w 3883573"/>
                  <a:gd name="connsiteY14" fmla="*/ 185419 h 1847024"/>
                  <a:gd name="connsiteX15" fmla="*/ 981000 w 3883573"/>
                  <a:gd name="connsiteY15" fmla="*/ 94434 h 1847024"/>
                  <a:gd name="connsiteX16" fmla="*/ 61263 w 3883573"/>
                  <a:gd name="connsiteY16" fmla="*/ 30910 h 1847024"/>
                  <a:gd name="connsiteX0" fmla="*/ 61263 w 3883573"/>
                  <a:gd name="connsiteY0" fmla="*/ 30910 h 1847024"/>
                  <a:gd name="connsiteX1" fmla="*/ 126754 w 3883573"/>
                  <a:gd name="connsiteY1" fmla="*/ 537465 h 1847024"/>
                  <a:gd name="connsiteX2" fmla="*/ 459363 w 3883573"/>
                  <a:gd name="connsiteY2" fmla="*/ 1062319 h 1847024"/>
                  <a:gd name="connsiteX3" fmla="*/ 1235346 w 3883573"/>
                  <a:gd name="connsiteY3" fmla="*/ 1252241 h 1847024"/>
                  <a:gd name="connsiteX4" fmla="*/ 1736869 w 3883573"/>
                  <a:gd name="connsiteY4" fmla="*/ 1011123 h 1847024"/>
                  <a:gd name="connsiteX5" fmla="*/ 2490859 w 3883573"/>
                  <a:gd name="connsiteY5" fmla="*/ 1155322 h 1847024"/>
                  <a:gd name="connsiteX6" fmla="*/ 3033660 w 3883573"/>
                  <a:gd name="connsiteY6" fmla="*/ 1843659 h 1847024"/>
                  <a:gd name="connsiteX7" fmla="*/ 3324591 w 3883573"/>
                  <a:gd name="connsiteY7" fmla="*/ 1197924 h 1847024"/>
                  <a:gd name="connsiteX8" fmla="*/ 3635487 w 3883573"/>
                  <a:gd name="connsiteY8" fmla="*/ 751817 h 1847024"/>
                  <a:gd name="connsiteX9" fmla="*/ 3883573 w 3883573"/>
                  <a:gd name="connsiteY9" fmla="*/ 451503 h 1847024"/>
                  <a:gd name="connsiteX10" fmla="*/ 3883573 w 3883573"/>
                  <a:gd name="connsiteY10" fmla="*/ 13121 h 1847024"/>
                  <a:gd name="connsiteX11" fmla="*/ 3277257 w 3883573"/>
                  <a:gd name="connsiteY11" fmla="*/ 187696 h 1847024"/>
                  <a:gd name="connsiteX12" fmla="*/ 2790063 w 3883573"/>
                  <a:gd name="connsiteY12" fmla="*/ 287779 h 1847024"/>
                  <a:gd name="connsiteX13" fmla="*/ 2320781 w 3883573"/>
                  <a:gd name="connsiteY13" fmla="*/ 210442 h 1847024"/>
                  <a:gd name="connsiteX14" fmla="*/ 1581038 w 3883573"/>
                  <a:gd name="connsiteY14" fmla="*/ 185419 h 1847024"/>
                  <a:gd name="connsiteX15" fmla="*/ 981000 w 3883573"/>
                  <a:gd name="connsiteY15" fmla="*/ 94434 h 1847024"/>
                  <a:gd name="connsiteX16" fmla="*/ 61263 w 3883573"/>
                  <a:gd name="connsiteY16" fmla="*/ 30910 h 1847024"/>
                  <a:gd name="connsiteX0" fmla="*/ 61263 w 3883573"/>
                  <a:gd name="connsiteY0" fmla="*/ 30910 h 1847024"/>
                  <a:gd name="connsiteX1" fmla="*/ 126754 w 3883573"/>
                  <a:gd name="connsiteY1" fmla="*/ 537465 h 1847024"/>
                  <a:gd name="connsiteX2" fmla="*/ 459363 w 3883573"/>
                  <a:gd name="connsiteY2" fmla="*/ 1062319 h 1847024"/>
                  <a:gd name="connsiteX3" fmla="*/ 903987 w 3883573"/>
                  <a:gd name="connsiteY3" fmla="*/ 1127135 h 1847024"/>
                  <a:gd name="connsiteX4" fmla="*/ 1736869 w 3883573"/>
                  <a:gd name="connsiteY4" fmla="*/ 1011123 h 1847024"/>
                  <a:gd name="connsiteX5" fmla="*/ 2490859 w 3883573"/>
                  <a:gd name="connsiteY5" fmla="*/ 1155322 h 1847024"/>
                  <a:gd name="connsiteX6" fmla="*/ 3033660 w 3883573"/>
                  <a:gd name="connsiteY6" fmla="*/ 1843659 h 1847024"/>
                  <a:gd name="connsiteX7" fmla="*/ 3324591 w 3883573"/>
                  <a:gd name="connsiteY7" fmla="*/ 1197924 h 1847024"/>
                  <a:gd name="connsiteX8" fmla="*/ 3635487 w 3883573"/>
                  <a:gd name="connsiteY8" fmla="*/ 751817 h 1847024"/>
                  <a:gd name="connsiteX9" fmla="*/ 3883573 w 3883573"/>
                  <a:gd name="connsiteY9" fmla="*/ 451503 h 1847024"/>
                  <a:gd name="connsiteX10" fmla="*/ 3883573 w 3883573"/>
                  <a:gd name="connsiteY10" fmla="*/ 13121 h 1847024"/>
                  <a:gd name="connsiteX11" fmla="*/ 3277257 w 3883573"/>
                  <a:gd name="connsiteY11" fmla="*/ 187696 h 1847024"/>
                  <a:gd name="connsiteX12" fmla="*/ 2790063 w 3883573"/>
                  <a:gd name="connsiteY12" fmla="*/ 287779 h 1847024"/>
                  <a:gd name="connsiteX13" fmla="*/ 2320781 w 3883573"/>
                  <a:gd name="connsiteY13" fmla="*/ 210442 h 1847024"/>
                  <a:gd name="connsiteX14" fmla="*/ 1581038 w 3883573"/>
                  <a:gd name="connsiteY14" fmla="*/ 185419 h 1847024"/>
                  <a:gd name="connsiteX15" fmla="*/ 981000 w 3883573"/>
                  <a:gd name="connsiteY15" fmla="*/ 94434 h 1847024"/>
                  <a:gd name="connsiteX16" fmla="*/ 61263 w 3883573"/>
                  <a:gd name="connsiteY16" fmla="*/ 30910 h 1847024"/>
                  <a:gd name="connsiteX0" fmla="*/ 61263 w 3883573"/>
                  <a:gd name="connsiteY0" fmla="*/ 30910 h 1847000"/>
                  <a:gd name="connsiteX1" fmla="*/ 126754 w 3883573"/>
                  <a:gd name="connsiteY1" fmla="*/ 537465 h 1847000"/>
                  <a:gd name="connsiteX2" fmla="*/ 459363 w 3883573"/>
                  <a:gd name="connsiteY2" fmla="*/ 1062319 h 1847000"/>
                  <a:gd name="connsiteX3" fmla="*/ 903987 w 3883573"/>
                  <a:gd name="connsiteY3" fmla="*/ 1127135 h 1847000"/>
                  <a:gd name="connsiteX4" fmla="*/ 1736869 w 3883573"/>
                  <a:gd name="connsiteY4" fmla="*/ 1011123 h 1847000"/>
                  <a:gd name="connsiteX5" fmla="*/ 2069939 w 3883573"/>
                  <a:gd name="connsiteY5" fmla="*/ 1166694 h 1847000"/>
                  <a:gd name="connsiteX6" fmla="*/ 2490859 w 3883573"/>
                  <a:gd name="connsiteY6" fmla="*/ 1155322 h 1847000"/>
                  <a:gd name="connsiteX7" fmla="*/ 3033660 w 3883573"/>
                  <a:gd name="connsiteY7" fmla="*/ 1843659 h 1847000"/>
                  <a:gd name="connsiteX8" fmla="*/ 3324591 w 3883573"/>
                  <a:gd name="connsiteY8" fmla="*/ 1197924 h 1847000"/>
                  <a:gd name="connsiteX9" fmla="*/ 3635487 w 3883573"/>
                  <a:gd name="connsiteY9" fmla="*/ 751817 h 1847000"/>
                  <a:gd name="connsiteX10" fmla="*/ 3883573 w 3883573"/>
                  <a:gd name="connsiteY10" fmla="*/ 451503 h 1847000"/>
                  <a:gd name="connsiteX11" fmla="*/ 3883573 w 3883573"/>
                  <a:gd name="connsiteY11" fmla="*/ 13121 h 1847000"/>
                  <a:gd name="connsiteX12" fmla="*/ 3277257 w 3883573"/>
                  <a:gd name="connsiteY12" fmla="*/ 187696 h 1847000"/>
                  <a:gd name="connsiteX13" fmla="*/ 2790063 w 3883573"/>
                  <a:gd name="connsiteY13" fmla="*/ 287779 h 1847000"/>
                  <a:gd name="connsiteX14" fmla="*/ 2320781 w 3883573"/>
                  <a:gd name="connsiteY14" fmla="*/ 210442 h 1847000"/>
                  <a:gd name="connsiteX15" fmla="*/ 1581038 w 3883573"/>
                  <a:gd name="connsiteY15" fmla="*/ 185419 h 1847000"/>
                  <a:gd name="connsiteX16" fmla="*/ 981000 w 3883573"/>
                  <a:gd name="connsiteY16" fmla="*/ 94434 h 1847000"/>
                  <a:gd name="connsiteX17" fmla="*/ 61263 w 3883573"/>
                  <a:gd name="connsiteY17" fmla="*/ 30910 h 1847000"/>
                  <a:gd name="connsiteX0" fmla="*/ 61263 w 3883573"/>
                  <a:gd name="connsiteY0" fmla="*/ 30910 h 1220392"/>
                  <a:gd name="connsiteX1" fmla="*/ 126754 w 3883573"/>
                  <a:gd name="connsiteY1" fmla="*/ 537465 h 1220392"/>
                  <a:gd name="connsiteX2" fmla="*/ 459363 w 3883573"/>
                  <a:gd name="connsiteY2" fmla="*/ 1062319 h 1220392"/>
                  <a:gd name="connsiteX3" fmla="*/ 903987 w 3883573"/>
                  <a:gd name="connsiteY3" fmla="*/ 1127135 h 1220392"/>
                  <a:gd name="connsiteX4" fmla="*/ 1736869 w 3883573"/>
                  <a:gd name="connsiteY4" fmla="*/ 1011123 h 1220392"/>
                  <a:gd name="connsiteX5" fmla="*/ 2069939 w 3883573"/>
                  <a:gd name="connsiteY5" fmla="*/ 1166694 h 1220392"/>
                  <a:gd name="connsiteX6" fmla="*/ 2490859 w 3883573"/>
                  <a:gd name="connsiteY6" fmla="*/ 1155322 h 1220392"/>
                  <a:gd name="connsiteX7" fmla="*/ 3324591 w 3883573"/>
                  <a:gd name="connsiteY7" fmla="*/ 1197924 h 1220392"/>
                  <a:gd name="connsiteX8" fmla="*/ 3635487 w 3883573"/>
                  <a:gd name="connsiteY8" fmla="*/ 751817 h 1220392"/>
                  <a:gd name="connsiteX9" fmla="*/ 3883573 w 3883573"/>
                  <a:gd name="connsiteY9" fmla="*/ 451503 h 1220392"/>
                  <a:gd name="connsiteX10" fmla="*/ 3883573 w 3883573"/>
                  <a:gd name="connsiteY10" fmla="*/ 13121 h 1220392"/>
                  <a:gd name="connsiteX11" fmla="*/ 3277257 w 3883573"/>
                  <a:gd name="connsiteY11" fmla="*/ 187696 h 1220392"/>
                  <a:gd name="connsiteX12" fmla="*/ 2790063 w 3883573"/>
                  <a:gd name="connsiteY12" fmla="*/ 287779 h 1220392"/>
                  <a:gd name="connsiteX13" fmla="*/ 2320781 w 3883573"/>
                  <a:gd name="connsiteY13" fmla="*/ 210442 h 1220392"/>
                  <a:gd name="connsiteX14" fmla="*/ 1581038 w 3883573"/>
                  <a:gd name="connsiteY14" fmla="*/ 185419 h 1220392"/>
                  <a:gd name="connsiteX15" fmla="*/ 981000 w 3883573"/>
                  <a:gd name="connsiteY15" fmla="*/ 94434 h 1220392"/>
                  <a:gd name="connsiteX16" fmla="*/ 61263 w 3883573"/>
                  <a:gd name="connsiteY16" fmla="*/ 30910 h 1220392"/>
                  <a:gd name="connsiteX0" fmla="*/ 61263 w 3883573"/>
                  <a:gd name="connsiteY0" fmla="*/ 30910 h 1174361"/>
                  <a:gd name="connsiteX1" fmla="*/ 126754 w 3883573"/>
                  <a:gd name="connsiteY1" fmla="*/ 537465 h 1174361"/>
                  <a:gd name="connsiteX2" fmla="*/ 459363 w 3883573"/>
                  <a:gd name="connsiteY2" fmla="*/ 1062319 h 1174361"/>
                  <a:gd name="connsiteX3" fmla="*/ 903987 w 3883573"/>
                  <a:gd name="connsiteY3" fmla="*/ 1127135 h 1174361"/>
                  <a:gd name="connsiteX4" fmla="*/ 1736869 w 3883573"/>
                  <a:gd name="connsiteY4" fmla="*/ 1011123 h 1174361"/>
                  <a:gd name="connsiteX5" fmla="*/ 2069939 w 3883573"/>
                  <a:gd name="connsiteY5" fmla="*/ 1166694 h 1174361"/>
                  <a:gd name="connsiteX6" fmla="*/ 2490859 w 3883573"/>
                  <a:gd name="connsiteY6" fmla="*/ 1155322 h 1174361"/>
                  <a:gd name="connsiteX7" fmla="*/ 3243989 w 3883573"/>
                  <a:gd name="connsiteY7" fmla="*/ 959085 h 1174361"/>
                  <a:gd name="connsiteX8" fmla="*/ 3635487 w 3883573"/>
                  <a:gd name="connsiteY8" fmla="*/ 751817 h 1174361"/>
                  <a:gd name="connsiteX9" fmla="*/ 3883573 w 3883573"/>
                  <a:gd name="connsiteY9" fmla="*/ 451503 h 1174361"/>
                  <a:gd name="connsiteX10" fmla="*/ 3883573 w 3883573"/>
                  <a:gd name="connsiteY10" fmla="*/ 13121 h 1174361"/>
                  <a:gd name="connsiteX11" fmla="*/ 3277257 w 3883573"/>
                  <a:gd name="connsiteY11" fmla="*/ 187696 h 1174361"/>
                  <a:gd name="connsiteX12" fmla="*/ 2790063 w 3883573"/>
                  <a:gd name="connsiteY12" fmla="*/ 287779 h 1174361"/>
                  <a:gd name="connsiteX13" fmla="*/ 2320781 w 3883573"/>
                  <a:gd name="connsiteY13" fmla="*/ 210442 h 1174361"/>
                  <a:gd name="connsiteX14" fmla="*/ 1581038 w 3883573"/>
                  <a:gd name="connsiteY14" fmla="*/ 185419 h 1174361"/>
                  <a:gd name="connsiteX15" fmla="*/ 981000 w 3883573"/>
                  <a:gd name="connsiteY15" fmla="*/ 94434 h 1174361"/>
                  <a:gd name="connsiteX16" fmla="*/ 61263 w 3883573"/>
                  <a:gd name="connsiteY16" fmla="*/ 30910 h 1174361"/>
                  <a:gd name="connsiteX0" fmla="*/ 61263 w 3883573"/>
                  <a:gd name="connsiteY0" fmla="*/ 30910 h 1174361"/>
                  <a:gd name="connsiteX1" fmla="*/ 126754 w 3883573"/>
                  <a:gd name="connsiteY1" fmla="*/ 537465 h 1174361"/>
                  <a:gd name="connsiteX2" fmla="*/ 459363 w 3883573"/>
                  <a:gd name="connsiteY2" fmla="*/ 1062319 h 1174361"/>
                  <a:gd name="connsiteX3" fmla="*/ 903987 w 3883573"/>
                  <a:gd name="connsiteY3" fmla="*/ 1127135 h 1174361"/>
                  <a:gd name="connsiteX4" fmla="*/ 1736869 w 3883573"/>
                  <a:gd name="connsiteY4" fmla="*/ 1011123 h 1174361"/>
                  <a:gd name="connsiteX5" fmla="*/ 2069939 w 3883573"/>
                  <a:gd name="connsiteY5" fmla="*/ 1166694 h 1174361"/>
                  <a:gd name="connsiteX6" fmla="*/ 2490859 w 3883573"/>
                  <a:gd name="connsiteY6" fmla="*/ 1155322 h 1174361"/>
                  <a:gd name="connsiteX7" fmla="*/ 3360418 w 3883573"/>
                  <a:gd name="connsiteY7" fmla="*/ 1050071 h 1174361"/>
                  <a:gd name="connsiteX8" fmla="*/ 3635487 w 3883573"/>
                  <a:gd name="connsiteY8" fmla="*/ 751817 h 1174361"/>
                  <a:gd name="connsiteX9" fmla="*/ 3883573 w 3883573"/>
                  <a:gd name="connsiteY9" fmla="*/ 451503 h 1174361"/>
                  <a:gd name="connsiteX10" fmla="*/ 3883573 w 3883573"/>
                  <a:gd name="connsiteY10" fmla="*/ 13121 h 1174361"/>
                  <a:gd name="connsiteX11" fmla="*/ 3277257 w 3883573"/>
                  <a:gd name="connsiteY11" fmla="*/ 187696 h 1174361"/>
                  <a:gd name="connsiteX12" fmla="*/ 2790063 w 3883573"/>
                  <a:gd name="connsiteY12" fmla="*/ 287779 h 1174361"/>
                  <a:gd name="connsiteX13" fmla="*/ 2320781 w 3883573"/>
                  <a:gd name="connsiteY13" fmla="*/ 210442 h 1174361"/>
                  <a:gd name="connsiteX14" fmla="*/ 1581038 w 3883573"/>
                  <a:gd name="connsiteY14" fmla="*/ 185419 h 1174361"/>
                  <a:gd name="connsiteX15" fmla="*/ 981000 w 3883573"/>
                  <a:gd name="connsiteY15" fmla="*/ 94434 h 1174361"/>
                  <a:gd name="connsiteX16" fmla="*/ 61263 w 3883573"/>
                  <a:gd name="connsiteY16" fmla="*/ 30910 h 1174361"/>
                  <a:gd name="connsiteX0" fmla="*/ 61263 w 3892533"/>
                  <a:gd name="connsiteY0" fmla="*/ 24870 h 1168321"/>
                  <a:gd name="connsiteX1" fmla="*/ 126754 w 3892533"/>
                  <a:gd name="connsiteY1" fmla="*/ 531425 h 1168321"/>
                  <a:gd name="connsiteX2" fmla="*/ 459363 w 3892533"/>
                  <a:gd name="connsiteY2" fmla="*/ 1056279 h 1168321"/>
                  <a:gd name="connsiteX3" fmla="*/ 903987 w 3892533"/>
                  <a:gd name="connsiteY3" fmla="*/ 1121095 h 1168321"/>
                  <a:gd name="connsiteX4" fmla="*/ 1736869 w 3892533"/>
                  <a:gd name="connsiteY4" fmla="*/ 1005083 h 1168321"/>
                  <a:gd name="connsiteX5" fmla="*/ 2069939 w 3892533"/>
                  <a:gd name="connsiteY5" fmla="*/ 1160654 h 1168321"/>
                  <a:gd name="connsiteX6" fmla="*/ 2490859 w 3892533"/>
                  <a:gd name="connsiteY6" fmla="*/ 1149282 h 1168321"/>
                  <a:gd name="connsiteX7" fmla="*/ 3360418 w 3892533"/>
                  <a:gd name="connsiteY7" fmla="*/ 1044031 h 1168321"/>
                  <a:gd name="connsiteX8" fmla="*/ 3635487 w 3892533"/>
                  <a:gd name="connsiteY8" fmla="*/ 745777 h 1168321"/>
                  <a:gd name="connsiteX9" fmla="*/ 3883573 w 3892533"/>
                  <a:gd name="connsiteY9" fmla="*/ 445463 h 1168321"/>
                  <a:gd name="connsiteX10" fmla="*/ 3892534 w 3892533"/>
                  <a:gd name="connsiteY10" fmla="*/ 166306 h 1168321"/>
                  <a:gd name="connsiteX11" fmla="*/ 3277257 w 3892533"/>
                  <a:gd name="connsiteY11" fmla="*/ 181656 h 1168321"/>
                  <a:gd name="connsiteX12" fmla="*/ 2790063 w 3892533"/>
                  <a:gd name="connsiteY12" fmla="*/ 281739 h 1168321"/>
                  <a:gd name="connsiteX13" fmla="*/ 2320781 w 3892533"/>
                  <a:gd name="connsiteY13" fmla="*/ 204402 h 1168321"/>
                  <a:gd name="connsiteX14" fmla="*/ 1581038 w 3892533"/>
                  <a:gd name="connsiteY14" fmla="*/ 179379 h 1168321"/>
                  <a:gd name="connsiteX15" fmla="*/ 981000 w 3892533"/>
                  <a:gd name="connsiteY15" fmla="*/ 88394 h 1168321"/>
                  <a:gd name="connsiteX16" fmla="*/ 61263 w 3892533"/>
                  <a:gd name="connsiteY16" fmla="*/ 24870 h 1168321"/>
                  <a:gd name="connsiteX0" fmla="*/ 61263 w 3892535"/>
                  <a:gd name="connsiteY0" fmla="*/ 24870 h 1280796"/>
                  <a:gd name="connsiteX1" fmla="*/ 126754 w 3892535"/>
                  <a:gd name="connsiteY1" fmla="*/ 531425 h 1280796"/>
                  <a:gd name="connsiteX2" fmla="*/ 459363 w 3892535"/>
                  <a:gd name="connsiteY2" fmla="*/ 1056279 h 1280796"/>
                  <a:gd name="connsiteX3" fmla="*/ 966682 w 3892535"/>
                  <a:gd name="connsiteY3" fmla="*/ 1280322 h 1280796"/>
                  <a:gd name="connsiteX4" fmla="*/ 1736869 w 3892535"/>
                  <a:gd name="connsiteY4" fmla="*/ 1005083 h 1280796"/>
                  <a:gd name="connsiteX5" fmla="*/ 2069939 w 3892535"/>
                  <a:gd name="connsiteY5" fmla="*/ 1160654 h 1280796"/>
                  <a:gd name="connsiteX6" fmla="*/ 2490859 w 3892535"/>
                  <a:gd name="connsiteY6" fmla="*/ 1149282 h 1280796"/>
                  <a:gd name="connsiteX7" fmla="*/ 3360418 w 3892535"/>
                  <a:gd name="connsiteY7" fmla="*/ 1044031 h 1280796"/>
                  <a:gd name="connsiteX8" fmla="*/ 3635487 w 3892535"/>
                  <a:gd name="connsiteY8" fmla="*/ 745777 h 1280796"/>
                  <a:gd name="connsiteX9" fmla="*/ 3883573 w 3892535"/>
                  <a:gd name="connsiteY9" fmla="*/ 445463 h 1280796"/>
                  <a:gd name="connsiteX10" fmla="*/ 3892534 w 3892535"/>
                  <a:gd name="connsiteY10" fmla="*/ 166306 h 1280796"/>
                  <a:gd name="connsiteX11" fmla="*/ 3277257 w 3892535"/>
                  <a:gd name="connsiteY11" fmla="*/ 181656 h 1280796"/>
                  <a:gd name="connsiteX12" fmla="*/ 2790063 w 3892535"/>
                  <a:gd name="connsiteY12" fmla="*/ 281739 h 1280796"/>
                  <a:gd name="connsiteX13" fmla="*/ 2320781 w 3892535"/>
                  <a:gd name="connsiteY13" fmla="*/ 204402 h 1280796"/>
                  <a:gd name="connsiteX14" fmla="*/ 1581038 w 3892535"/>
                  <a:gd name="connsiteY14" fmla="*/ 179379 h 1280796"/>
                  <a:gd name="connsiteX15" fmla="*/ 981000 w 3892535"/>
                  <a:gd name="connsiteY15" fmla="*/ 88394 h 1280796"/>
                  <a:gd name="connsiteX16" fmla="*/ 61263 w 3892535"/>
                  <a:gd name="connsiteY16" fmla="*/ 24870 h 1280796"/>
                  <a:gd name="connsiteX0" fmla="*/ 61263 w 3892533"/>
                  <a:gd name="connsiteY0" fmla="*/ 24870 h 1288550"/>
                  <a:gd name="connsiteX1" fmla="*/ 126754 w 3892533"/>
                  <a:gd name="connsiteY1" fmla="*/ 531425 h 1288550"/>
                  <a:gd name="connsiteX2" fmla="*/ 459363 w 3892533"/>
                  <a:gd name="connsiteY2" fmla="*/ 1056279 h 1288550"/>
                  <a:gd name="connsiteX3" fmla="*/ 966682 w 3892533"/>
                  <a:gd name="connsiteY3" fmla="*/ 1280322 h 1288550"/>
                  <a:gd name="connsiteX4" fmla="*/ 1584621 w 3892533"/>
                  <a:gd name="connsiteY4" fmla="*/ 1232549 h 1288550"/>
                  <a:gd name="connsiteX5" fmla="*/ 2069939 w 3892533"/>
                  <a:gd name="connsiteY5" fmla="*/ 1160654 h 1288550"/>
                  <a:gd name="connsiteX6" fmla="*/ 2490859 w 3892533"/>
                  <a:gd name="connsiteY6" fmla="*/ 1149282 h 1288550"/>
                  <a:gd name="connsiteX7" fmla="*/ 3360418 w 3892533"/>
                  <a:gd name="connsiteY7" fmla="*/ 1044031 h 1288550"/>
                  <a:gd name="connsiteX8" fmla="*/ 3635487 w 3892533"/>
                  <a:gd name="connsiteY8" fmla="*/ 745777 h 1288550"/>
                  <a:gd name="connsiteX9" fmla="*/ 3883573 w 3892533"/>
                  <a:gd name="connsiteY9" fmla="*/ 445463 h 1288550"/>
                  <a:gd name="connsiteX10" fmla="*/ 3892534 w 3892533"/>
                  <a:gd name="connsiteY10" fmla="*/ 166306 h 1288550"/>
                  <a:gd name="connsiteX11" fmla="*/ 3277257 w 3892533"/>
                  <a:gd name="connsiteY11" fmla="*/ 181656 h 1288550"/>
                  <a:gd name="connsiteX12" fmla="*/ 2790063 w 3892533"/>
                  <a:gd name="connsiteY12" fmla="*/ 281739 h 1288550"/>
                  <a:gd name="connsiteX13" fmla="*/ 2320781 w 3892533"/>
                  <a:gd name="connsiteY13" fmla="*/ 204402 h 1288550"/>
                  <a:gd name="connsiteX14" fmla="*/ 1581038 w 3892533"/>
                  <a:gd name="connsiteY14" fmla="*/ 179379 h 1288550"/>
                  <a:gd name="connsiteX15" fmla="*/ 981000 w 3892533"/>
                  <a:gd name="connsiteY15" fmla="*/ 88394 h 1288550"/>
                  <a:gd name="connsiteX16" fmla="*/ 61263 w 3892533"/>
                  <a:gd name="connsiteY16" fmla="*/ 24870 h 1288550"/>
                  <a:gd name="connsiteX0" fmla="*/ 61263 w 3892535"/>
                  <a:gd name="connsiteY0" fmla="*/ 24870 h 1288550"/>
                  <a:gd name="connsiteX1" fmla="*/ 126754 w 3892535"/>
                  <a:gd name="connsiteY1" fmla="*/ 531425 h 1288550"/>
                  <a:gd name="connsiteX2" fmla="*/ 459363 w 3892535"/>
                  <a:gd name="connsiteY2" fmla="*/ 1056279 h 1288550"/>
                  <a:gd name="connsiteX3" fmla="*/ 966682 w 3892535"/>
                  <a:gd name="connsiteY3" fmla="*/ 1280322 h 1288550"/>
                  <a:gd name="connsiteX4" fmla="*/ 1584621 w 3892535"/>
                  <a:gd name="connsiteY4" fmla="*/ 1232549 h 1288550"/>
                  <a:gd name="connsiteX5" fmla="*/ 2069939 w 3892535"/>
                  <a:gd name="connsiteY5" fmla="*/ 1160654 h 1288550"/>
                  <a:gd name="connsiteX6" fmla="*/ 2338605 w 3892535"/>
                  <a:gd name="connsiteY6" fmla="*/ 1285763 h 1288550"/>
                  <a:gd name="connsiteX7" fmla="*/ 2490859 w 3892535"/>
                  <a:gd name="connsiteY7" fmla="*/ 1149282 h 1288550"/>
                  <a:gd name="connsiteX8" fmla="*/ 3360418 w 3892535"/>
                  <a:gd name="connsiteY8" fmla="*/ 1044031 h 1288550"/>
                  <a:gd name="connsiteX9" fmla="*/ 3635487 w 3892535"/>
                  <a:gd name="connsiteY9" fmla="*/ 745777 h 1288550"/>
                  <a:gd name="connsiteX10" fmla="*/ 3883573 w 3892535"/>
                  <a:gd name="connsiteY10" fmla="*/ 445463 h 1288550"/>
                  <a:gd name="connsiteX11" fmla="*/ 3892534 w 3892535"/>
                  <a:gd name="connsiteY11" fmla="*/ 166306 h 1288550"/>
                  <a:gd name="connsiteX12" fmla="*/ 3277257 w 3892535"/>
                  <a:gd name="connsiteY12" fmla="*/ 181656 h 1288550"/>
                  <a:gd name="connsiteX13" fmla="*/ 2790063 w 3892535"/>
                  <a:gd name="connsiteY13" fmla="*/ 281739 h 1288550"/>
                  <a:gd name="connsiteX14" fmla="*/ 2320781 w 3892535"/>
                  <a:gd name="connsiteY14" fmla="*/ 204402 h 1288550"/>
                  <a:gd name="connsiteX15" fmla="*/ 1581038 w 3892535"/>
                  <a:gd name="connsiteY15" fmla="*/ 179379 h 1288550"/>
                  <a:gd name="connsiteX16" fmla="*/ 981000 w 3892535"/>
                  <a:gd name="connsiteY16" fmla="*/ 88394 h 1288550"/>
                  <a:gd name="connsiteX17" fmla="*/ 61263 w 3892535"/>
                  <a:gd name="connsiteY17" fmla="*/ 24870 h 1288550"/>
                  <a:gd name="connsiteX0" fmla="*/ 61263 w 3892533"/>
                  <a:gd name="connsiteY0" fmla="*/ 24870 h 1288550"/>
                  <a:gd name="connsiteX1" fmla="*/ 126754 w 3892533"/>
                  <a:gd name="connsiteY1" fmla="*/ 531425 h 1288550"/>
                  <a:gd name="connsiteX2" fmla="*/ 459363 w 3892533"/>
                  <a:gd name="connsiteY2" fmla="*/ 1056279 h 1288550"/>
                  <a:gd name="connsiteX3" fmla="*/ 966682 w 3892533"/>
                  <a:gd name="connsiteY3" fmla="*/ 1280322 h 1288550"/>
                  <a:gd name="connsiteX4" fmla="*/ 1584621 w 3892533"/>
                  <a:gd name="connsiteY4" fmla="*/ 1232549 h 1288550"/>
                  <a:gd name="connsiteX5" fmla="*/ 2069939 w 3892533"/>
                  <a:gd name="connsiteY5" fmla="*/ 1160654 h 1288550"/>
                  <a:gd name="connsiteX6" fmla="*/ 2338605 w 3892533"/>
                  <a:gd name="connsiteY6" fmla="*/ 1285763 h 1288550"/>
                  <a:gd name="connsiteX7" fmla="*/ 2490859 w 3892533"/>
                  <a:gd name="connsiteY7" fmla="*/ 1149282 h 1288550"/>
                  <a:gd name="connsiteX8" fmla="*/ 2768487 w 3892533"/>
                  <a:gd name="connsiteY8" fmla="*/ 1206147 h 1288550"/>
                  <a:gd name="connsiteX9" fmla="*/ 3360418 w 3892533"/>
                  <a:gd name="connsiteY9" fmla="*/ 1044031 h 1288550"/>
                  <a:gd name="connsiteX10" fmla="*/ 3635487 w 3892533"/>
                  <a:gd name="connsiteY10" fmla="*/ 745777 h 1288550"/>
                  <a:gd name="connsiteX11" fmla="*/ 3883573 w 3892533"/>
                  <a:gd name="connsiteY11" fmla="*/ 445463 h 1288550"/>
                  <a:gd name="connsiteX12" fmla="*/ 3892534 w 3892533"/>
                  <a:gd name="connsiteY12" fmla="*/ 166306 h 1288550"/>
                  <a:gd name="connsiteX13" fmla="*/ 3277257 w 3892533"/>
                  <a:gd name="connsiteY13" fmla="*/ 181656 h 1288550"/>
                  <a:gd name="connsiteX14" fmla="*/ 2790063 w 3892533"/>
                  <a:gd name="connsiteY14" fmla="*/ 281739 h 1288550"/>
                  <a:gd name="connsiteX15" fmla="*/ 2320781 w 3892533"/>
                  <a:gd name="connsiteY15" fmla="*/ 204402 h 1288550"/>
                  <a:gd name="connsiteX16" fmla="*/ 1581038 w 3892533"/>
                  <a:gd name="connsiteY16" fmla="*/ 179379 h 1288550"/>
                  <a:gd name="connsiteX17" fmla="*/ 981000 w 3892533"/>
                  <a:gd name="connsiteY17" fmla="*/ 88394 h 1288550"/>
                  <a:gd name="connsiteX18" fmla="*/ 61263 w 3892533"/>
                  <a:gd name="connsiteY18" fmla="*/ 24870 h 1288550"/>
                  <a:gd name="connsiteX0" fmla="*/ 61263 w 3892535"/>
                  <a:gd name="connsiteY0" fmla="*/ 24870 h 1289751"/>
                  <a:gd name="connsiteX1" fmla="*/ 126754 w 3892535"/>
                  <a:gd name="connsiteY1" fmla="*/ 531425 h 1289751"/>
                  <a:gd name="connsiteX2" fmla="*/ 459363 w 3892535"/>
                  <a:gd name="connsiteY2" fmla="*/ 1056279 h 1289751"/>
                  <a:gd name="connsiteX3" fmla="*/ 966682 w 3892535"/>
                  <a:gd name="connsiteY3" fmla="*/ 1280322 h 1289751"/>
                  <a:gd name="connsiteX4" fmla="*/ 1584621 w 3892535"/>
                  <a:gd name="connsiteY4" fmla="*/ 1232549 h 1289751"/>
                  <a:gd name="connsiteX5" fmla="*/ 1881860 w 3892535"/>
                  <a:gd name="connsiteY5" fmla="*/ 1092415 h 1289751"/>
                  <a:gd name="connsiteX6" fmla="*/ 2069939 w 3892535"/>
                  <a:gd name="connsiteY6" fmla="*/ 1160654 h 1289751"/>
                  <a:gd name="connsiteX7" fmla="*/ 2338605 w 3892535"/>
                  <a:gd name="connsiteY7" fmla="*/ 1285763 h 1289751"/>
                  <a:gd name="connsiteX8" fmla="*/ 2490859 w 3892535"/>
                  <a:gd name="connsiteY8" fmla="*/ 1149282 h 1289751"/>
                  <a:gd name="connsiteX9" fmla="*/ 2768487 w 3892535"/>
                  <a:gd name="connsiteY9" fmla="*/ 1206147 h 1289751"/>
                  <a:gd name="connsiteX10" fmla="*/ 3360418 w 3892535"/>
                  <a:gd name="connsiteY10" fmla="*/ 1044031 h 1289751"/>
                  <a:gd name="connsiteX11" fmla="*/ 3635487 w 3892535"/>
                  <a:gd name="connsiteY11" fmla="*/ 745777 h 1289751"/>
                  <a:gd name="connsiteX12" fmla="*/ 3883573 w 3892535"/>
                  <a:gd name="connsiteY12" fmla="*/ 445463 h 1289751"/>
                  <a:gd name="connsiteX13" fmla="*/ 3892534 w 3892535"/>
                  <a:gd name="connsiteY13" fmla="*/ 166306 h 1289751"/>
                  <a:gd name="connsiteX14" fmla="*/ 3277257 w 3892535"/>
                  <a:gd name="connsiteY14" fmla="*/ 181656 h 1289751"/>
                  <a:gd name="connsiteX15" fmla="*/ 2790063 w 3892535"/>
                  <a:gd name="connsiteY15" fmla="*/ 281739 h 1289751"/>
                  <a:gd name="connsiteX16" fmla="*/ 2320781 w 3892535"/>
                  <a:gd name="connsiteY16" fmla="*/ 204402 h 1289751"/>
                  <a:gd name="connsiteX17" fmla="*/ 1581038 w 3892535"/>
                  <a:gd name="connsiteY17" fmla="*/ 179379 h 1289751"/>
                  <a:gd name="connsiteX18" fmla="*/ 981000 w 3892535"/>
                  <a:gd name="connsiteY18" fmla="*/ 88394 h 1289751"/>
                  <a:gd name="connsiteX19" fmla="*/ 61263 w 3892535"/>
                  <a:gd name="connsiteY19" fmla="*/ 24870 h 1289751"/>
                  <a:gd name="connsiteX0" fmla="*/ 61263 w 3892533"/>
                  <a:gd name="connsiteY0" fmla="*/ 24870 h 1411420"/>
                  <a:gd name="connsiteX1" fmla="*/ 126754 w 3892533"/>
                  <a:gd name="connsiteY1" fmla="*/ 531425 h 1411420"/>
                  <a:gd name="connsiteX2" fmla="*/ 459363 w 3892533"/>
                  <a:gd name="connsiteY2" fmla="*/ 1056279 h 1411420"/>
                  <a:gd name="connsiteX3" fmla="*/ 966682 w 3892533"/>
                  <a:gd name="connsiteY3" fmla="*/ 1280322 h 1411420"/>
                  <a:gd name="connsiteX4" fmla="*/ 1407205 w 3892533"/>
                  <a:gd name="connsiteY4" fmla="*/ 1410866 h 1411420"/>
                  <a:gd name="connsiteX5" fmla="*/ 1584621 w 3892533"/>
                  <a:gd name="connsiteY5" fmla="*/ 1232549 h 1411420"/>
                  <a:gd name="connsiteX6" fmla="*/ 1881860 w 3892533"/>
                  <a:gd name="connsiteY6" fmla="*/ 1092415 h 1411420"/>
                  <a:gd name="connsiteX7" fmla="*/ 2069939 w 3892533"/>
                  <a:gd name="connsiteY7" fmla="*/ 1160654 h 1411420"/>
                  <a:gd name="connsiteX8" fmla="*/ 2338605 w 3892533"/>
                  <a:gd name="connsiteY8" fmla="*/ 1285763 h 1411420"/>
                  <a:gd name="connsiteX9" fmla="*/ 2490859 w 3892533"/>
                  <a:gd name="connsiteY9" fmla="*/ 1149282 h 1411420"/>
                  <a:gd name="connsiteX10" fmla="*/ 2768487 w 3892533"/>
                  <a:gd name="connsiteY10" fmla="*/ 1206147 h 1411420"/>
                  <a:gd name="connsiteX11" fmla="*/ 3360418 w 3892533"/>
                  <a:gd name="connsiteY11" fmla="*/ 1044031 h 1411420"/>
                  <a:gd name="connsiteX12" fmla="*/ 3635487 w 3892533"/>
                  <a:gd name="connsiteY12" fmla="*/ 745777 h 1411420"/>
                  <a:gd name="connsiteX13" fmla="*/ 3883573 w 3892533"/>
                  <a:gd name="connsiteY13" fmla="*/ 445463 h 1411420"/>
                  <a:gd name="connsiteX14" fmla="*/ 3892534 w 3892533"/>
                  <a:gd name="connsiteY14" fmla="*/ 166306 h 1411420"/>
                  <a:gd name="connsiteX15" fmla="*/ 3277257 w 3892533"/>
                  <a:gd name="connsiteY15" fmla="*/ 181656 h 1411420"/>
                  <a:gd name="connsiteX16" fmla="*/ 2790063 w 3892533"/>
                  <a:gd name="connsiteY16" fmla="*/ 281739 h 1411420"/>
                  <a:gd name="connsiteX17" fmla="*/ 2320781 w 3892533"/>
                  <a:gd name="connsiteY17" fmla="*/ 204402 h 1411420"/>
                  <a:gd name="connsiteX18" fmla="*/ 1581038 w 3892533"/>
                  <a:gd name="connsiteY18" fmla="*/ 179379 h 1411420"/>
                  <a:gd name="connsiteX19" fmla="*/ 981000 w 3892533"/>
                  <a:gd name="connsiteY19" fmla="*/ 88394 h 1411420"/>
                  <a:gd name="connsiteX20" fmla="*/ 61263 w 3892533"/>
                  <a:gd name="connsiteY20" fmla="*/ 24870 h 141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92533" h="1411420">
                    <a:moveTo>
                      <a:pt x="61263" y="24870"/>
                    </a:moveTo>
                    <a:cubicBezTo>
                      <a:pt x="-81111" y="98708"/>
                      <a:pt x="60404" y="359524"/>
                      <a:pt x="126754" y="531425"/>
                    </a:cubicBezTo>
                    <a:cubicBezTo>
                      <a:pt x="193104" y="703327"/>
                      <a:pt x="319375" y="931463"/>
                      <a:pt x="459363" y="1056279"/>
                    </a:cubicBezTo>
                    <a:cubicBezTo>
                      <a:pt x="599351" y="1181095"/>
                      <a:pt x="808708" y="1221224"/>
                      <a:pt x="966682" y="1280322"/>
                    </a:cubicBezTo>
                    <a:cubicBezTo>
                      <a:pt x="1124656" y="1339420"/>
                      <a:pt x="1304215" y="1418828"/>
                      <a:pt x="1407205" y="1410866"/>
                    </a:cubicBezTo>
                    <a:cubicBezTo>
                      <a:pt x="1510195" y="1402904"/>
                      <a:pt x="1505512" y="1285624"/>
                      <a:pt x="1584621" y="1232549"/>
                    </a:cubicBezTo>
                    <a:cubicBezTo>
                      <a:pt x="1663730" y="1179474"/>
                      <a:pt x="1800974" y="1104397"/>
                      <a:pt x="1881860" y="1092415"/>
                    </a:cubicBezTo>
                    <a:cubicBezTo>
                      <a:pt x="1962746" y="1080433"/>
                      <a:pt x="1993815" y="1145490"/>
                      <a:pt x="2069939" y="1160654"/>
                    </a:cubicBezTo>
                    <a:cubicBezTo>
                      <a:pt x="2146063" y="1175819"/>
                      <a:pt x="2268452" y="1287658"/>
                      <a:pt x="2338605" y="1285763"/>
                    </a:cubicBezTo>
                    <a:cubicBezTo>
                      <a:pt x="2408758" y="1283868"/>
                      <a:pt x="2419213" y="1177715"/>
                      <a:pt x="2490859" y="1149282"/>
                    </a:cubicBezTo>
                    <a:cubicBezTo>
                      <a:pt x="2562505" y="1120849"/>
                      <a:pt x="2623561" y="1223689"/>
                      <a:pt x="2768487" y="1206147"/>
                    </a:cubicBezTo>
                    <a:cubicBezTo>
                      <a:pt x="2913413" y="1188605"/>
                      <a:pt x="3215917" y="1105595"/>
                      <a:pt x="3360418" y="1044031"/>
                    </a:cubicBezTo>
                    <a:cubicBezTo>
                      <a:pt x="3472664" y="883288"/>
                      <a:pt x="3539211" y="926243"/>
                      <a:pt x="3635487" y="745777"/>
                    </a:cubicBezTo>
                    <a:lnTo>
                      <a:pt x="3883573" y="445463"/>
                    </a:lnTo>
                    <a:lnTo>
                      <a:pt x="3892534" y="166306"/>
                    </a:lnTo>
                    <a:cubicBezTo>
                      <a:pt x="3796258" y="92009"/>
                      <a:pt x="3876412" y="199042"/>
                      <a:pt x="3277257" y="181656"/>
                    </a:cubicBezTo>
                    <a:cubicBezTo>
                      <a:pt x="3066645" y="246388"/>
                      <a:pt x="3108590" y="177862"/>
                      <a:pt x="2790063" y="281739"/>
                    </a:cubicBezTo>
                    <a:cubicBezTo>
                      <a:pt x="2630650" y="285530"/>
                      <a:pt x="2522285" y="221462"/>
                      <a:pt x="2320781" y="204402"/>
                    </a:cubicBezTo>
                    <a:cubicBezTo>
                      <a:pt x="2119277" y="187342"/>
                      <a:pt x="1804335" y="198714"/>
                      <a:pt x="1581038" y="179379"/>
                    </a:cubicBezTo>
                    <a:cubicBezTo>
                      <a:pt x="1357741" y="160044"/>
                      <a:pt x="1234296" y="114146"/>
                      <a:pt x="981000" y="88394"/>
                    </a:cubicBezTo>
                    <a:cubicBezTo>
                      <a:pt x="727704" y="62642"/>
                      <a:pt x="203637" y="-48968"/>
                      <a:pt x="61263" y="24870"/>
                    </a:cubicBezTo>
                    <a:close/>
                  </a:path>
                </a:pathLst>
              </a:custGeom>
              <a:solidFill>
                <a:srgbClr val="E3D16D">
                  <a:alpha val="80000"/>
                </a:srgb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6" name="!!mucus">
                <a:extLst>
                  <a:ext uri="{FF2B5EF4-FFF2-40B4-BE49-F238E27FC236}">
                    <a16:creationId xmlns:a16="http://schemas.microsoft.com/office/drawing/2014/main" id="{0A0E639E-1189-E75E-80C0-87A905DADCAA}"/>
                  </a:ext>
                </a:extLst>
              </p:cNvPr>
              <p:cNvSpPr/>
              <p:nvPr/>
            </p:nvSpPr>
            <p:spPr>
              <a:xfrm rot="5400000">
                <a:off x="6804364" y="1848707"/>
                <a:ext cx="2192390" cy="995616"/>
              </a:xfrm>
              <a:custGeom>
                <a:avLst/>
                <a:gdLst>
                  <a:gd name="connsiteX0" fmla="*/ 0 w 11280654"/>
                  <a:gd name="connsiteY0" fmla="*/ 91352 h 1986246"/>
                  <a:gd name="connsiteX1" fmla="*/ 10868 w 11280654"/>
                  <a:gd name="connsiteY1" fmla="*/ 745642 h 1986246"/>
                  <a:gd name="connsiteX2" fmla="*/ 260587 w 11280654"/>
                  <a:gd name="connsiteY2" fmla="*/ 915580 h 1986246"/>
                  <a:gd name="connsiteX3" fmla="*/ 282300 w 11280654"/>
                  <a:gd name="connsiteY3" fmla="*/ 1077031 h 1986246"/>
                  <a:gd name="connsiteX4" fmla="*/ 510305 w 11280654"/>
                  <a:gd name="connsiteY4" fmla="*/ 1416926 h 1986246"/>
                  <a:gd name="connsiteX5" fmla="*/ 640587 w 11280654"/>
                  <a:gd name="connsiteY5" fmla="*/ 1595370 h 1986246"/>
                  <a:gd name="connsiteX6" fmla="*/ 694882 w 11280654"/>
                  <a:gd name="connsiteY6" fmla="*/ 1790808 h 1986246"/>
                  <a:gd name="connsiteX7" fmla="*/ 857746 w 11280654"/>
                  <a:gd name="connsiteY7" fmla="*/ 1986246 h 1986246"/>
                  <a:gd name="connsiteX8" fmla="*/ 1020610 w 11280654"/>
                  <a:gd name="connsiteY8" fmla="*/ 1858784 h 1986246"/>
                  <a:gd name="connsiteX9" fmla="*/ 1042324 w 11280654"/>
                  <a:gd name="connsiteY9" fmla="*/ 1595370 h 1986246"/>
                  <a:gd name="connsiteX10" fmla="*/ 1194319 w 11280654"/>
                  <a:gd name="connsiteY10" fmla="*/ 1510401 h 1986246"/>
                  <a:gd name="connsiteX11" fmla="*/ 1302887 w 11280654"/>
                  <a:gd name="connsiteY11" fmla="*/ 1229994 h 1986246"/>
                  <a:gd name="connsiteX12" fmla="*/ 1411455 w 11280654"/>
                  <a:gd name="connsiteY12" fmla="*/ 873105 h 1986246"/>
                  <a:gd name="connsiteX13" fmla="*/ 1563450 w 11280654"/>
                  <a:gd name="connsiteY13" fmla="*/ 737154 h 1986246"/>
                  <a:gd name="connsiteX14" fmla="*/ 1867441 w 11280654"/>
                  <a:gd name="connsiteY14" fmla="*/ 737154 h 1986246"/>
                  <a:gd name="connsiteX15" fmla="*/ 2442864 w 11280654"/>
                  <a:gd name="connsiteY15" fmla="*/ 754148 h 1986246"/>
                  <a:gd name="connsiteX16" fmla="*/ 3582863 w 11280654"/>
                  <a:gd name="connsiteY16" fmla="*/ 754148 h 1986246"/>
                  <a:gd name="connsiteX17" fmla="*/ 4277722 w 11280654"/>
                  <a:gd name="connsiteY17" fmla="*/ 788136 h 1986246"/>
                  <a:gd name="connsiteX18" fmla="*/ 4733732 w 11280654"/>
                  <a:gd name="connsiteY18" fmla="*/ 728648 h 1986246"/>
                  <a:gd name="connsiteX19" fmla="*/ 5211454 w 11280654"/>
                  <a:gd name="connsiteY19" fmla="*/ 728648 h 1986246"/>
                  <a:gd name="connsiteX20" fmla="*/ 5982323 w 11280654"/>
                  <a:gd name="connsiteY20" fmla="*/ 771142 h 1986246"/>
                  <a:gd name="connsiteX21" fmla="*/ 6861759 w 11280654"/>
                  <a:gd name="connsiteY21" fmla="*/ 754148 h 1986246"/>
                  <a:gd name="connsiteX22" fmla="*/ 7491477 w 11280654"/>
                  <a:gd name="connsiteY22" fmla="*/ 762654 h 1986246"/>
                  <a:gd name="connsiteX23" fmla="*/ 8327487 w 11280654"/>
                  <a:gd name="connsiteY23" fmla="*/ 762654 h 1986246"/>
                  <a:gd name="connsiteX24" fmla="*/ 9391500 w 11280654"/>
                  <a:gd name="connsiteY24" fmla="*/ 788154 h 1986246"/>
                  <a:gd name="connsiteX25" fmla="*/ 10140655 w 11280654"/>
                  <a:gd name="connsiteY25" fmla="*/ 779648 h 1986246"/>
                  <a:gd name="connsiteX26" fmla="*/ 10672650 w 11280654"/>
                  <a:gd name="connsiteY26" fmla="*/ 771142 h 1986246"/>
                  <a:gd name="connsiteX27" fmla="*/ 11150373 w 11280654"/>
                  <a:gd name="connsiteY27" fmla="*/ 737154 h 1986246"/>
                  <a:gd name="connsiteX28" fmla="*/ 11280654 w 11280654"/>
                  <a:gd name="connsiteY28" fmla="*/ 754148 h 1986246"/>
                  <a:gd name="connsiteX29" fmla="*/ 11280654 w 11280654"/>
                  <a:gd name="connsiteY29" fmla="*/ 133791 h 1986246"/>
                  <a:gd name="connsiteX30" fmla="*/ 11096078 w 11280654"/>
                  <a:gd name="connsiteY30" fmla="*/ 65870 h 1986246"/>
                  <a:gd name="connsiteX31" fmla="*/ 10281782 w 11280654"/>
                  <a:gd name="connsiteY31" fmla="*/ 14889 h 1986246"/>
                  <a:gd name="connsiteX32" fmla="*/ 9695491 w 11280654"/>
                  <a:gd name="connsiteY32" fmla="*/ 108364 h 1986246"/>
                  <a:gd name="connsiteX33" fmla="*/ 8794341 w 11280654"/>
                  <a:gd name="connsiteY33" fmla="*/ 201839 h 1986246"/>
                  <a:gd name="connsiteX34" fmla="*/ 7828050 w 11280654"/>
                  <a:gd name="connsiteY34" fmla="*/ 201839 h 1986246"/>
                  <a:gd name="connsiteX35" fmla="*/ 6101760 w 11280654"/>
                  <a:gd name="connsiteY35" fmla="*/ 193333 h 1986246"/>
                  <a:gd name="connsiteX36" fmla="*/ 5016032 w 11280654"/>
                  <a:gd name="connsiteY36" fmla="*/ 65870 h 1986246"/>
                  <a:gd name="connsiteX37" fmla="*/ 3224600 w 11280654"/>
                  <a:gd name="connsiteY37" fmla="*/ 57364 h 1986246"/>
                  <a:gd name="connsiteX38" fmla="*/ 2171455 w 11280654"/>
                  <a:gd name="connsiteY38" fmla="*/ 82864 h 1986246"/>
                  <a:gd name="connsiteX39" fmla="*/ 760023 w 11280654"/>
                  <a:gd name="connsiteY39" fmla="*/ 116852 h 1986246"/>
                  <a:gd name="connsiteX40" fmla="*/ 0 w 11280654"/>
                  <a:gd name="connsiteY40" fmla="*/ 91352 h 1986246"/>
                  <a:gd name="connsiteX0" fmla="*/ 0 w 11280654"/>
                  <a:gd name="connsiteY0" fmla="*/ 91352 h 1994638"/>
                  <a:gd name="connsiteX1" fmla="*/ 10868 w 11280654"/>
                  <a:gd name="connsiteY1" fmla="*/ 745642 h 1994638"/>
                  <a:gd name="connsiteX2" fmla="*/ 260587 w 11280654"/>
                  <a:gd name="connsiteY2" fmla="*/ 915580 h 1994638"/>
                  <a:gd name="connsiteX3" fmla="*/ 282300 w 11280654"/>
                  <a:gd name="connsiteY3" fmla="*/ 1077031 h 1994638"/>
                  <a:gd name="connsiteX4" fmla="*/ 510305 w 11280654"/>
                  <a:gd name="connsiteY4" fmla="*/ 1416926 h 1994638"/>
                  <a:gd name="connsiteX5" fmla="*/ 640587 w 11280654"/>
                  <a:gd name="connsiteY5" fmla="*/ 1595370 h 1994638"/>
                  <a:gd name="connsiteX6" fmla="*/ 694882 w 11280654"/>
                  <a:gd name="connsiteY6" fmla="*/ 1790808 h 1994638"/>
                  <a:gd name="connsiteX7" fmla="*/ 857746 w 11280654"/>
                  <a:gd name="connsiteY7" fmla="*/ 1986246 h 1994638"/>
                  <a:gd name="connsiteX8" fmla="*/ 1020610 w 11280654"/>
                  <a:gd name="connsiteY8" fmla="*/ 1858784 h 1994638"/>
                  <a:gd name="connsiteX9" fmla="*/ 1042324 w 11280654"/>
                  <a:gd name="connsiteY9" fmla="*/ 1595370 h 1994638"/>
                  <a:gd name="connsiteX10" fmla="*/ 1194319 w 11280654"/>
                  <a:gd name="connsiteY10" fmla="*/ 1510401 h 1994638"/>
                  <a:gd name="connsiteX11" fmla="*/ 1302887 w 11280654"/>
                  <a:gd name="connsiteY11" fmla="*/ 1229994 h 1994638"/>
                  <a:gd name="connsiteX12" fmla="*/ 1411455 w 11280654"/>
                  <a:gd name="connsiteY12" fmla="*/ 873105 h 1994638"/>
                  <a:gd name="connsiteX13" fmla="*/ 1563450 w 11280654"/>
                  <a:gd name="connsiteY13" fmla="*/ 737154 h 1994638"/>
                  <a:gd name="connsiteX14" fmla="*/ 1867441 w 11280654"/>
                  <a:gd name="connsiteY14" fmla="*/ 737154 h 1994638"/>
                  <a:gd name="connsiteX15" fmla="*/ 2442864 w 11280654"/>
                  <a:gd name="connsiteY15" fmla="*/ 754148 h 1994638"/>
                  <a:gd name="connsiteX16" fmla="*/ 3582863 w 11280654"/>
                  <a:gd name="connsiteY16" fmla="*/ 754148 h 1994638"/>
                  <a:gd name="connsiteX17" fmla="*/ 4277722 w 11280654"/>
                  <a:gd name="connsiteY17" fmla="*/ 788136 h 1994638"/>
                  <a:gd name="connsiteX18" fmla="*/ 4733732 w 11280654"/>
                  <a:gd name="connsiteY18" fmla="*/ 728648 h 1994638"/>
                  <a:gd name="connsiteX19" fmla="*/ 5211454 w 11280654"/>
                  <a:gd name="connsiteY19" fmla="*/ 728648 h 1994638"/>
                  <a:gd name="connsiteX20" fmla="*/ 5982323 w 11280654"/>
                  <a:gd name="connsiteY20" fmla="*/ 771142 h 1994638"/>
                  <a:gd name="connsiteX21" fmla="*/ 6861759 w 11280654"/>
                  <a:gd name="connsiteY21" fmla="*/ 754148 h 1994638"/>
                  <a:gd name="connsiteX22" fmla="*/ 7491477 w 11280654"/>
                  <a:gd name="connsiteY22" fmla="*/ 762654 h 1994638"/>
                  <a:gd name="connsiteX23" fmla="*/ 8327487 w 11280654"/>
                  <a:gd name="connsiteY23" fmla="*/ 762654 h 1994638"/>
                  <a:gd name="connsiteX24" fmla="*/ 9391500 w 11280654"/>
                  <a:gd name="connsiteY24" fmla="*/ 788154 h 1994638"/>
                  <a:gd name="connsiteX25" fmla="*/ 10140655 w 11280654"/>
                  <a:gd name="connsiteY25" fmla="*/ 779648 h 1994638"/>
                  <a:gd name="connsiteX26" fmla="*/ 10672650 w 11280654"/>
                  <a:gd name="connsiteY26" fmla="*/ 771142 h 1994638"/>
                  <a:gd name="connsiteX27" fmla="*/ 11150373 w 11280654"/>
                  <a:gd name="connsiteY27" fmla="*/ 737154 h 1994638"/>
                  <a:gd name="connsiteX28" fmla="*/ 11280654 w 11280654"/>
                  <a:gd name="connsiteY28" fmla="*/ 754148 h 1994638"/>
                  <a:gd name="connsiteX29" fmla="*/ 11280654 w 11280654"/>
                  <a:gd name="connsiteY29" fmla="*/ 133791 h 1994638"/>
                  <a:gd name="connsiteX30" fmla="*/ 11096078 w 11280654"/>
                  <a:gd name="connsiteY30" fmla="*/ 65870 h 1994638"/>
                  <a:gd name="connsiteX31" fmla="*/ 10281782 w 11280654"/>
                  <a:gd name="connsiteY31" fmla="*/ 14889 h 1994638"/>
                  <a:gd name="connsiteX32" fmla="*/ 9695491 w 11280654"/>
                  <a:gd name="connsiteY32" fmla="*/ 108364 h 1994638"/>
                  <a:gd name="connsiteX33" fmla="*/ 8794341 w 11280654"/>
                  <a:gd name="connsiteY33" fmla="*/ 201839 h 1994638"/>
                  <a:gd name="connsiteX34" fmla="*/ 7828050 w 11280654"/>
                  <a:gd name="connsiteY34" fmla="*/ 201839 h 1994638"/>
                  <a:gd name="connsiteX35" fmla="*/ 6101760 w 11280654"/>
                  <a:gd name="connsiteY35" fmla="*/ 193333 h 1994638"/>
                  <a:gd name="connsiteX36" fmla="*/ 5016032 w 11280654"/>
                  <a:gd name="connsiteY36" fmla="*/ 65870 h 1994638"/>
                  <a:gd name="connsiteX37" fmla="*/ 3224600 w 11280654"/>
                  <a:gd name="connsiteY37" fmla="*/ 57364 h 1994638"/>
                  <a:gd name="connsiteX38" fmla="*/ 2171455 w 11280654"/>
                  <a:gd name="connsiteY38" fmla="*/ 82864 h 1994638"/>
                  <a:gd name="connsiteX39" fmla="*/ 760023 w 11280654"/>
                  <a:gd name="connsiteY39" fmla="*/ 116852 h 1994638"/>
                  <a:gd name="connsiteX40" fmla="*/ 0 w 11280654"/>
                  <a:gd name="connsiteY40" fmla="*/ 91352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160591 w 11269790"/>
                  <a:gd name="connsiteY38" fmla="*/ 82864 h 1994638"/>
                  <a:gd name="connsiteX39" fmla="*/ 749159 w 11269790"/>
                  <a:gd name="connsiteY39" fmla="*/ 116852 h 1994638"/>
                  <a:gd name="connsiteX40" fmla="*/ 2673914 w 11269790"/>
                  <a:gd name="connsiteY40" fmla="*/ 66415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160591 w 11269790"/>
                  <a:gd name="connsiteY38" fmla="*/ 82864 h 1994638"/>
                  <a:gd name="connsiteX39" fmla="*/ 2673914 w 11269790"/>
                  <a:gd name="connsiteY39" fmla="*/ 66415 h 1994638"/>
                  <a:gd name="connsiteX0" fmla="*/ 2673914 w 11269790"/>
                  <a:gd name="connsiteY0" fmla="*/ 66415 h 1994638"/>
                  <a:gd name="connsiteX1" fmla="*/ 4 w 11269790"/>
                  <a:gd name="connsiteY1" fmla="*/ 745642 h 1994638"/>
                  <a:gd name="connsiteX2" fmla="*/ 249723 w 11269790"/>
                  <a:gd name="connsiteY2" fmla="*/ 915580 h 1994638"/>
                  <a:gd name="connsiteX3" fmla="*/ 271436 w 11269790"/>
                  <a:gd name="connsiteY3" fmla="*/ 1077031 h 1994638"/>
                  <a:gd name="connsiteX4" fmla="*/ 499441 w 11269790"/>
                  <a:gd name="connsiteY4" fmla="*/ 1416926 h 1994638"/>
                  <a:gd name="connsiteX5" fmla="*/ 629723 w 11269790"/>
                  <a:gd name="connsiteY5" fmla="*/ 1595370 h 1994638"/>
                  <a:gd name="connsiteX6" fmla="*/ 684018 w 11269790"/>
                  <a:gd name="connsiteY6" fmla="*/ 1790808 h 1994638"/>
                  <a:gd name="connsiteX7" fmla="*/ 846882 w 11269790"/>
                  <a:gd name="connsiteY7" fmla="*/ 1986246 h 1994638"/>
                  <a:gd name="connsiteX8" fmla="*/ 1009746 w 11269790"/>
                  <a:gd name="connsiteY8" fmla="*/ 1858784 h 1994638"/>
                  <a:gd name="connsiteX9" fmla="*/ 1031460 w 11269790"/>
                  <a:gd name="connsiteY9" fmla="*/ 1595370 h 1994638"/>
                  <a:gd name="connsiteX10" fmla="*/ 1183455 w 11269790"/>
                  <a:gd name="connsiteY10" fmla="*/ 1510401 h 1994638"/>
                  <a:gd name="connsiteX11" fmla="*/ 1292023 w 11269790"/>
                  <a:gd name="connsiteY11" fmla="*/ 1229994 h 1994638"/>
                  <a:gd name="connsiteX12" fmla="*/ 1400591 w 11269790"/>
                  <a:gd name="connsiteY12" fmla="*/ 873105 h 1994638"/>
                  <a:gd name="connsiteX13" fmla="*/ 1552586 w 11269790"/>
                  <a:gd name="connsiteY13" fmla="*/ 737154 h 1994638"/>
                  <a:gd name="connsiteX14" fmla="*/ 1856577 w 11269790"/>
                  <a:gd name="connsiteY14" fmla="*/ 737154 h 1994638"/>
                  <a:gd name="connsiteX15" fmla="*/ 2432000 w 11269790"/>
                  <a:gd name="connsiteY15" fmla="*/ 754148 h 1994638"/>
                  <a:gd name="connsiteX16" fmla="*/ 3571999 w 11269790"/>
                  <a:gd name="connsiteY16" fmla="*/ 754148 h 1994638"/>
                  <a:gd name="connsiteX17" fmla="*/ 4266858 w 11269790"/>
                  <a:gd name="connsiteY17" fmla="*/ 788136 h 1994638"/>
                  <a:gd name="connsiteX18" fmla="*/ 4722868 w 11269790"/>
                  <a:gd name="connsiteY18" fmla="*/ 728648 h 1994638"/>
                  <a:gd name="connsiteX19" fmla="*/ 5200590 w 11269790"/>
                  <a:gd name="connsiteY19" fmla="*/ 728648 h 1994638"/>
                  <a:gd name="connsiteX20" fmla="*/ 5971459 w 11269790"/>
                  <a:gd name="connsiteY20" fmla="*/ 771142 h 1994638"/>
                  <a:gd name="connsiteX21" fmla="*/ 6850895 w 11269790"/>
                  <a:gd name="connsiteY21" fmla="*/ 754148 h 1994638"/>
                  <a:gd name="connsiteX22" fmla="*/ 7480613 w 11269790"/>
                  <a:gd name="connsiteY22" fmla="*/ 762654 h 1994638"/>
                  <a:gd name="connsiteX23" fmla="*/ 8316623 w 11269790"/>
                  <a:gd name="connsiteY23" fmla="*/ 762654 h 1994638"/>
                  <a:gd name="connsiteX24" fmla="*/ 9380636 w 11269790"/>
                  <a:gd name="connsiteY24" fmla="*/ 788154 h 1994638"/>
                  <a:gd name="connsiteX25" fmla="*/ 10129791 w 11269790"/>
                  <a:gd name="connsiteY25" fmla="*/ 779648 h 1994638"/>
                  <a:gd name="connsiteX26" fmla="*/ 10661786 w 11269790"/>
                  <a:gd name="connsiteY26" fmla="*/ 771142 h 1994638"/>
                  <a:gd name="connsiteX27" fmla="*/ 11139509 w 11269790"/>
                  <a:gd name="connsiteY27" fmla="*/ 737154 h 1994638"/>
                  <a:gd name="connsiteX28" fmla="*/ 11269790 w 11269790"/>
                  <a:gd name="connsiteY28" fmla="*/ 754148 h 1994638"/>
                  <a:gd name="connsiteX29" fmla="*/ 11269790 w 11269790"/>
                  <a:gd name="connsiteY29" fmla="*/ 133791 h 1994638"/>
                  <a:gd name="connsiteX30" fmla="*/ 11085214 w 11269790"/>
                  <a:gd name="connsiteY30" fmla="*/ 65870 h 1994638"/>
                  <a:gd name="connsiteX31" fmla="*/ 10270918 w 11269790"/>
                  <a:gd name="connsiteY31" fmla="*/ 14889 h 1994638"/>
                  <a:gd name="connsiteX32" fmla="*/ 9684627 w 11269790"/>
                  <a:gd name="connsiteY32" fmla="*/ 108364 h 1994638"/>
                  <a:gd name="connsiteX33" fmla="*/ 8783477 w 11269790"/>
                  <a:gd name="connsiteY33" fmla="*/ 201839 h 1994638"/>
                  <a:gd name="connsiteX34" fmla="*/ 7817186 w 11269790"/>
                  <a:gd name="connsiteY34" fmla="*/ 201839 h 1994638"/>
                  <a:gd name="connsiteX35" fmla="*/ 6090896 w 11269790"/>
                  <a:gd name="connsiteY35" fmla="*/ 193333 h 1994638"/>
                  <a:gd name="connsiteX36" fmla="*/ 5005168 w 11269790"/>
                  <a:gd name="connsiteY36" fmla="*/ 65870 h 1994638"/>
                  <a:gd name="connsiteX37" fmla="*/ 3213736 w 11269790"/>
                  <a:gd name="connsiteY37" fmla="*/ 57364 h 1994638"/>
                  <a:gd name="connsiteX38" fmla="*/ 2673914 w 11269790"/>
                  <a:gd name="connsiteY38" fmla="*/ 66415 h 1994638"/>
                  <a:gd name="connsiteX0" fmla="*/ 2598674 w 11194550"/>
                  <a:gd name="connsiteY0" fmla="*/ 66415 h 1994638"/>
                  <a:gd name="connsiteX1" fmla="*/ 174483 w 11194550"/>
                  <a:gd name="connsiteY1" fmla="*/ 915580 h 1994638"/>
                  <a:gd name="connsiteX2" fmla="*/ 196196 w 11194550"/>
                  <a:gd name="connsiteY2" fmla="*/ 1077031 h 1994638"/>
                  <a:gd name="connsiteX3" fmla="*/ 424201 w 11194550"/>
                  <a:gd name="connsiteY3" fmla="*/ 1416926 h 1994638"/>
                  <a:gd name="connsiteX4" fmla="*/ 554483 w 11194550"/>
                  <a:gd name="connsiteY4" fmla="*/ 1595370 h 1994638"/>
                  <a:gd name="connsiteX5" fmla="*/ 608778 w 11194550"/>
                  <a:gd name="connsiteY5" fmla="*/ 1790808 h 1994638"/>
                  <a:gd name="connsiteX6" fmla="*/ 771642 w 11194550"/>
                  <a:gd name="connsiteY6" fmla="*/ 1986246 h 1994638"/>
                  <a:gd name="connsiteX7" fmla="*/ 934506 w 11194550"/>
                  <a:gd name="connsiteY7" fmla="*/ 1858784 h 1994638"/>
                  <a:gd name="connsiteX8" fmla="*/ 956220 w 11194550"/>
                  <a:gd name="connsiteY8" fmla="*/ 1595370 h 1994638"/>
                  <a:gd name="connsiteX9" fmla="*/ 1108215 w 11194550"/>
                  <a:gd name="connsiteY9" fmla="*/ 1510401 h 1994638"/>
                  <a:gd name="connsiteX10" fmla="*/ 1216783 w 11194550"/>
                  <a:gd name="connsiteY10" fmla="*/ 1229994 h 1994638"/>
                  <a:gd name="connsiteX11" fmla="*/ 1325351 w 11194550"/>
                  <a:gd name="connsiteY11" fmla="*/ 873105 h 1994638"/>
                  <a:gd name="connsiteX12" fmla="*/ 1477346 w 11194550"/>
                  <a:gd name="connsiteY12" fmla="*/ 737154 h 1994638"/>
                  <a:gd name="connsiteX13" fmla="*/ 1781337 w 11194550"/>
                  <a:gd name="connsiteY13" fmla="*/ 737154 h 1994638"/>
                  <a:gd name="connsiteX14" fmla="*/ 2356760 w 11194550"/>
                  <a:gd name="connsiteY14" fmla="*/ 754148 h 1994638"/>
                  <a:gd name="connsiteX15" fmla="*/ 3496759 w 11194550"/>
                  <a:gd name="connsiteY15" fmla="*/ 754148 h 1994638"/>
                  <a:gd name="connsiteX16" fmla="*/ 4191618 w 11194550"/>
                  <a:gd name="connsiteY16" fmla="*/ 788136 h 1994638"/>
                  <a:gd name="connsiteX17" fmla="*/ 4647628 w 11194550"/>
                  <a:gd name="connsiteY17" fmla="*/ 728648 h 1994638"/>
                  <a:gd name="connsiteX18" fmla="*/ 5125350 w 11194550"/>
                  <a:gd name="connsiteY18" fmla="*/ 728648 h 1994638"/>
                  <a:gd name="connsiteX19" fmla="*/ 5896219 w 11194550"/>
                  <a:gd name="connsiteY19" fmla="*/ 771142 h 1994638"/>
                  <a:gd name="connsiteX20" fmla="*/ 6775655 w 11194550"/>
                  <a:gd name="connsiteY20" fmla="*/ 754148 h 1994638"/>
                  <a:gd name="connsiteX21" fmla="*/ 7405373 w 11194550"/>
                  <a:gd name="connsiteY21" fmla="*/ 762654 h 1994638"/>
                  <a:gd name="connsiteX22" fmla="*/ 8241383 w 11194550"/>
                  <a:gd name="connsiteY22" fmla="*/ 762654 h 1994638"/>
                  <a:gd name="connsiteX23" fmla="*/ 9305396 w 11194550"/>
                  <a:gd name="connsiteY23" fmla="*/ 788154 h 1994638"/>
                  <a:gd name="connsiteX24" fmla="*/ 10054551 w 11194550"/>
                  <a:gd name="connsiteY24" fmla="*/ 779648 h 1994638"/>
                  <a:gd name="connsiteX25" fmla="*/ 10586546 w 11194550"/>
                  <a:gd name="connsiteY25" fmla="*/ 771142 h 1994638"/>
                  <a:gd name="connsiteX26" fmla="*/ 11064269 w 11194550"/>
                  <a:gd name="connsiteY26" fmla="*/ 737154 h 1994638"/>
                  <a:gd name="connsiteX27" fmla="*/ 11194550 w 11194550"/>
                  <a:gd name="connsiteY27" fmla="*/ 754148 h 1994638"/>
                  <a:gd name="connsiteX28" fmla="*/ 11194550 w 11194550"/>
                  <a:gd name="connsiteY28" fmla="*/ 133791 h 1994638"/>
                  <a:gd name="connsiteX29" fmla="*/ 11009974 w 11194550"/>
                  <a:gd name="connsiteY29" fmla="*/ 65870 h 1994638"/>
                  <a:gd name="connsiteX30" fmla="*/ 10195678 w 11194550"/>
                  <a:gd name="connsiteY30" fmla="*/ 14889 h 1994638"/>
                  <a:gd name="connsiteX31" fmla="*/ 9609387 w 11194550"/>
                  <a:gd name="connsiteY31" fmla="*/ 108364 h 1994638"/>
                  <a:gd name="connsiteX32" fmla="*/ 8708237 w 11194550"/>
                  <a:gd name="connsiteY32" fmla="*/ 201839 h 1994638"/>
                  <a:gd name="connsiteX33" fmla="*/ 7741946 w 11194550"/>
                  <a:gd name="connsiteY33" fmla="*/ 201839 h 1994638"/>
                  <a:gd name="connsiteX34" fmla="*/ 6015656 w 11194550"/>
                  <a:gd name="connsiteY34" fmla="*/ 193333 h 1994638"/>
                  <a:gd name="connsiteX35" fmla="*/ 4929928 w 11194550"/>
                  <a:gd name="connsiteY35" fmla="*/ 65870 h 1994638"/>
                  <a:gd name="connsiteX36" fmla="*/ 3138496 w 11194550"/>
                  <a:gd name="connsiteY36" fmla="*/ 57364 h 1994638"/>
                  <a:gd name="connsiteX37" fmla="*/ 2598674 w 11194550"/>
                  <a:gd name="connsiteY37" fmla="*/ 66415 h 1994638"/>
                  <a:gd name="connsiteX0" fmla="*/ 2523012 w 11118888"/>
                  <a:gd name="connsiteY0" fmla="*/ 66415 h 1994638"/>
                  <a:gd name="connsiteX1" fmla="*/ 2391070 w 11118888"/>
                  <a:gd name="connsiteY1" fmla="*/ 622730 h 1994638"/>
                  <a:gd name="connsiteX2" fmla="*/ 120534 w 11118888"/>
                  <a:gd name="connsiteY2" fmla="*/ 1077031 h 1994638"/>
                  <a:gd name="connsiteX3" fmla="*/ 348539 w 11118888"/>
                  <a:gd name="connsiteY3" fmla="*/ 1416926 h 1994638"/>
                  <a:gd name="connsiteX4" fmla="*/ 478821 w 11118888"/>
                  <a:gd name="connsiteY4" fmla="*/ 1595370 h 1994638"/>
                  <a:gd name="connsiteX5" fmla="*/ 533116 w 11118888"/>
                  <a:gd name="connsiteY5" fmla="*/ 1790808 h 1994638"/>
                  <a:gd name="connsiteX6" fmla="*/ 695980 w 11118888"/>
                  <a:gd name="connsiteY6" fmla="*/ 1986246 h 1994638"/>
                  <a:gd name="connsiteX7" fmla="*/ 858844 w 11118888"/>
                  <a:gd name="connsiteY7" fmla="*/ 1858784 h 1994638"/>
                  <a:gd name="connsiteX8" fmla="*/ 880558 w 11118888"/>
                  <a:gd name="connsiteY8" fmla="*/ 1595370 h 1994638"/>
                  <a:gd name="connsiteX9" fmla="*/ 1032553 w 11118888"/>
                  <a:gd name="connsiteY9" fmla="*/ 1510401 h 1994638"/>
                  <a:gd name="connsiteX10" fmla="*/ 1141121 w 11118888"/>
                  <a:gd name="connsiteY10" fmla="*/ 1229994 h 1994638"/>
                  <a:gd name="connsiteX11" fmla="*/ 1249689 w 11118888"/>
                  <a:gd name="connsiteY11" fmla="*/ 873105 h 1994638"/>
                  <a:gd name="connsiteX12" fmla="*/ 1401684 w 11118888"/>
                  <a:gd name="connsiteY12" fmla="*/ 737154 h 1994638"/>
                  <a:gd name="connsiteX13" fmla="*/ 1705675 w 11118888"/>
                  <a:gd name="connsiteY13" fmla="*/ 737154 h 1994638"/>
                  <a:gd name="connsiteX14" fmla="*/ 2281098 w 11118888"/>
                  <a:gd name="connsiteY14" fmla="*/ 754148 h 1994638"/>
                  <a:gd name="connsiteX15" fmla="*/ 3421097 w 11118888"/>
                  <a:gd name="connsiteY15" fmla="*/ 754148 h 1994638"/>
                  <a:gd name="connsiteX16" fmla="*/ 4115956 w 11118888"/>
                  <a:gd name="connsiteY16" fmla="*/ 788136 h 1994638"/>
                  <a:gd name="connsiteX17" fmla="*/ 4571966 w 11118888"/>
                  <a:gd name="connsiteY17" fmla="*/ 728648 h 1994638"/>
                  <a:gd name="connsiteX18" fmla="*/ 5049688 w 11118888"/>
                  <a:gd name="connsiteY18" fmla="*/ 728648 h 1994638"/>
                  <a:gd name="connsiteX19" fmla="*/ 5820557 w 11118888"/>
                  <a:gd name="connsiteY19" fmla="*/ 771142 h 1994638"/>
                  <a:gd name="connsiteX20" fmla="*/ 6699993 w 11118888"/>
                  <a:gd name="connsiteY20" fmla="*/ 754148 h 1994638"/>
                  <a:gd name="connsiteX21" fmla="*/ 7329711 w 11118888"/>
                  <a:gd name="connsiteY21" fmla="*/ 762654 h 1994638"/>
                  <a:gd name="connsiteX22" fmla="*/ 8165721 w 11118888"/>
                  <a:gd name="connsiteY22" fmla="*/ 762654 h 1994638"/>
                  <a:gd name="connsiteX23" fmla="*/ 9229734 w 11118888"/>
                  <a:gd name="connsiteY23" fmla="*/ 788154 h 1994638"/>
                  <a:gd name="connsiteX24" fmla="*/ 9978889 w 11118888"/>
                  <a:gd name="connsiteY24" fmla="*/ 779648 h 1994638"/>
                  <a:gd name="connsiteX25" fmla="*/ 10510884 w 11118888"/>
                  <a:gd name="connsiteY25" fmla="*/ 771142 h 1994638"/>
                  <a:gd name="connsiteX26" fmla="*/ 10988607 w 11118888"/>
                  <a:gd name="connsiteY26" fmla="*/ 737154 h 1994638"/>
                  <a:gd name="connsiteX27" fmla="*/ 11118888 w 11118888"/>
                  <a:gd name="connsiteY27" fmla="*/ 754148 h 1994638"/>
                  <a:gd name="connsiteX28" fmla="*/ 11118888 w 11118888"/>
                  <a:gd name="connsiteY28" fmla="*/ 133791 h 1994638"/>
                  <a:gd name="connsiteX29" fmla="*/ 10934312 w 11118888"/>
                  <a:gd name="connsiteY29" fmla="*/ 65870 h 1994638"/>
                  <a:gd name="connsiteX30" fmla="*/ 10120016 w 11118888"/>
                  <a:gd name="connsiteY30" fmla="*/ 14889 h 1994638"/>
                  <a:gd name="connsiteX31" fmla="*/ 9533725 w 11118888"/>
                  <a:gd name="connsiteY31" fmla="*/ 108364 h 1994638"/>
                  <a:gd name="connsiteX32" fmla="*/ 8632575 w 11118888"/>
                  <a:gd name="connsiteY32" fmla="*/ 201839 h 1994638"/>
                  <a:gd name="connsiteX33" fmla="*/ 7666284 w 11118888"/>
                  <a:gd name="connsiteY33" fmla="*/ 201839 h 1994638"/>
                  <a:gd name="connsiteX34" fmla="*/ 5939994 w 11118888"/>
                  <a:gd name="connsiteY34" fmla="*/ 193333 h 1994638"/>
                  <a:gd name="connsiteX35" fmla="*/ 4854266 w 11118888"/>
                  <a:gd name="connsiteY35" fmla="*/ 65870 h 1994638"/>
                  <a:gd name="connsiteX36" fmla="*/ 3062834 w 11118888"/>
                  <a:gd name="connsiteY36" fmla="*/ 57364 h 1994638"/>
                  <a:gd name="connsiteX37" fmla="*/ 2523012 w 11118888"/>
                  <a:gd name="connsiteY37" fmla="*/ 66415 h 1994638"/>
                  <a:gd name="connsiteX0" fmla="*/ 2523012 w 11118888"/>
                  <a:gd name="connsiteY0" fmla="*/ 66415 h 1994638"/>
                  <a:gd name="connsiteX1" fmla="*/ 2391070 w 11118888"/>
                  <a:gd name="connsiteY1" fmla="*/ 622730 h 1994638"/>
                  <a:gd name="connsiteX2" fmla="*/ 120534 w 11118888"/>
                  <a:gd name="connsiteY2" fmla="*/ 1077031 h 1994638"/>
                  <a:gd name="connsiteX3" fmla="*/ 348539 w 11118888"/>
                  <a:gd name="connsiteY3" fmla="*/ 1416926 h 1994638"/>
                  <a:gd name="connsiteX4" fmla="*/ 478821 w 11118888"/>
                  <a:gd name="connsiteY4" fmla="*/ 1595370 h 1994638"/>
                  <a:gd name="connsiteX5" fmla="*/ 533116 w 11118888"/>
                  <a:gd name="connsiteY5" fmla="*/ 1790808 h 1994638"/>
                  <a:gd name="connsiteX6" fmla="*/ 695980 w 11118888"/>
                  <a:gd name="connsiteY6" fmla="*/ 1986246 h 1994638"/>
                  <a:gd name="connsiteX7" fmla="*/ 858844 w 11118888"/>
                  <a:gd name="connsiteY7" fmla="*/ 1858784 h 1994638"/>
                  <a:gd name="connsiteX8" fmla="*/ 880558 w 11118888"/>
                  <a:gd name="connsiteY8" fmla="*/ 1595370 h 1994638"/>
                  <a:gd name="connsiteX9" fmla="*/ 1032553 w 11118888"/>
                  <a:gd name="connsiteY9" fmla="*/ 1510401 h 1994638"/>
                  <a:gd name="connsiteX10" fmla="*/ 1141121 w 11118888"/>
                  <a:gd name="connsiteY10" fmla="*/ 1229994 h 1994638"/>
                  <a:gd name="connsiteX11" fmla="*/ 1249689 w 11118888"/>
                  <a:gd name="connsiteY11" fmla="*/ 873105 h 1994638"/>
                  <a:gd name="connsiteX12" fmla="*/ 1401684 w 11118888"/>
                  <a:gd name="connsiteY12" fmla="*/ 737154 h 1994638"/>
                  <a:gd name="connsiteX13" fmla="*/ 1705675 w 11118888"/>
                  <a:gd name="connsiteY13" fmla="*/ 737154 h 1994638"/>
                  <a:gd name="connsiteX14" fmla="*/ 2281098 w 11118888"/>
                  <a:gd name="connsiteY14" fmla="*/ 754148 h 1994638"/>
                  <a:gd name="connsiteX15" fmla="*/ 3421097 w 11118888"/>
                  <a:gd name="connsiteY15" fmla="*/ 754148 h 1994638"/>
                  <a:gd name="connsiteX16" fmla="*/ 4115956 w 11118888"/>
                  <a:gd name="connsiteY16" fmla="*/ 788136 h 1994638"/>
                  <a:gd name="connsiteX17" fmla="*/ 4571966 w 11118888"/>
                  <a:gd name="connsiteY17" fmla="*/ 728648 h 1994638"/>
                  <a:gd name="connsiteX18" fmla="*/ 5049688 w 11118888"/>
                  <a:gd name="connsiteY18" fmla="*/ 728648 h 1994638"/>
                  <a:gd name="connsiteX19" fmla="*/ 5820557 w 11118888"/>
                  <a:gd name="connsiteY19" fmla="*/ 771142 h 1994638"/>
                  <a:gd name="connsiteX20" fmla="*/ 6699993 w 11118888"/>
                  <a:gd name="connsiteY20" fmla="*/ 754148 h 1994638"/>
                  <a:gd name="connsiteX21" fmla="*/ 7329711 w 11118888"/>
                  <a:gd name="connsiteY21" fmla="*/ 762654 h 1994638"/>
                  <a:gd name="connsiteX22" fmla="*/ 8165721 w 11118888"/>
                  <a:gd name="connsiteY22" fmla="*/ 762654 h 1994638"/>
                  <a:gd name="connsiteX23" fmla="*/ 9229734 w 11118888"/>
                  <a:gd name="connsiteY23" fmla="*/ 788154 h 1994638"/>
                  <a:gd name="connsiteX24" fmla="*/ 9978889 w 11118888"/>
                  <a:gd name="connsiteY24" fmla="*/ 779648 h 1994638"/>
                  <a:gd name="connsiteX25" fmla="*/ 10510884 w 11118888"/>
                  <a:gd name="connsiteY25" fmla="*/ 771142 h 1994638"/>
                  <a:gd name="connsiteX26" fmla="*/ 10988607 w 11118888"/>
                  <a:gd name="connsiteY26" fmla="*/ 737154 h 1994638"/>
                  <a:gd name="connsiteX27" fmla="*/ 11118888 w 11118888"/>
                  <a:gd name="connsiteY27" fmla="*/ 754148 h 1994638"/>
                  <a:gd name="connsiteX28" fmla="*/ 11118888 w 11118888"/>
                  <a:gd name="connsiteY28" fmla="*/ 133791 h 1994638"/>
                  <a:gd name="connsiteX29" fmla="*/ 10934312 w 11118888"/>
                  <a:gd name="connsiteY29" fmla="*/ 65870 h 1994638"/>
                  <a:gd name="connsiteX30" fmla="*/ 10120016 w 11118888"/>
                  <a:gd name="connsiteY30" fmla="*/ 14889 h 1994638"/>
                  <a:gd name="connsiteX31" fmla="*/ 9533725 w 11118888"/>
                  <a:gd name="connsiteY31" fmla="*/ 108364 h 1994638"/>
                  <a:gd name="connsiteX32" fmla="*/ 8632575 w 11118888"/>
                  <a:gd name="connsiteY32" fmla="*/ 201839 h 1994638"/>
                  <a:gd name="connsiteX33" fmla="*/ 7666284 w 11118888"/>
                  <a:gd name="connsiteY33" fmla="*/ 201839 h 1994638"/>
                  <a:gd name="connsiteX34" fmla="*/ 5939994 w 11118888"/>
                  <a:gd name="connsiteY34" fmla="*/ 193333 h 1994638"/>
                  <a:gd name="connsiteX35" fmla="*/ 4854266 w 11118888"/>
                  <a:gd name="connsiteY35" fmla="*/ 65870 h 1994638"/>
                  <a:gd name="connsiteX36" fmla="*/ 3062834 w 11118888"/>
                  <a:gd name="connsiteY36" fmla="*/ 57364 h 1994638"/>
                  <a:gd name="connsiteX37" fmla="*/ 2523012 w 11118888"/>
                  <a:gd name="connsiteY37" fmla="*/ 66415 h 1994638"/>
                  <a:gd name="connsiteX0" fmla="*/ 2532379 w 11128255"/>
                  <a:gd name="connsiteY0" fmla="*/ 66415 h 1994638"/>
                  <a:gd name="connsiteX1" fmla="*/ 129901 w 11128255"/>
                  <a:gd name="connsiteY1" fmla="*/ 1077031 h 1994638"/>
                  <a:gd name="connsiteX2" fmla="*/ 357906 w 11128255"/>
                  <a:gd name="connsiteY2" fmla="*/ 1416926 h 1994638"/>
                  <a:gd name="connsiteX3" fmla="*/ 488188 w 11128255"/>
                  <a:gd name="connsiteY3" fmla="*/ 1595370 h 1994638"/>
                  <a:gd name="connsiteX4" fmla="*/ 542483 w 11128255"/>
                  <a:gd name="connsiteY4" fmla="*/ 1790808 h 1994638"/>
                  <a:gd name="connsiteX5" fmla="*/ 705347 w 11128255"/>
                  <a:gd name="connsiteY5" fmla="*/ 1986246 h 1994638"/>
                  <a:gd name="connsiteX6" fmla="*/ 868211 w 11128255"/>
                  <a:gd name="connsiteY6" fmla="*/ 1858784 h 1994638"/>
                  <a:gd name="connsiteX7" fmla="*/ 889925 w 11128255"/>
                  <a:gd name="connsiteY7" fmla="*/ 1595370 h 1994638"/>
                  <a:gd name="connsiteX8" fmla="*/ 1041920 w 11128255"/>
                  <a:gd name="connsiteY8" fmla="*/ 1510401 h 1994638"/>
                  <a:gd name="connsiteX9" fmla="*/ 1150488 w 11128255"/>
                  <a:gd name="connsiteY9" fmla="*/ 1229994 h 1994638"/>
                  <a:gd name="connsiteX10" fmla="*/ 1259056 w 11128255"/>
                  <a:gd name="connsiteY10" fmla="*/ 873105 h 1994638"/>
                  <a:gd name="connsiteX11" fmla="*/ 1411051 w 11128255"/>
                  <a:gd name="connsiteY11" fmla="*/ 737154 h 1994638"/>
                  <a:gd name="connsiteX12" fmla="*/ 1715042 w 11128255"/>
                  <a:gd name="connsiteY12" fmla="*/ 737154 h 1994638"/>
                  <a:gd name="connsiteX13" fmla="*/ 2290465 w 11128255"/>
                  <a:gd name="connsiteY13" fmla="*/ 754148 h 1994638"/>
                  <a:gd name="connsiteX14" fmla="*/ 3430464 w 11128255"/>
                  <a:gd name="connsiteY14" fmla="*/ 754148 h 1994638"/>
                  <a:gd name="connsiteX15" fmla="*/ 4125323 w 11128255"/>
                  <a:gd name="connsiteY15" fmla="*/ 788136 h 1994638"/>
                  <a:gd name="connsiteX16" fmla="*/ 4581333 w 11128255"/>
                  <a:gd name="connsiteY16" fmla="*/ 728648 h 1994638"/>
                  <a:gd name="connsiteX17" fmla="*/ 5059055 w 11128255"/>
                  <a:gd name="connsiteY17" fmla="*/ 728648 h 1994638"/>
                  <a:gd name="connsiteX18" fmla="*/ 5829924 w 11128255"/>
                  <a:gd name="connsiteY18" fmla="*/ 771142 h 1994638"/>
                  <a:gd name="connsiteX19" fmla="*/ 6709360 w 11128255"/>
                  <a:gd name="connsiteY19" fmla="*/ 754148 h 1994638"/>
                  <a:gd name="connsiteX20" fmla="*/ 7339078 w 11128255"/>
                  <a:gd name="connsiteY20" fmla="*/ 762654 h 1994638"/>
                  <a:gd name="connsiteX21" fmla="*/ 8175088 w 11128255"/>
                  <a:gd name="connsiteY21" fmla="*/ 762654 h 1994638"/>
                  <a:gd name="connsiteX22" fmla="*/ 9239101 w 11128255"/>
                  <a:gd name="connsiteY22" fmla="*/ 788154 h 1994638"/>
                  <a:gd name="connsiteX23" fmla="*/ 9988256 w 11128255"/>
                  <a:gd name="connsiteY23" fmla="*/ 779648 h 1994638"/>
                  <a:gd name="connsiteX24" fmla="*/ 10520251 w 11128255"/>
                  <a:gd name="connsiteY24" fmla="*/ 771142 h 1994638"/>
                  <a:gd name="connsiteX25" fmla="*/ 10997974 w 11128255"/>
                  <a:gd name="connsiteY25" fmla="*/ 737154 h 1994638"/>
                  <a:gd name="connsiteX26" fmla="*/ 11128255 w 11128255"/>
                  <a:gd name="connsiteY26" fmla="*/ 754148 h 1994638"/>
                  <a:gd name="connsiteX27" fmla="*/ 11128255 w 11128255"/>
                  <a:gd name="connsiteY27" fmla="*/ 133791 h 1994638"/>
                  <a:gd name="connsiteX28" fmla="*/ 10943679 w 11128255"/>
                  <a:gd name="connsiteY28" fmla="*/ 65870 h 1994638"/>
                  <a:gd name="connsiteX29" fmla="*/ 10129383 w 11128255"/>
                  <a:gd name="connsiteY29" fmla="*/ 14889 h 1994638"/>
                  <a:gd name="connsiteX30" fmla="*/ 9543092 w 11128255"/>
                  <a:gd name="connsiteY30" fmla="*/ 108364 h 1994638"/>
                  <a:gd name="connsiteX31" fmla="*/ 8641942 w 11128255"/>
                  <a:gd name="connsiteY31" fmla="*/ 201839 h 1994638"/>
                  <a:gd name="connsiteX32" fmla="*/ 7675651 w 11128255"/>
                  <a:gd name="connsiteY32" fmla="*/ 201839 h 1994638"/>
                  <a:gd name="connsiteX33" fmla="*/ 5949361 w 11128255"/>
                  <a:gd name="connsiteY33" fmla="*/ 193333 h 1994638"/>
                  <a:gd name="connsiteX34" fmla="*/ 4863633 w 11128255"/>
                  <a:gd name="connsiteY34" fmla="*/ 65870 h 1994638"/>
                  <a:gd name="connsiteX35" fmla="*/ 3072201 w 11128255"/>
                  <a:gd name="connsiteY35" fmla="*/ 57364 h 1994638"/>
                  <a:gd name="connsiteX36" fmla="*/ 2532379 w 11128255"/>
                  <a:gd name="connsiteY36" fmla="*/ 66415 h 1994638"/>
                  <a:gd name="connsiteX0" fmla="*/ 2290884 w 10886760"/>
                  <a:gd name="connsiteY0" fmla="*/ 66415 h 1994638"/>
                  <a:gd name="connsiteX1" fmla="*/ 2173324 w 10886760"/>
                  <a:gd name="connsiteY1" fmla="*/ 625754 h 1994638"/>
                  <a:gd name="connsiteX2" fmla="*/ 116411 w 10886760"/>
                  <a:gd name="connsiteY2" fmla="*/ 1416926 h 1994638"/>
                  <a:gd name="connsiteX3" fmla="*/ 246693 w 10886760"/>
                  <a:gd name="connsiteY3" fmla="*/ 1595370 h 1994638"/>
                  <a:gd name="connsiteX4" fmla="*/ 300988 w 10886760"/>
                  <a:gd name="connsiteY4" fmla="*/ 1790808 h 1994638"/>
                  <a:gd name="connsiteX5" fmla="*/ 463852 w 10886760"/>
                  <a:gd name="connsiteY5" fmla="*/ 1986246 h 1994638"/>
                  <a:gd name="connsiteX6" fmla="*/ 626716 w 10886760"/>
                  <a:gd name="connsiteY6" fmla="*/ 1858784 h 1994638"/>
                  <a:gd name="connsiteX7" fmla="*/ 648430 w 10886760"/>
                  <a:gd name="connsiteY7" fmla="*/ 1595370 h 1994638"/>
                  <a:gd name="connsiteX8" fmla="*/ 800425 w 10886760"/>
                  <a:gd name="connsiteY8" fmla="*/ 1510401 h 1994638"/>
                  <a:gd name="connsiteX9" fmla="*/ 908993 w 10886760"/>
                  <a:gd name="connsiteY9" fmla="*/ 1229994 h 1994638"/>
                  <a:gd name="connsiteX10" fmla="*/ 1017561 w 10886760"/>
                  <a:gd name="connsiteY10" fmla="*/ 873105 h 1994638"/>
                  <a:gd name="connsiteX11" fmla="*/ 1169556 w 10886760"/>
                  <a:gd name="connsiteY11" fmla="*/ 737154 h 1994638"/>
                  <a:gd name="connsiteX12" fmla="*/ 1473547 w 10886760"/>
                  <a:gd name="connsiteY12" fmla="*/ 737154 h 1994638"/>
                  <a:gd name="connsiteX13" fmla="*/ 2048970 w 10886760"/>
                  <a:gd name="connsiteY13" fmla="*/ 754148 h 1994638"/>
                  <a:gd name="connsiteX14" fmla="*/ 3188969 w 10886760"/>
                  <a:gd name="connsiteY14" fmla="*/ 754148 h 1994638"/>
                  <a:gd name="connsiteX15" fmla="*/ 3883828 w 10886760"/>
                  <a:gd name="connsiteY15" fmla="*/ 788136 h 1994638"/>
                  <a:gd name="connsiteX16" fmla="*/ 4339838 w 10886760"/>
                  <a:gd name="connsiteY16" fmla="*/ 728648 h 1994638"/>
                  <a:gd name="connsiteX17" fmla="*/ 4817560 w 10886760"/>
                  <a:gd name="connsiteY17" fmla="*/ 728648 h 1994638"/>
                  <a:gd name="connsiteX18" fmla="*/ 5588429 w 10886760"/>
                  <a:gd name="connsiteY18" fmla="*/ 771142 h 1994638"/>
                  <a:gd name="connsiteX19" fmla="*/ 6467865 w 10886760"/>
                  <a:gd name="connsiteY19" fmla="*/ 754148 h 1994638"/>
                  <a:gd name="connsiteX20" fmla="*/ 7097583 w 10886760"/>
                  <a:gd name="connsiteY20" fmla="*/ 762654 h 1994638"/>
                  <a:gd name="connsiteX21" fmla="*/ 7933593 w 10886760"/>
                  <a:gd name="connsiteY21" fmla="*/ 762654 h 1994638"/>
                  <a:gd name="connsiteX22" fmla="*/ 8997606 w 10886760"/>
                  <a:gd name="connsiteY22" fmla="*/ 788154 h 1994638"/>
                  <a:gd name="connsiteX23" fmla="*/ 9746761 w 10886760"/>
                  <a:gd name="connsiteY23" fmla="*/ 779648 h 1994638"/>
                  <a:gd name="connsiteX24" fmla="*/ 10278756 w 10886760"/>
                  <a:gd name="connsiteY24" fmla="*/ 771142 h 1994638"/>
                  <a:gd name="connsiteX25" fmla="*/ 10756479 w 10886760"/>
                  <a:gd name="connsiteY25" fmla="*/ 737154 h 1994638"/>
                  <a:gd name="connsiteX26" fmla="*/ 10886760 w 10886760"/>
                  <a:gd name="connsiteY26" fmla="*/ 754148 h 1994638"/>
                  <a:gd name="connsiteX27" fmla="*/ 10886760 w 10886760"/>
                  <a:gd name="connsiteY27" fmla="*/ 133791 h 1994638"/>
                  <a:gd name="connsiteX28" fmla="*/ 10702184 w 10886760"/>
                  <a:gd name="connsiteY28" fmla="*/ 65870 h 1994638"/>
                  <a:gd name="connsiteX29" fmla="*/ 9887888 w 10886760"/>
                  <a:gd name="connsiteY29" fmla="*/ 14889 h 1994638"/>
                  <a:gd name="connsiteX30" fmla="*/ 9301597 w 10886760"/>
                  <a:gd name="connsiteY30" fmla="*/ 108364 h 1994638"/>
                  <a:gd name="connsiteX31" fmla="*/ 8400447 w 10886760"/>
                  <a:gd name="connsiteY31" fmla="*/ 201839 h 1994638"/>
                  <a:gd name="connsiteX32" fmla="*/ 7434156 w 10886760"/>
                  <a:gd name="connsiteY32" fmla="*/ 201839 h 1994638"/>
                  <a:gd name="connsiteX33" fmla="*/ 5707866 w 10886760"/>
                  <a:gd name="connsiteY33" fmla="*/ 193333 h 1994638"/>
                  <a:gd name="connsiteX34" fmla="*/ 4622138 w 10886760"/>
                  <a:gd name="connsiteY34" fmla="*/ 65870 h 1994638"/>
                  <a:gd name="connsiteX35" fmla="*/ 2830706 w 10886760"/>
                  <a:gd name="connsiteY35" fmla="*/ 57364 h 1994638"/>
                  <a:gd name="connsiteX36" fmla="*/ 2290884 w 10886760"/>
                  <a:gd name="connsiteY36" fmla="*/ 66415 h 1994638"/>
                  <a:gd name="connsiteX0" fmla="*/ 2179017 w 10774893"/>
                  <a:gd name="connsiteY0" fmla="*/ 66415 h 1994638"/>
                  <a:gd name="connsiteX1" fmla="*/ 2061457 w 10774893"/>
                  <a:gd name="connsiteY1" fmla="*/ 625754 h 1994638"/>
                  <a:gd name="connsiteX2" fmla="*/ 134826 w 10774893"/>
                  <a:gd name="connsiteY2" fmla="*/ 1595370 h 1994638"/>
                  <a:gd name="connsiteX3" fmla="*/ 189121 w 10774893"/>
                  <a:gd name="connsiteY3" fmla="*/ 1790808 h 1994638"/>
                  <a:gd name="connsiteX4" fmla="*/ 351985 w 10774893"/>
                  <a:gd name="connsiteY4" fmla="*/ 1986246 h 1994638"/>
                  <a:gd name="connsiteX5" fmla="*/ 514849 w 10774893"/>
                  <a:gd name="connsiteY5" fmla="*/ 1858784 h 1994638"/>
                  <a:gd name="connsiteX6" fmla="*/ 536563 w 10774893"/>
                  <a:gd name="connsiteY6" fmla="*/ 1595370 h 1994638"/>
                  <a:gd name="connsiteX7" fmla="*/ 688558 w 10774893"/>
                  <a:gd name="connsiteY7" fmla="*/ 1510401 h 1994638"/>
                  <a:gd name="connsiteX8" fmla="*/ 797126 w 10774893"/>
                  <a:gd name="connsiteY8" fmla="*/ 1229994 h 1994638"/>
                  <a:gd name="connsiteX9" fmla="*/ 905694 w 10774893"/>
                  <a:gd name="connsiteY9" fmla="*/ 873105 h 1994638"/>
                  <a:gd name="connsiteX10" fmla="*/ 1057689 w 10774893"/>
                  <a:gd name="connsiteY10" fmla="*/ 737154 h 1994638"/>
                  <a:gd name="connsiteX11" fmla="*/ 1361680 w 10774893"/>
                  <a:gd name="connsiteY11" fmla="*/ 737154 h 1994638"/>
                  <a:gd name="connsiteX12" fmla="*/ 1937103 w 10774893"/>
                  <a:gd name="connsiteY12" fmla="*/ 754148 h 1994638"/>
                  <a:gd name="connsiteX13" fmla="*/ 3077102 w 10774893"/>
                  <a:gd name="connsiteY13" fmla="*/ 754148 h 1994638"/>
                  <a:gd name="connsiteX14" fmla="*/ 3771961 w 10774893"/>
                  <a:gd name="connsiteY14" fmla="*/ 788136 h 1994638"/>
                  <a:gd name="connsiteX15" fmla="*/ 4227971 w 10774893"/>
                  <a:gd name="connsiteY15" fmla="*/ 728648 h 1994638"/>
                  <a:gd name="connsiteX16" fmla="*/ 4705693 w 10774893"/>
                  <a:gd name="connsiteY16" fmla="*/ 728648 h 1994638"/>
                  <a:gd name="connsiteX17" fmla="*/ 5476562 w 10774893"/>
                  <a:gd name="connsiteY17" fmla="*/ 771142 h 1994638"/>
                  <a:gd name="connsiteX18" fmla="*/ 6355998 w 10774893"/>
                  <a:gd name="connsiteY18" fmla="*/ 754148 h 1994638"/>
                  <a:gd name="connsiteX19" fmla="*/ 6985716 w 10774893"/>
                  <a:gd name="connsiteY19" fmla="*/ 762654 h 1994638"/>
                  <a:gd name="connsiteX20" fmla="*/ 7821726 w 10774893"/>
                  <a:gd name="connsiteY20" fmla="*/ 762654 h 1994638"/>
                  <a:gd name="connsiteX21" fmla="*/ 8885739 w 10774893"/>
                  <a:gd name="connsiteY21" fmla="*/ 788154 h 1994638"/>
                  <a:gd name="connsiteX22" fmla="*/ 9634894 w 10774893"/>
                  <a:gd name="connsiteY22" fmla="*/ 779648 h 1994638"/>
                  <a:gd name="connsiteX23" fmla="*/ 10166889 w 10774893"/>
                  <a:gd name="connsiteY23" fmla="*/ 771142 h 1994638"/>
                  <a:gd name="connsiteX24" fmla="*/ 10644612 w 10774893"/>
                  <a:gd name="connsiteY24" fmla="*/ 737154 h 1994638"/>
                  <a:gd name="connsiteX25" fmla="*/ 10774893 w 10774893"/>
                  <a:gd name="connsiteY25" fmla="*/ 754148 h 1994638"/>
                  <a:gd name="connsiteX26" fmla="*/ 10774893 w 10774893"/>
                  <a:gd name="connsiteY26" fmla="*/ 133791 h 1994638"/>
                  <a:gd name="connsiteX27" fmla="*/ 10590317 w 10774893"/>
                  <a:gd name="connsiteY27" fmla="*/ 65870 h 1994638"/>
                  <a:gd name="connsiteX28" fmla="*/ 9776021 w 10774893"/>
                  <a:gd name="connsiteY28" fmla="*/ 14889 h 1994638"/>
                  <a:gd name="connsiteX29" fmla="*/ 9189730 w 10774893"/>
                  <a:gd name="connsiteY29" fmla="*/ 108364 h 1994638"/>
                  <a:gd name="connsiteX30" fmla="*/ 8288580 w 10774893"/>
                  <a:gd name="connsiteY30" fmla="*/ 201839 h 1994638"/>
                  <a:gd name="connsiteX31" fmla="*/ 7322289 w 10774893"/>
                  <a:gd name="connsiteY31" fmla="*/ 201839 h 1994638"/>
                  <a:gd name="connsiteX32" fmla="*/ 5595999 w 10774893"/>
                  <a:gd name="connsiteY32" fmla="*/ 193333 h 1994638"/>
                  <a:gd name="connsiteX33" fmla="*/ 4510271 w 10774893"/>
                  <a:gd name="connsiteY33" fmla="*/ 65870 h 1994638"/>
                  <a:gd name="connsiteX34" fmla="*/ 2718839 w 10774893"/>
                  <a:gd name="connsiteY34" fmla="*/ 57364 h 1994638"/>
                  <a:gd name="connsiteX35" fmla="*/ 2179017 w 10774893"/>
                  <a:gd name="connsiteY35" fmla="*/ 66415 h 1994638"/>
                  <a:gd name="connsiteX0" fmla="*/ 2100767 w 10696643"/>
                  <a:gd name="connsiteY0" fmla="*/ 66415 h 2006207"/>
                  <a:gd name="connsiteX1" fmla="*/ 1983207 w 10696643"/>
                  <a:gd name="connsiteY1" fmla="*/ 625754 h 2006207"/>
                  <a:gd name="connsiteX2" fmla="*/ 110871 w 10696643"/>
                  <a:gd name="connsiteY2" fmla="*/ 1790808 h 2006207"/>
                  <a:gd name="connsiteX3" fmla="*/ 273735 w 10696643"/>
                  <a:gd name="connsiteY3" fmla="*/ 1986246 h 2006207"/>
                  <a:gd name="connsiteX4" fmla="*/ 436599 w 10696643"/>
                  <a:gd name="connsiteY4" fmla="*/ 1858784 h 2006207"/>
                  <a:gd name="connsiteX5" fmla="*/ 458313 w 10696643"/>
                  <a:gd name="connsiteY5" fmla="*/ 1595370 h 2006207"/>
                  <a:gd name="connsiteX6" fmla="*/ 610308 w 10696643"/>
                  <a:gd name="connsiteY6" fmla="*/ 1510401 h 2006207"/>
                  <a:gd name="connsiteX7" fmla="*/ 718876 w 10696643"/>
                  <a:gd name="connsiteY7" fmla="*/ 1229994 h 2006207"/>
                  <a:gd name="connsiteX8" fmla="*/ 827444 w 10696643"/>
                  <a:gd name="connsiteY8" fmla="*/ 873105 h 2006207"/>
                  <a:gd name="connsiteX9" fmla="*/ 979439 w 10696643"/>
                  <a:gd name="connsiteY9" fmla="*/ 737154 h 2006207"/>
                  <a:gd name="connsiteX10" fmla="*/ 1283430 w 10696643"/>
                  <a:gd name="connsiteY10" fmla="*/ 737154 h 2006207"/>
                  <a:gd name="connsiteX11" fmla="*/ 1858853 w 10696643"/>
                  <a:gd name="connsiteY11" fmla="*/ 754148 h 2006207"/>
                  <a:gd name="connsiteX12" fmla="*/ 2998852 w 10696643"/>
                  <a:gd name="connsiteY12" fmla="*/ 754148 h 2006207"/>
                  <a:gd name="connsiteX13" fmla="*/ 3693711 w 10696643"/>
                  <a:gd name="connsiteY13" fmla="*/ 788136 h 2006207"/>
                  <a:gd name="connsiteX14" fmla="*/ 4149721 w 10696643"/>
                  <a:gd name="connsiteY14" fmla="*/ 728648 h 2006207"/>
                  <a:gd name="connsiteX15" fmla="*/ 4627443 w 10696643"/>
                  <a:gd name="connsiteY15" fmla="*/ 728648 h 2006207"/>
                  <a:gd name="connsiteX16" fmla="*/ 5398312 w 10696643"/>
                  <a:gd name="connsiteY16" fmla="*/ 771142 h 2006207"/>
                  <a:gd name="connsiteX17" fmla="*/ 6277748 w 10696643"/>
                  <a:gd name="connsiteY17" fmla="*/ 754148 h 2006207"/>
                  <a:gd name="connsiteX18" fmla="*/ 6907466 w 10696643"/>
                  <a:gd name="connsiteY18" fmla="*/ 762654 h 2006207"/>
                  <a:gd name="connsiteX19" fmla="*/ 7743476 w 10696643"/>
                  <a:gd name="connsiteY19" fmla="*/ 762654 h 2006207"/>
                  <a:gd name="connsiteX20" fmla="*/ 8807489 w 10696643"/>
                  <a:gd name="connsiteY20" fmla="*/ 788154 h 2006207"/>
                  <a:gd name="connsiteX21" fmla="*/ 9556644 w 10696643"/>
                  <a:gd name="connsiteY21" fmla="*/ 779648 h 2006207"/>
                  <a:gd name="connsiteX22" fmla="*/ 10088639 w 10696643"/>
                  <a:gd name="connsiteY22" fmla="*/ 771142 h 2006207"/>
                  <a:gd name="connsiteX23" fmla="*/ 10566362 w 10696643"/>
                  <a:gd name="connsiteY23" fmla="*/ 737154 h 2006207"/>
                  <a:gd name="connsiteX24" fmla="*/ 10696643 w 10696643"/>
                  <a:gd name="connsiteY24" fmla="*/ 754148 h 2006207"/>
                  <a:gd name="connsiteX25" fmla="*/ 10696643 w 10696643"/>
                  <a:gd name="connsiteY25" fmla="*/ 133791 h 2006207"/>
                  <a:gd name="connsiteX26" fmla="*/ 10512067 w 10696643"/>
                  <a:gd name="connsiteY26" fmla="*/ 65870 h 2006207"/>
                  <a:gd name="connsiteX27" fmla="*/ 9697771 w 10696643"/>
                  <a:gd name="connsiteY27" fmla="*/ 14889 h 2006207"/>
                  <a:gd name="connsiteX28" fmla="*/ 9111480 w 10696643"/>
                  <a:gd name="connsiteY28" fmla="*/ 108364 h 2006207"/>
                  <a:gd name="connsiteX29" fmla="*/ 8210330 w 10696643"/>
                  <a:gd name="connsiteY29" fmla="*/ 201839 h 2006207"/>
                  <a:gd name="connsiteX30" fmla="*/ 7244039 w 10696643"/>
                  <a:gd name="connsiteY30" fmla="*/ 201839 h 2006207"/>
                  <a:gd name="connsiteX31" fmla="*/ 5517749 w 10696643"/>
                  <a:gd name="connsiteY31" fmla="*/ 193333 h 2006207"/>
                  <a:gd name="connsiteX32" fmla="*/ 4432021 w 10696643"/>
                  <a:gd name="connsiteY32" fmla="*/ 65870 h 2006207"/>
                  <a:gd name="connsiteX33" fmla="*/ 2640589 w 10696643"/>
                  <a:gd name="connsiteY33" fmla="*/ 57364 h 2006207"/>
                  <a:gd name="connsiteX34" fmla="*/ 2100767 w 10696643"/>
                  <a:gd name="connsiteY34" fmla="*/ 66415 h 2006207"/>
                  <a:gd name="connsiteX0" fmla="*/ 1827032 w 10422908"/>
                  <a:gd name="connsiteY0" fmla="*/ 66415 h 1986245"/>
                  <a:gd name="connsiteX1" fmla="*/ 1709472 w 10422908"/>
                  <a:gd name="connsiteY1" fmla="*/ 625754 h 1986245"/>
                  <a:gd name="connsiteX2" fmla="*/ 0 w 10422908"/>
                  <a:gd name="connsiteY2" fmla="*/ 1986246 h 1986245"/>
                  <a:gd name="connsiteX3" fmla="*/ 162864 w 10422908"/>
                  <a:gd name="connsiteY3" fmla="*/ 1858784 h 1986245"/>
                  <a:gd name="connsiteX4" fmla="*/ 184578 w 10422908"/>
                  <a:gd name="connsiteY4" fmla="*/ 1595370 h 1986245"/>
                  <a:gd name="connsiteX5" fmla="*/ 336573 w 10422908"/>
                  <a:gd name="connsiteY5" fmla="*/ 1510401 h 1986245"/>
                  <a:gd name="connsiteX6" fmla="*/ 445141 w 10422908"/>
                  <a:gd name="connsiteY6" fmla="*/ 1229994 h 1986245"/>
                  <a:gd name="connsiteX7" fmla="*/ 553709 w 10422908"/>
                  <a:gd name="connsiteY7" fmla="*/ 873105 h 1986245"/>
                  <a:gd name="connsiteX8" fmla="*/ 705704 w 10422908"/>
                  <a:gd name="connsiteY8" fmla="*/ 737154 h 1986245"/>
                  <a:gd name="connsiteX9" fmla="*/ 1009695 w 10422908"/>
                  <a:gd name="connsiteY9" fmla="*/ 737154 h 1986245"/>
                  <a:gd name="connsiteX10" fmla="*/ 1585118 w 10422908"/>
                  <a:gd name="connsiteY10" fmla="*/ 754148 h 1986245"/>
                  <a:gd name="connsiteX11" fmla="*/ 2725117 w 10422908"/>
                  <a:gd name="connsiteY11" fmla="*/ 754148 h 1986245"/>
                  <a:gd name="connsiteX12" fmla="*/ 3419976 w 10422908"/>
                  <a:gd name="connsiteY12" fmla="*/ 788136 h 1986245"/>
                  <a:gd name="connsiteX13" fmla="*/ 3875986 w 10422908"/>
                  <a:gd name="connsiteY13" fmla="*/ 728648 h 1986245"/>
                  <a:gd name="connsiteX14" fmla="*/ 4353708 w 10422908"/>
                  <a:gd name="connsiteY14" fmla="*/ 728648 h 1986245"/>
                  <a:gd name="connsiteX15" fmla="*/ 5124577 w 10422908"/>
                  <a:gd name="connsiteY15" fmla="*/ 771142 h 1986245"/>
                  <a:gd name="connsiteX16" fmla="*/ 6004013 w 10422908"/>
                  <a:gd name="connsiteY16" fmla="*/ 754148 h 1986245"/>
                  <a:gd name="connsiteX17" fmla="*/ 6633731 w 10422908"/>
                  <a:gd name="connsiteY17" fmla="*/ 762654 h 1986245"/>
                  <a:gd name="connsiteX18" fmla="*/ 7469741 w 10422908"/>
                  <a:gd name="connsiteY18" fmla="*/ 762654 h 1986245"/>
                  <a:gd name="connsiteX19" fmla="*/ 8533754 w 10422908"/>
                  <a:gd name="connsiteY19" fmla="*/ 788154 h 1986245"/>
                  <a:gd name="connsiteX20" fmla="*/ 9282909 w 10422908"/>
                  <a:gd name="connsiteY20" fmla="*/ 779648 h 1986245"/>
                  <a:gd name="connsiteX21" fmla="*/ 9814904 w 10422908"/>
                  <a:gd name="connsiteY21" fmla="*/ 771142 h 1986245"/>
                  <a:gd name="connsiteX22" fmla="*/ 10292627 w 10422908"/>
                  <a:gd name="connsiteY22" fmla="*/ 737154 h 1986245"/>
                  <a:gd name="connsiteX23" fmla="*/ 10422908 w 10422908"/>
                  <a:gd name="connsiteY23" fmla="*/ 754148 h 1986245"/>
                  <a:gd name="connsiteX24" fmla="*/ 10422908 w 10422908"/>
                  <a:gd name="connsiteY24" fmla="*/ 133791 h 1986245"/>
                  <a:gd name="connsiteX25" fmla="*/ 10238332 w 10422908"/>
                  <a:gd name="connsiteY25" fmla="*/ 65870 h 1986245"/>
                  <a:gd name="connsiteX26" fmla="*/ 9424036 w 10422908"/>
                  <a:gd name="connsiteY26" fmla="*/ 14889 h 1986245"/>
                  <a:gd name="connsiteX27" fmla="*/ 8837745 w 10422908"/>
                  <a:gd name="connsiteY27" fmla="*/ 108364 h 1986245"/>
                  <a:gd name="connsiteX28" fmla="*/ 7936595 w 10422908"/>
                  <a:gd name="connsiteY28" fmla="*/ 201839 h 1986245"/>
                  <a:gd name="connsiteX29" fmla="*/ 6970304 w 10422908"/>
                  <a:gd name="connsiteY29" fmla="*/ 201839 h 1986245"/>
                  <a:gd name="connsiteX30" fmla="*/ 5244014 w 10422908"/>
                  <a:gd name="connsiteY30" fmla="*/ 193333 h 1986245"/>
                  <a:gd name="connsiteX31" fmla="*/ 4158286 w 10422908"/>
                  <a:gd name="connsiteY31" fmla="*/ 65870 h 1986245"/>
                  <a:gd name="connsiteX32" fmla="*/ 2366854 w 10422908"/>
                  <a:gd name="connsiteY32" fmla="*/ 57364 h 1986245"/>
                  <a:gd name="connsiteX33" fmla="*/ 1827032 w 10422908"/>
                  <a:gd name="connsiteY33" fmla="*/ 66415 h 1986245"/>
                  <a:gd name="connsiteX0" fmla="*/ 1786453 w 10382329"/>
                  <a:gd name="connsiteY0" fmla="*/ 66415 h 1901488"/>
                  <a:gd name="connsiteX1" fmla="*/ 1668893 w 10382329"/>
                  <a:gd name="connsiteY1" fmla="*/ 625754 h 1901488"/>
                  <a:gd name="connsiteX2" fmla="*/ 122285 w 10382329"/>
                  <a:gd name="connsiteY2" fmla="*/ 1858784 h 1901488"/>
                  <a:gd name="connsiteX3" fmla="*/ 143999 w 10382329"/>
                  <a:gd name="connsiteY3" fmla="*/ 1595370 h 1901488"/>
                  <a:gd name="connsiteX4" fmla="*/ 295994 w 10382329"/>
                  <a:gd name="connsiteY4" fmla="*/ 1510401 h 1901488"/>
                  <a:gd name="connsiteX5" fmla="*/ 404562 w 10382329"/>
                  <a:gd name="connsiteY5" fmla="*/ 1229994 h 1901488"/>
                  <a:gd name="connsiteX6" fmla="*/ 513130 w 10382329"/>
                  <a:gd name="connsiteY6" fmla="*/ 873105 h 1901488"/>
                  <a:gd name="connsiteX7" fmla="*/ 665125 w 10382329"/>
                  <a:gd name="connsiteY7" fmla="*/ 737154 h 1901488"/>
                  <a:gd name="connsiteX8" fmla="*/ 969116 w 10382329"/>
                  <a:gd name="connsiteY8" fmla="*/ 737154 h 1901488"/>
                  <a:gd name="connsiteX9" fmla="*/ 1544539 w 10382329"/>
                  <a:gd name="connsiteY9" fmla="*/ 754148 h 1901488"/>
                  <a:gd name="connsiteX10" fmla="*/ 2684538 w 10382329"/>
                  <a:gd name="connsiteY10" fmla="*/ 754148 h 1901488"/>
                  <a:gd name="connsiteX11" fmla="*/ 3379397 w 10382329"/>
                  <a:gd name="connsiteY11" fmla="*/ 788136 h 1901488"/>
                  <a:gd name="connsiteX12" fmla="*/ 3835407 w 10382329"/>
                  <a:gd name="connsiteY12" fmla="*/ 728648 h 1901488"/>
                  <a:gd name="connsiteX13" fmla="*/ 4313129 w 10382329"/>
                  <a:gd name="connsiteY13" fmla="*/ 728648 h 1901488"/>
                  <a:gd name="connsiteX14" fmla="*/ 5083998 w 10382329"/>
                  <a:gd name="connsiteY14" fmla="*/ 771142 h 1901488"/>
                  <a:gd name="connsiteX15" fmla="*/ 5963434 w 10382329"/>
                  <a:gd name="connsiteY15" fmla="*/ 754148 h 1901488"/>
                  <a:gd name="connsiteX16" fmla="*/ 6593152 w 10382329"/>
                  <a:gd name="connsiteY16" fmla="*/ 762654 h 1901488"/>
                  <a:gd name="connsiteX17" fmla="*/ 7429162 w 10382329"/>
                  <a:gd name="connsiteY17" fmla="*/ 762654 h 1901488"/>
                  <a:gd name="connsiteX18" fmla="*/ 8493175 w 10382329"/>
                  <a:gd name="connsiteY18" fmla="*/ 788154 h 1901488"/>
                  <a:gd name="connsiteX19" fmla="*/ 9242330 w 10382329"/>
                  <a:gd name="connsiteY19" fmla="*/ 779648 h 1901488"/>
                  <a:gd name="connsiteX20" fmla="*/ 9774325 w 10382329"/>
                  <a:gd name="connsiteY20" fmla="*/ 771142 h 1901488"/>
                  <a:gd name="connsiteX21" fmla="*/ 10252048 w 10382329"/>
                  <a:gd name="connsiteY21" fmla="*/ 737154 h 1901488"/>
                  <a:gd name="connsiteX22" fmla="*/ 10382329 w 10382329"/>
                  <a:gd name="connsiteY22" fmla="*/ 754148 h 1901488"/>
                  <a:gd name="connsiteX23" fmla="*/ 10382329 w 10382329"/>
                  <a:gd name="connsiteY23" fmla="*/ 133791 h 1901488"/>
                  <a:gd name="connsiteX24" fmla="*/ 10197753 w 10382329"/>
                  <a:gd name="connsiteY24" fmla="*/ 65870 h 1901488"/>
                  <a:gd name="connsiteX25" fmla="*/ 9383457 w 10382329"/>
                  <a:gd name="connsiteY25" fmla="*/ 14889 h 1901488"/>
                  <a:gd name="connsiteX26" fmla="*/ 8797166 w 10382329"/>
                  <a:gd name="connsiteY26" fmla="*/ 108364 h 1901488"/>
                  <a:gd name="connsiteX27" fmla="*/ 7896016 w 10382329"/>
                  <a:gd name="connsiteY27" fmla="*/ 201839 h 1901488"/>
                  <a:gd name="connsiteX28" fmla="*/ 6929725 w 10382329"/>
                  <a:gd name="connsiteY28" fmla="*/ 201839 h 1901488"/>
                  <a:gd name="connsiteX29" fmla="*/ 5203435 w 10382329"/>
                  <a:gd name="connsiteY29" fmla="*/ 193333 h 1901488"/>
                  <a:gd name="connsiteX30" fmla="*/ 4117707 w 10382329"/>
                  <a:gd name="connsiteY30" fmla="*/ 65870 h 1901488"/>
                  <a:gd name="connsiteX31" fmla="*/ 2326275 w 10382329"/>
                  <a:gd name="connsiteY31" fmla="*/ 57364 h 1901488"/>
                  <a:gd name="connsiteX32" fmla="*/ 1786453 w 10382329"/>
                  <a:gd name="connsiteY32" fmla="*/ 66415 h 1901488"/>
                  <a:gd name="connsiteX0" fmla="*/ 1724759 w 10320635"/>
                  <a:gd name="connsiteY0" fmla="*/ 66415 h 1652063"/>
                  <a:gd name="connsiteX1" fmla="*/ 1607199 w 10320635"/>
                  <a:gd name="connsiteY1" fmla="*/ 625754 h 1652063"/>
                  <a:gd name="connsiteX2" fmla="*/ 82305 w 10320635"/>
                  <a:gd name="connsiteY2" fmla="*/ 1595370 h 1652063"/>
                  <a:gd name="connsiteX3" fmla="*/ 234300 w 10320635"/>
                  <a:gd name="connsiteY3" fmla="*/ 1510401 h 1652063"/>
                  <a:gd name="connsiteX4" fmla="*/ 342868 w 10320635"/>
                  <a:gd name="connsiteY4" fmla="*/ 1229994 h 1652063"/>
                  <a:gd name="connsiteX5" fmla="*/ 451436 w 10320635"/>
                  <a:gd name="connsiteY5" fmla="*/ 873105 h 1652063"/>
                  <a:gd name="connsiteX6" fmla="*/ 603431 w 10320635"/>
                  <a:gd name="connsiteY6" fmla="*/ 737154 h 1652063"/>
                  <a:gd name="connsiteX7" fmla="*/ 907422 w 10320635"/>
                  <a:gd name="connsiteY7" fmla="*/ 737154 h 1652063"/>
                  <a:gd name="connsiteX8" fmla="*/ 1482845 w 10320635"/>
                  <a:gd name="connsiteY8" fmla="*/ 754148 h 1652063"/>
                  <a:gd name="connsiteX9" fmla="*/ 2622844 w 10320635"/>
                  <a:gd name="connsiteY9" fmla="*/ 754148 h 1652063"/>
                  <a:gd name="connsiteX10" fmla="*/ 3317703 w 10320635"/>
                  <a:gd name="connsiteY10" fmla="*/ 788136 h 1652063"/>
                  <a:gd name="connsiteX11" fmla="*/ 3773713 w 10320635"/>
                  <a:gd name="connsiteY11" fmla="*/ 728648 h 1652063"/>
                  <a:gd name="connsiteX12" fmla="*/ 4251435 w 10320635"/>
                  <a:gd name="connsiteY12" fmla="*/ 728648 h 1652063"/>
                  <a:gd name="connsiteX13" fmla="*/ 5022304 w 10320635"/>
                  <a:gd name="connsiteY13" fmla="*/ 771142 h 1652063"/>
                  <a:gd name="connsiteX14" fmla="*/ 5901740 w 10320635"/>
                  <a:gd name="connsiteY14" fmla="*/ 754148 h 1652063"/>
                  <a:gd name="connsiteX15" fmla="*/ 6531458 w 10320635"/>
                  <a:gd name="connsiteY15" fmla="*/ 762654 h 1652063"/>
                  <a:gd name="connsiteX16" fmla="*/ 7367468 w 10320635"/>
                  <a:gd name="connsiteY16" fmla="*/ 762654 h 1652063"/>
                  <a:gd name="connsiteX17" fmla="*/ 8431481 w 10320635"/>
                  <a:gd name="connsiteY17" fmla="*/ 788154 h 1652063"/>
                  <a:gd name="connsiteX18" fmla="*/ 9180636 w 10320635"/>
                  <a:gd name="connsiteY18" fmla="*/ 779648 h 1652063"/>
                  <a:gd name="connsiteX19" fmla="*/ 9712631 w 10320635"/>
                  <a:gd name="connsiteY19" fmla="*/ 771142 h 1652063"/>
                  <a:gd name="connsiteX20" fmla="*/ 10190354 w 10320635"/>
                  <a:gd name="connsiteY20" fmla="*/ 737154 h 1652063"/>
                  <a:gd name="connsiteX21" fmla="*/ 10320635 w 10320635"/>
                  <a:gd name="connsiteY21" fmla="*/ 754148 h 1652063"/>
                  <a:gd name="connsiteX22" fmla="*/ 10320635 w 10320635"/>
                  <a:gd name="connsiteY22" fmla="*/ 133791 h 1652063"/>
                  <a:gd name="connsiteX23" fmla="*/ 10136059 w 10320635"/>
                  <a:gd name="connsiteY23" fmla="*/ 65870 h 1652063"/>
                  <a:gd name="connsiteX24" fmla="*/ 9321763 w 10320635"/>
                  <a:gd name="connsiteY24" fmla="*/ 14889 h 1652063"/>
                  <a:gd name="connsiteX25" fmla="*/ 8735472 w 10320635"/>
                  <a:gd name="connsiteY25" fmla="*/ 108364 h 1652063"/>
                  <a:gd name="connsiteX26" fmla="*/ 7834322 w 10320635"/>
                  <a:gd name="connsiteY26" fmla="*/ 201839 h 1652063"/>
                  <a:gd name="connsiteX27" fmla="*/ 6868031 w 10320635"/>
                  <a:gd name="connsiteY27" fmla="*/ 201839 h 1652063"/>
                  <a:gd name="connsiteX28" fmla="*/ 5141741 w 10320635"/>
                  <a:gd name="connsiteY28" fmla="*/ 193333 h 1652063"/>
                  <a:gd name="connsiteX29" fmla="*/ 4056013 w 10320635"/>
                  <a:gd name="connsiteY29" fmla="*/ 65870 h 1652063"/>
                  <a:gd name="connsiteX30" fmla="*/ 2264581 w 10320635"/>
                  <a:gd name="connsiteY30" fmla="*/ 57364 h 1652063"/>
                  <a:gd name="connsiteX31" fmla="*/ 1724759 w 10320635"/>
                  <a:gd name="connsiteY31" fmla="*/ 66415 h 1652063"/>
                  <a:gd name="connsiteX0" fmla="*/ 1567192 w 10163068"/>
                  <a:gd name="connsiteY0" fmla="*/ 66415 h 1535484"/>
                  <a:gd name="connsiteX1" fmla="*/ 1449632 w 10163068"/>
                  <a:gd name="connsiteY1" fmla="*/ 625754 h 1535484"/>
                  <a:gd name="connsiteX2" fmla="*/ 76733 w 10163068"/>
                  <a:gd name="connsiteY2" fmla="*/ 1510401 h 1535484"/>
                  <a:gd name="connsiteX3" fmla="*/ 185301 w 10163068"/>
                  <a:gd name="connsiteY3" fmla="*/ 1229994 h 1535484"/>
                  <a:gd name="connsiteX4" fmla="*/ 293869 w 10163068"/>
                  <a:gd name="connsiteY4" fmla="*/ 873105 h 1535484"/>
                  <a:gd name="connsiteX5" fmla="*/ 445864 w 10163068"/>
                  <a:gd name="connsiteY5" fmla="*/ 737154 h 1535484"/>
                  <a:gd name="connsiteX6" fmla="*/ 749855 w 10163068"/>
                  <a:gd name="connsiteY6" fmla="*/ 737154 h 1535484"/>
                  <a:gd name="connsiteX7" fmla="*/ 1325278 w 10163068"/>
                  <a:gd name="connsiteY7" fmla="*/ 754148 h 1535484"/>
                  <a:gd name="connsiteX8" fmla="*/ 2465277 w 10163068"/>
                  <a:gd name="connsiteY8" fmla="*/ 754148 h 1535484"/>
                  <a:gd name="connsiteX9" fmla="*/ 3160136 w 10163068"/>
                  <a:gd name="connsiteY9" fmla="*/ 788136 h 1535484"/>
                  <a:gd name="connsiteX10" fmla="*/ 3616146 w 10163068"/>
                  <a:gd name="connsiteY10" fmla="*/ 728648 h 1535484"/>
                  <a:gd name="connsiteX11" fmla="*/ 4093868 w 10163068"/>
                  <a:gd name="connsiteY11" fmla="*/ 728648 h 1535484"/>
                  <a:gd name="connsiteX12" fmla="*/ 4864737 w 10163068"/>
                  <a:gd name="connsiteY12" fmla="*/ 771142 h 1535484"/>
                  <a:gd name="connsiteX13" fmla="*/ 5744173 w 10163068"/>
                  <a:gd name="connsiteY13" fmla="*/ 754148 h 1535484"/>
                  <a:gd name="connsiteX14" fmla="*/ 6373891 w 10163068"/>
                  <a:gd name="connsiteY14" fmla="*/ 762654 h 1535484"/>
                  <a:gd name="connsiteX15" fmla="*/ 7209901 w 10163068"/>
                  <a:gd name="connsiteY15" fmla="*/ 762654 h 1535484"/>
                  <a:gd name="connsiteX16" fmla="*/ 8273914 w 10163068"/>
                  <a:gd name="connsiteY16" fmla="*/ 788154 h 1535484"/>
                  <a:gd name="connsiteX17" fmla="*/ 9023069 w 10163068"/>
                  <a:gd name="connsiteY17" fmla="*/ 779648 h 1535484"/>
                  <a:gd name="connsiteX18" fmla="*/ 9555064 w 10163068"/>
                  <a:gd name="connsiteY18" fmla="*/ 771142 h 1535484"/>
                  <a:gd name="connsiteX19" fmla="*/ 10032787 w 10163068"/>
                  <a:gd name="connsiteY19" fmla="*/ 737154 h 1535484"/>
                  <a:gd name="connsiteX20" fmla="*/ 10163068 w 10163068"/>
                  <a:gd name="connsiteY20" fmla="*/ 754148 h 1535484"/>
                  <a:gd name="connsiteX21" fmla="*/ 10163068 w 10163068"/>
                  <a:gd name="connsiteY21" fmla="*/ 133791 h 1535484"/>
                  <a:gd name="connsiteX22" fmla="*/ 9978492 w 10163068"/>
                  <a:gd name="connsiteY22" fmla="*/ 65870 h 1535484"/>
                  <a:gd name="connsiteX23" fmla="*/ 9164196 w 10163068"/>
                  <a:gd name="connsiteY23" fmla="*/ 14889 h 1535484"/>
                  <a:gd name="connsiteX24" fmla="*/ 8577905 w 10163068"/>
                  <a:gd name="connsiteY24" fmla="*/ 108364 h 1535484"/>
                  <a:gd name="connsiteX25" fmla="*/ 7676755 w 10163068"/>
                  <a:gd name="connsiteY25" fmla="*/ 201839 h 1535484"/>
                  <a:gd name="connsiteX26" fmla="*/ 6710464 w 10163068"/>
                  <a:gd name="connsiteY26" fmla="*/ 201839 h 1535484"/>
                  <a:gd name="connsiteX27" fmla="*/ 4984174 w 10163068"/>
                  <a:gd name="connsiteY27" fmla="*/ 193333 h 1535484"/>
                  <a:gd name="connsiteX28" fmla="*/ 3898446 w 10163068"/>
                  <a:gd name="connsiteY28" fmla="*/ 65870 h 1535484"/>
                  <a:gd name="connsiteX29" fmla="*/ 2107014 w 10163068"/>
                  <a:gd name="connsiteY29" fmla="*/ 57364 h 1535484"/>
                  <a:gd name="connsiteX30" fmla="*/ 1567192 w 10163068"/>
                  <a:gd name="connsiteY30" fmla="*/ 66415 h 1535484"/>
                  <a:gd name="connsiteX0" fmla="*/ 1453651 w 10049527"/>
                  <a:gd name="connsiteY0" fmla="*/ 66415 h 1233597"/>
                  <a:gd name="connsiteX1" fmla="*/ 1336091 w 10049527"/>
                  <a:gd name="connsiteY1" fmla="*/ 625754 h 1233597"/>
                  <a:gd name="connsiteX2" fmla="*/ 71760 w 10049527"/>
                  <a:gd name="connsiteY2" fmla="*/ 1229994 h 1233597"/>
                  <a:gd name="connsiteX3" fmla="*/ 180328 w 10049527"/>
                  <a:gd name="connsiteY3" fmla="*/ 873105 h 1233597"/>
                  <a:gd name="connsiteX4" fmla="*/ 332323 w 10049527"/>
                  <a:gd name="connsiteY4" fmla="*/ 737154 h 1233597"/>
                  <a:gd name="connsiteX5" fmla="*/ 636314 w 10049527"/>
                  <a:gd name="connsiteY5" fmla="*/ 737154 h 1233597"/>
                  <a:gd name="connsiteX6" fmla="*/ 1211737 w 10049527"/>
                  <a:gd name="connsiteY6" fmla="*/ 754148 h 1233597"/>
                  <a:gd name="connsiteX7" fmla="*/ 2351736 w 10049527"/>
                  <a:gd name="connsiteY7" fmla="*/ 754148 h 1233597"/>
                  <a:gd name="connsiteX8" fmla="*/ 3046595 w 10049527"/>
                  <a:gd name="connsiteY8" fmla="*/ 788136 h 1233597"/>
                  <a:gd name="connsiteX9" fmla="*/ 3502605 w 10049527"/>
                  <a:gd name="connsiteY9" fmla="*/ 728648 h 1233597"/>
                  <a:gd name="connsiteX10" fmla="*/ 3980327 w 10049527"/>
                  <a:gd name="connsiteY10" fmla="*/ 728648 h 1233597"/>
                  <a:gd name="connsiteX11" fmla="*/ 4751196 w 10049527"/>
                  <a:gd name="connsiteY11" fmla="*/ 771142 h 1233597"/>
                  <a:gd name="connsiteX12" fmla="*/ 5630632 w 10049527"/>
                  <a:gd name="connsiteY12" fmla="*/ 754148 h 1233597"/>
                  <a:gd name="connsiteX13" fmla="*/ 6260350 w 10049527"/>
                  <a:gd name="connsiteY13" fmla="*/ 762654 h 1233597"/>
                  <a:gd name="connsiteX14" fmla="*/ 7096360 w 10049527"/>
                  <a:gd name="connsiteY14" fmla="*/ 762654 h 1233597"/>
                  <a:gd name="connsiteX15" fmla="*/ 8160373 w 10049527"/>
                  <a:gd name="connsiteY15" fmla="*/ 788154 h 1233597"/>
                  <a:gd name="connsiteX16" fmla="*/ 8909528 w 10049527"/>
                  <a:gd name="connsiteY16" fmla="*/ 779648 h 1233597"/>
                  <a:gd name="connsiteX17" fmla="*/ 9441523 w 10049527"/>
                  <a:gd name="connsiteY17" fmla="*/ 771142 h 1233597"/>
                  <a:gd name="connsiteX18" fmla="*/ 9919246 w 10049527"/>
                  <a:gd name="connsiteY18" fmla="*/ 737154 h 1233597"/>
                  <a:gd name="connsiteX19" fmla="*/ 10049527 w 10049527"/>
                  <a:gd name="connsiteY19" fmla="*/ 754148 h 1233597"/>
                  <a:gd name="connsiteX20" fmla="*/ 10049527 w 10049527"/>
                  <a:gd name="connsiteY20" fmla="*/ 133791 h 1233597"/>
                  <a:gd name="connsiteX21" fmla="*/ 9864951 w 10049527"/>
                  <a:gd name="connsiteY21" fmla="*/ 65870 h 1233597"/>
                  <a:gd name="connsiteX22" fmla="*/ 9050655 w 10049527"/>
                  <a:gd name="connsiteY22" fmla="*/ 14889 h 1233597"/>
                  <a:gd name="connsiteX23" fmla="*/ 8464364 w 10049527"/>
                  <a:gd name="connsiteY23" fmla="*/ 108364 h 1233597"/>
                  <a:gd name="connsiteX24" fmla="*/ 7563214 w 10049527"/>
                  <a:gd name="connsiteY24" fmla="*/ 201839 h 1233597"/>
                  <a:gd name="connsiteX25" fmla="*/ 6596923 w 10049527"/>
                  <a:gd name="connsiteY25" fmla="*/ 201839 h 1233597"/>
                  <a:gd name="connsiteX26" fmla="*/ 4870633 w 10049527"/>
                  <a:gd name="connsiteY26" fmla="*/ 193333 h 1233597"/>
                  <a:gd name="connsiteX27" fmla="*/ 3784905 w 10049527"/>
                  <a:gd name="connsiteY27" fmla="*/ 65870 h 1233597"/>
                  <a:gd name="connsiteX28" fmla="*/ 1993473 w 10049527"/>
                  <a:gd name="connsiteY28" fmla="*/ 57364 h 1233597"/>
                  <a:gd name="connsiteX29" fmla="*/ 1453651 w 10049527"/>
                  <a:gd name="connsiteY29" fmla="*/ 66415 h 1233597"/>
                  <a:gd name="connsiteX0" fmla="*/ 1428093 w 10023969"/>
                  <a:gd name="connsiteY0" fmla="*/ 66415 h 1230579"/>
                  <a:gd name="connsiteX1" fmla="*/ 1310533 w 10023969"/>
                  <a:gd name="connsiteY1" fmla="*/ 625754 h 1230579"/>
                  <a:gd name="connsiteX2" fmla="*/ 46202 w 10023969"/>
                  <a:gd name="connsiteY2" fmla="*/ 1229994 h 1230579"/>
                  <a:gd name="connsiteX3" fmla="*/ 306765 w 10023969"/>
                  <a:gd name="connsiteY3" fmla="*/ 737154 h 1230579"/>
                  <a:gd name="connsiteX4" fmla="*/ 610756 w 10023969"/>
                  <a:gd name="connsiteY4" fmla="*/ 737154 h 1230579"/>
                  <a:gd name="connsiteX5" fmla="*/ 1186179 w 10023969"/>
                  <a:gd name="connsiteY5" fmla="*/ 754148 h 1230579"/>
                  <a:gd name="connsiteX6" fmla="*/ 2326178 w 10023969"/>
                  <a:gd name="connsiteY6" fmla="*/ 754148 h 1230579"/>
                  <a:gd name="connsiteX7" fmla="*/ 3021037 w 10023969"/>
                  <a:gd name="connsiteY7" fmla="*/ 788136 h 1230579"/>
                  <a:gd name="connsiteX8" fmla="*/ 3477047 w 10023969"/>
                  <a:gd name="connsiteY8" fmla="*/ 728648 h 1230579"/>
                  <a:gd name="connsiteX9" fmla="*/ 3954769 w 10023969"/>
                  <a:gd name="connsiteY9" fmla="*/ 728648 h 1230579"/>
                  <a:gd name="connsiteX10" fmla="*/ 4725638 w 10023969"/>
                  <a:gd name="connsiteY10" fmla="*/ 771142 h 1230579"/>
                  <a:gd name="connsiteX11" fmla="*/ 5605074 w 10023969"/>
                  <a:gd name="connsiteY11" fmla="*/ 754148 h 1230579"/>
                  <a:gd name="connsiteX12" fmla="*/ 6234792 w 10023969"/>
                  <a:gd name="connsiteY12" fmla="*/ 762654 h 1230579"/>
                  <a:gd name="connsiteX13" fmla="*/ 7070802 w 10023969"/>
                  <a:gd name="connsiteY13" fmla="*/ 762654 h 1230579"/>
                  <a:gd name="connsiteX14" fmla="*/ 8134815 w 10023969"/>
                  <a:gd name="connsiteY14" fmla="*/ 788154 h 1230579"/>
                  <a:gd name="connsiteX15" fmla="*/ 8883970 w 10023969"/>
                  <a:gd name="connsiteY15" fmla="*/ 779648 h 1230579"/>
                  <a:gd name="connsiteX16" fmla="*/ 9415965 w 10023969"/>
                  <a:gd name="connsiteY16" fmla="*/ 771142 h 1230579"/>
                  <a:gd name="connsiteX17" fmla="*/ 9893688 w 10023969"/>
                  <a:gd name="connsiteY17" fmla="*/ 737154 h 1230579"/>
                  <a:gd name="connsiteX18" fmla="*/ 10023969 w 10023969"/>
                  <a:gd name="connsiteY18" fmla="*/ 754148 h 1230579"/>
                  <a:gd name="connsiteX19" fmla="*/ 10023969 w 10023969"/>
                  <a:gd name="connsiteY19" fmla="*/ 133791 h 1230579"/>
                  <a:gd name="connsiteX20" fmla="*/ 9839393 w 10023969"/>
                  <a:gd name="connsiteY20" fmla="*/ 65870 h 1230579"/>
                  <a:gd name="connsiteX21" fmla="*/ 9025097 w 10023969"/>
                  <a:gd name="connsiteY21" fmla="*/ 14889 h 1230579"/>
                  <a:gd name="connsiteX22" fmla="*/ 8438806 w 10023969"/>
                  <a:gd name="connsiteY22" fmla="*/ 108364 h 1230579"/>
                  <a:gd name="connsiteX23" fmla="*/ 7537656 w 10023969"/>
                  <a:gd name="connsiteY23" fmla="*/ 201839 h 1230579"/>
                  <a:gd name="connsiteX24" fmla="*/ 6571365 w 10023969"/>
                  <a:gd name="connsiteY24" fmla="*/ 201839 h 1230579"/>
                  <a:gd name="connsiteX25" fmla="*/ 4845075 w 10023969"/>
                  <a:gd name="connsiteY25" fmla="*/ 193333 h 1230579"/>
                  <a:gd name="connsiteX26" fmla="*/ 3759347 w 10023969"/>
                  <a:gd name="connsiteY26" fmla="*/ 65870 h 1230579"/>
                  <a:gd name="connsiteX27" fmla="*/ 1967915 w 10023969"/>
                  <a:gd name="connsiteY27" fmla="*/ 57364 h 1230579"/>
                  <a:gd name="connsiteX28" fmla="*/ 1428093 w 10023969"/>
                  <a:gd name="connsiteY28" fmla="*/ 66415 h 1230579"/>
                  <a:gd name="connsiteX0" fmla="*/ 1143230 w 9739106"/>
                  <a:gd name="connsiteY0" fmla="*/ 66415 h 797578"/>
                  <a:gd name="connsiteX1" fmla="*/ 1025670 w 9739106"/>
                  <a:gd name="connsiteY1" fmla="*/ 625754 h 797578"/>
                  <a:gd name="connsiteX2" fmla="*/ 21902 w 9739106"/>
                  <a:gd name="connsiteY2" fmla="*/ 737154 h 797578"/>
                  <a:gd name="connsiteX3" fmla="*/ 325893 w 9739106"/>
                  <a:gd name="connsiteY3" fmla="*/ 737154 h 797578"/>
                  <a:gd name="connsiteX4" fmla="*/ 901316 w 9739106"/>
                  <a:gd name="connsiteY4" fmla="*/ 754148 h 797578"/>
                  <a:gd name="connsiteX5" fmla="*/ 2041315 w 9739106"/>
                  <a:gd name="connsiteY5" fmla="*/ 754148 h 797578"/>
                  <a:gd name="connsiteX6" fmla="*/ 2736174 w 9739106"/>
                  <a:gd name="connsiteY6" fmla="*/ 788136 h 797578"/>
                  <a:gd name="connsiteX7" fmla="*/ 3192184 w 9739106"/>
                  <a:gd name="connsiteY7" fmla="*/ 728648 h 797578"/>
                  <a:gd name="connsiteX8" fmla="*/ 3669906 w 9739106"/>
                  <a:gd name="connsiteY8" fmla="*/ 728648 h 797578"/>
                  <a:gd name="connsiteX9" fmla="*/ 4440775 w 9739106"/>
                  <a:gd name="connsiteY9" fmla="*/ 771142 h 797578"/>
                  <a:gd name="connsiteX10" fmla="*/ 5320211 w 9739106"/>
                  <a:gd name="connsiteY10" fmla="*/ 754148 h 797578"/>
                  <a:gd name="connsiteX11" fmla="*/ 5949929 w 9739106"/>
                  <a:gd name="connsiteY11" fmla="*/ 762654 h 797578"/>
                  <a:gd name="connsiteX12" fmla="*/ 6785939 w 9739106"/>
                  <a:gd name="connsiteY12" fmla="*/ 762654 h 797578"/>
                  <a:gd name="connsiteX13" fmla="*/ 7849952 w 9739106"/>
                  <a:gd name="connsiteY13" fmla="*/ 788154 h 797578"/>
                  <a:gd name="connsiteX14" fmla="*/ 8599107 w 9739106"/>
                  <a:gd name="connsiteY14" fmla="*/ 779648 h 797578"/>
                  <a:gd name="connsiteX15" fmla="*/ 9131102 w 9739106"/>
                  <a:gd name="connsiteY15" fmla="*/ 771142 h 797578"/>
                  <a:gd name="connsiteX16" fmla="*/ 9608825 w 9739106"/>
                  <a:gd name="connsiteY16" fmla="*/ 737154 h 797578"/>
                  <a:gd name="connsiteX17" fmla="*/ 9739106 w 9739106"/>
                  <a:gd name="connsiteY17" fmla="*/ 754148 h 797578"/>
                  <a:gd name="connsiteX18" fmla="*/ 9739106 w 9739106"/>
                  <a:gd name="connsiteY18" fmla="*/ 133791 h 797578"/>
                  <a:gd name="connsiteX19" fmla="*/ 9554530 w 9739106"/>
                  <a:gd name="connsiteY19" fmla="*/ 65870 h 797578"/>
                  <a:gd name="connsiteX20" fmla="*/ 8740234 w 9739106"/>
                  <a:gd name="connsiteY20" fmla="*/ 14889 h 797578"/>
                  <a:gd name="connsiteX21" fmla="*/ 8153943 w 9739106"/>
                  <a:gd name="connsiteY21" fmla="*/ 108364 h 797578"/>
                  <a:gd name="connsiteX22" fmla="*/ 7252793 w 9739106"/>
                  <a:gd name="connsiteY22" fmla="*/ 201839 h 797578"/>
                  <a:gd name="connsiteX23" fmla="*/ 6286502 w 9739106"/>
                  <a:gd name="connsiteY23" fmla="*/ 201839 h 797578"/>
                  <a:gd name="connsiteX24" fmla="*/ 4560212 w 9739106"/>
                  <a:gd name="connsiteY24" fmla="*/ 193333 h 797578"/>
                  <a:gd name="connsiteX25" fmla="*/ 3474484 w 9739106"/>
                  <a:gd name="connsiteY25" fmla="*/ 65870 h 797578"/>
                  <a:gd name="connsiteX26" fmla="*/ 1683052 w 9739106"/>
                  <a:gd name="connsiteY26" fmla="*/ 57364 h 797578"/>
                  <a:gd name="connsiteX27" fmla="*/ 1143230 w 9739106"/>
                  <a:gd name="connsiteY27" fmla="*/ 66415 h 797578"/>
                  <a:gd name="connsiteX0" fmla="*/ 817337 w 9413213"/>
                  <a:gd name="connsiteY0" fmla="*/ 66415 h 797576"/>
                  <a:gd name="connsiteX1" fmla="*/ 699777 w 9413213"/>
                  <a:gd name="connsiteY1" fmla="*/ 625754 h 797576"/>
                  <a:gd name="connsiteX2" fmla="*/ 0 w 9413213"/>
                  <a:gd name="connsiteY2" fmla="*/ 737154 h 797576"/>
                  <a:gd name="connsiteX3" fmla="*/ 575423 w 9413213"/>
                  <a:gd name="connsiteY3" fmla="*/ 754148 h 797576"/>
                  <a:gd name="connsiteX4" fmla="*/ 1715422 w 9413213"/>
                  <a:gd name="connsiteY4" fmla="*/ 754148 h 797576"/>
                  <a:gd name="connsiteX5" fmla="*/ 2410281 w 9413213"/>
                  <a:gd name="connsiteY5" fmla="*/ 788136 h 797576"/>
                  <a:gd name="connsiteX6" fmla="*/ 2866291 w 9413213"/>
                  <a:gd name="connsiteY6" fmla="*/ 728648 h 797576"/>
                  <a:gd name="connsiteX7" fmla="*/ 3344013 w 9413213"/>
                  <a:gd name="connsiteY7" fmla="*/ 728648 h 797576"/>
                  <a:gd name="connsiteX8" fmla="*/ 4114882 w 9413213"/>
                  <a:gd name="connsiteY8" fmla="*/ 771142 h 797576"/>
                  <a:gd name="connsiteX9" fmla="*/ 4994318 w 9413213"/>
                  <a:gd name="connsiteY9" fmla="*/ 754148 h 797576"/>
                  <a:gd name="connsiteX10" fmla="*/ 5624036 w 9413213"/>
                  <a:gd name="connsiteY10" fmla="*/ 762654 h 797576"/>
                  <a:gd name="connsiteX11" fmla="*/ 6460046 w 9413213"/>
                  <a:gd name="connsiteY11" fmla="*/ 762654 h 797576"/>
                  <a:gd name="connsiteX12" fmla="*/ 7524059 w 9413213"/>
                  <a:gd name="connsiteY12" fmla="*/ 788154 h 797576"/>
                  <a:gd name="connsiteX13" fmla="*/ 8273214 w 9413213"/>
                  <a:gd name="connsiteY13" fmla="*/ 779648 h 797576"/>
                  <a:gd name="connsiteX14" fmla="*/ 8805209 w 9413213"/>
                  <a:gd name="connsiteY14" fmla="*/ 771142 h 797576"/>
                  <a:gd name="connsiteX15" fmla="*/ 9282932 w 9413213"/>
                  <a:gd name="connsiteY15" fmla="*/ 737154 h 797576"/>
                  <a:gd name="connsiteX16" fmla="*/ 9413213 w 9413213"/>
                  <a:gd name="connsiteY16" fmla="*/ 754148 h 797576"/>
                  <a:gd name="connsiteX17" fmla="*/ 9413213 w 9413213"/>
                  <a:gd name="connsiteY17" fmla="*/ 133791 h 797576"/>
                  <a:gd name="connsiteX18" fmla="*/ 9228637 w 9413213"/>
                  <a:gd name="connsiteY18" fmla="*/ 65870 h 797576"/>
                  <a:gd name="connsiteX19" fmla="*/ 8414341 w 9413213"/>
                  <a:gd name="connsiteY19" fmla="*/ 14889 h 797576"/>
                  <a:gd name="connsiteX20" fmla="*/ 7828050 w 9413213"/>
                  <a:gd name="connsiteY20" fmla="*/ 108364 h 797576"/>
                  <a:gd name="connsiteX21" fmla="*/ 6926900 w 9413213"/>
                  <a:gd name="connsiteY21" fmla="*/ 201839 h 797576"/>
                  <a:gd name="connsiteX22" fmla="*/ 5960609 w 9413213"/>
                  <a:gd name="connsiteY22" fmla="*/ 201839 h 797576"/>
                  <a:gd name="connsiteX23" fmla="*/ 4234319 w 9413213"/>
                  <a:gd name="connsiteY23" fmla="*/ 193333 h 797576"/>
                  <a:gd name="connsiteX24" fmla="*/ 3148591 w 9413213"/>
                  <a:gd name="connsiteY24" fmla="*/ 65870 h 797576"/>
                  <a:gd name="connsiteX25" fmla="*/ 1357159 w 9413213"/>
                  <a:gd name="connsiteY25" fmla="*/ 57364 h 797576"/>
                  <a:gd name="connsiteX26" fmla="*/ 817337 w 9413213"/>
                  <a:gd name="connsiteY26" fmla="*/ 66415 h 797576"/>
                  <a:gd name="connsiteX0" fmla="*/ 299581 w 8895457"/>
                  <a:gd name="connsiteY0" fmla="*/ 66415 h 797578"/>
                  <a:gd name="connsiteX1" fmla="*/ 182021 w 8895457"/>
                  <a:gd name="connsiteY1" fmla="*/ 625754 h 797578"/>
                  <a:gd name="connsiteX2" fmla="*/ 57667 w 8895457"/>
                  <a:gd name="connsiteY2" fmla="*/ 754148 h 797578"/>
                  <a:gd name="connsiteX3" fmla="*/ 1197666 w 8895457"/>
                  <a:gd name="connsiteY3" fmla="*/ 754148 h 797578"/>
                  <a:gd name="connsiteX4" fmla="*/ 1892525 w 8895457"/>
                  <a:gd name="connsiteY4" fmla="*/ 788136 h 797578"/>
                  <a:gd name="connsiteX5" fmla="*/ 2348535 w 8895457"/>
                  <a:gd name="connsiteY5" fmla="*/ 728648 h 797578"/>
                  <a:gd name="connsiteX6" fmla="*/ 2826257 w 8895457"/>
                  <a:gd name="connsiteY6" fmla="*/ 728648 h 797578"/>
                  <a:gd name="connsiteX7" fmla="*/ 3597126 w 8895457"/>
                  <a:gd name="connsiteY7" fmla="*/ 771142 h 797578"/>
                  <a:gd name="connsiteX8" fmla="*/ 4476562 w 8895457"/>
                  <a:gd name="connsiteY8" fmla="*/ 754148 h 797578"/>
                  <a:gd name="connsiteX9" fmla="*/ 5106280 w 8895457"/>
                  <a:gd name="connsiteY9" fmla="*/ 762654 h 797578"/>
                  <a:gd name="connsiteX10" fmla="*/ 5942290 w 8895457"/>
                  <a:gd name="connsiteY10" fmla="*/ 762654 h 797578"/>
                  <a:gd name="connsiteX11" fmla="*/ 7006303 w 8895457"/>
                  <a:gd name="connsiteY11" fmla="*/ 788154 h 797578"/>
                  <a:gd name="connsiteX12" fmla="*/ 7755458 w 8895457"/>
                  <a:gd name="connsiteY12" fmla="*/ 779648 h 797578"/>
                  <a:gd name="connsiteX13" fmla="*/ 8287453 w 8895457"/>
                  <a:gd name="connsiteY13" fmla="*/ 771142 h 797578"/>
                  <a:gd name="connsiteX14" fmla="*/ 8765176 w 8895457"/>
                  <a:gd name="connsiteY14" fmla="*/ 737154 h 797578"/>
                  <a:gd name="connsiteX15" fmla="*/ 8895457 w 8895457"/>
                  <a:gd name="connsiteY15" fmla="*/ 754148 h 797578"/>
                  <a:gd name="connsiteX16" fmla="*/ 8895457 w 8895457"/>
                  <a:gd name="connsiteY16" fmla="*/ 133791 h 797578"/>
                  <a:gd name="connsiteX17" fmla="*/ 8710881 w 8895457"/>
                  <a:gd name="connsiteY17" fmla="*/ 65870 h 797578"/>
                  <a:gd name="connsiteX18" fmla="*/ 7896585 w 8895457"/>
                  <a:gd name="connsiteY18" fmla="*/ 14889 h 797578"/>
                  <a:gd name="connsiteX19" fmla="*/ 7310294 w 8895457"/>
                  <a:gd name="connsiteY19" fmla="*/ 108364 h 797578"/>
                  <a:gd name="connsiteX20" fmla="*/ 6409144 w 8895457"/>
                  <a:gd name="connsiteY20" fmla="*/ 201839 h 797578"/>
                  <a:gd name="connsiteX21" fmla="*/ 5442853 w 8895457"/>
                  <a:gd name="connsiteY21" fmla="*/ 201839 h 797578"/>
                  <a:gd name="connsiteX22" fmla="*/ 3716563 w 8895457"/>
                  <a:gd name="connsiteY22" fmla="*/ 193333 h 797578"/>
                  <a:gd name="connsiteX23" fmla="*/ 2630835 w 8895457"/>
                  <a:gd name="connsiteY23" fmla="*/ 65870 h 797578"/>
                  <a:gd name="connsiteX24" fmla="*/ 839403 w 8895457"/>
                  <a:gd name="connsiteY24" fmla="*/ 57364 h 797578"/>
                  <a:gd name="connsiteX25" fmla="*/ 299581 w 8895457"/>
                  <a:gd name="connsiteY25" fmla="*/ 66415 h 797578"/>
                  <a:gd name="connsiteX0" fmla="*/ 300385 w 8896261"/>
                  <a:gd name="connsiteY0" fmla="*/ 66415 h 797969"/>
                  <a:gd name="connsiteX1" fmla="*/ 182825 w 8896261"/>
                  <a:gd name="connsiteY1" fmla="*/ 625754 h 797969"/>
                  <a:gd name="connsiteX2" fmla="*/ 1198470 w 8896261"/>
                  <a:gd name="connsiteY2" fmla="*/ 754148 h 797969"/>
                  <a:gd name="connsiteX3" fmla="*/ 1893329 w 8896261"/>
                  <a:gd name="connsiteY3" fmla="*/ 788136 h 797969"/>
                  <a:gd name="connsiteX4" fmla="*/ 2349339 w 8896261"/>
                  <a:gd name="connsiteY4" fmla="*/ 728648 h 797969"/>
                  <a:gd name="connsiteX5" fmla="*/ 2827061 w 8896261"/>
                  <a:gd name="connsiteY5" fmla="*/ 728648 h 797969"/>
                  <a:gd name="connsiteX6" fmla="*/ 3597930 w 8896261"/>
                  <a:gd name="connsiteY6" fmla="*/ 771142 h 797969"/>
                  <a:gd name="connsiteX7" fmla="*/ 4477366 w 8896261"/>
                  <a:gd name="connsiteY7" fmla="*/ 754148 h 797969"/>
                  <a:gd name="connsiteX8" fmla="*/ 5107084 w 8896261"/>
                  <a:gd name="connsiteY8" fmla="*/ 762654 h 797969"/>
                  <a:gd name="connsiteX9" fmla="*/ 5943094 w 8896261"/>
                  <a:gd name="connsiteY9" fmla="*/ 762654 h 797969"/>
                  <a:gd name="connsiteX10" fmla="*/ 7007107 w 8896261"/>
                  <a:gd name="connsiteY10" fmla="*/ 788154 h 797969"/>
                  <a:gd name="connsiteX11" fmla="*/ 7756262 w 8896261"/>
                  <a:gd name="connsiteY11" fmla="*/ 779648 h 797969"/>
                  <a:gd name="connsiteX12" fmla="*/ 8288257 w 8896261"/>
                  <a:gd name="connsiteY12" fmla="*/ 771142 h 797969"/>
                  <a:gd name="connsiteX13" fmla="*/ 8765980 w 8896261"/>
                  <a:gd name="connsiteY13" fmla="*/ 737154 h 797969"/>
                  <a:gd name="connsiteX14" fmla="*/ 8896261 w 8896261"/>
                  <a:gd name="connsiteY14" fmla="*/ 754148 h 797969"/>
                  <a:gd name="connsiteX15" fmla="*/ 8896261 w 8896261"/>
                  <a:gd name="connsiteY15" fmla="*/ 133791 h 797969"/>
                  <a:gd name="connsiteX16" fmla="*/ 8711685 w 8896261"/>
                  <a:gd name="connsiteY16" fmla="*/ 65870 h 797969"/>
                  <a:gd name="connsiteX17" fmla="*/ 7897389 w 8896261"/>
                  <a:gd name="connsiteY17" fmla="*/ 14889 h 797969"/>
                  <a:gd name="connsiteX18" fmla="*/ 7311098 w 8896261"/>
                  <a:gd name="connsiteY18" fmla="*/ 108364 h 797969"/>
                  <a:gd name="connsiteX19" fmla="*/ 6409948 w 8896261"/>
                  <a:gd name="connsiteY19" fmla="*/ 201839 h 797969"/>
                  <a:gd name="connsiteX20" fmla="*/ 5443657 w 8896261"/>
                  <a:gd name="connsiteY20" fmla="*/ 201839 h 797969"/>
                  <a:gd name="connsiteX21" fmla="*/ 3717367 w 8896261"/>
                  <a:gd name="connsiteY21" fmla="*/ 193333 h 797969"/>
                  <a:gd name="connsiteX22" fmla="*/ 2631639 w 8896261"/>
                  <a:gd name="connsiteY22" fmla="*/ 65870 h 797969"/>
                  <a:gd name="connsiteX23" fmla="*/ 840207 w 8896261"/>
                  <a:gd name="connsiteY23" fmla="*/ 57364 h 797969"/>
                  <a:gd name="connsiteX24" fmla="*/ 300385 w 8896261"/>
                  <a:gd name="connsiteY24" fmla="*/ 66415 h 797969"/>
                  <a:gd name="connsiteX0" fmla="*/ 263649 w 8859525"/>
                  <a:gd name="connsiteY0" fmla="*/ 66415 h 795901"/>
                  <a:gd name="connsiteX1" fmla="*/ 238952 w 8859525"/>
                  <a:gd name="connsiteY1" fmla="*/ 726571 h 795901"/>
                  <a:gd name="connsiteX2" fmla="*/ 1161734 w 8859525"/>
                  <a:gd name="connsiteY2" fmla="*/ 754148 h 795901"/>
                  <a:gd name="connsiteX3" fmla="*/ 1856593 w 8859525"/>
                  <a:gd name="connsiteY3" fmla="*/ 788136 h 795901"/>
                  <a:gd name="connsiteX4" fmla="*/ 2312603 w 8859525"/>
                  <a:gd name="connsiteY4" fmla="*/ 728648 h 795901"/>
                  <a:gd name="connsiteX5" fmla="*/ 2790325 w 8859525"/>
                  <a:gd name="connsiteY5" fmla="*/ 728648 h 795901"/>
                  <a:gd name="connsiteX6" fmla="*/ 3561194 w 8859525"/>
                  <a:gd name="connsiteY6" fmla="*/ 771142 h 795901"/>
                  <a:gd name="connsiteX7" fmla="*/ 4440630 w 8859525"/>
                  <a:gd name="connsiteY7" fmla="*/ 754148 h 795901"/>
                  <a:gd name="connsiteX8" fmla="*/ 5070348 w 8859525"/>
                  <a:gd name="connsiteY8" fmla="*/ 762654 h 795901"/>
                  <a:gd name="connsiteX9" fmla="*/ 5906358 w 8859525"/>
                  <a:gd name="connsiteY9" fmla="*/ 762654 h 795901"/>
                  <a:gd name="connsiteX10" fmla="*/ 6970371 w 8859525"/>
                  <a:gd name="connsiteY10" fmla="*/ 788154 h 795901"/>
                  <a:gd name="connsiteX11" fmla="*/ 7719526 w 8859525"/>
                  <a:gd name="connsiteY11" fmla="*/ 779648 h 795901"/>
                  <a:gd name="connsiteX12" fmla="*/ 8251521 w 8859525"/>
                  <a:gd name="connsiteY12" fmla="*/ 771142 h 795901"/>
                  <a:gd name="connsiteX13" fmla="*/ 8729244 w 8859525"/>
                  <a:gd name="connsiteY13" fmla="*/ 737154 h 795901"/>
                  <a:gd name="connsiteX14" fmla="*/ 8859525 w 8859525"/>
                  <a:gd name="connsiteY14" fmla="*/ 754148 h 795901"/>
                  <a:gd name="connsiteX15" fmla="*/ 8859525 w 8859525"/>
                  <a:gd name="connsiteY15" fmla="*/ 133791 h 795901"/>
                  <a:gd name="connsiteX16" fmla="*/ 8674949 w 8859525"/>
                  <a:gd name="connsiteY16" fmla="*/ 65870 h 795901"/>
                  <a:gd name="connsiteX17" fmla="*/ 7860653 w 8859525"/>
                  <a:gd name="connsiteY17" fmla="*/ 14889 h 795901"/>
                  <a:gd name="connsiteX18" fmla="*/ 7274362 w 8859525"/>
                  <a:gd name="connsiteY18" fmla="*/ 108364 h 795901"/>
                  <a:gd name="connsiteX19" fmla="*/ 6373212 w 8859525"/>
                  <a:gd name="connsiteY19" fmla="*/ 201839 h 795901"/>
                  <a:gd name="connsiteX20" fmla="*/ 5406921 w 8859525"/>
                  <a:gd name="connsiteY20" fmla="*/ 201839 h 795901"/>
                  <a:gd name="connsiteX21" fmla="*/ 3680631 w 8859525"/>
                  <a:gd name="connsiteY21" fmla="*/ 193333 h 795901"/>
                  <a:gd name="connsiteX22" fmla="*/ 2594903 w 8859525"/>
                  <a:gd name="connsiteY22" fmla="*/ 65870 h 795901"/>
                  <a:gd name="connsiteX23" fmla="*/ 803471 w 8859525"/>
                  <a:gd name="connsiteY23" fmla="*/ 57364 h 795901"/>
                  <a:gd name="connsiteX24" fmla="*/ 263649 w 8859525"/>
                  <a:gd name="connsiteY24" fmla="*/ 66415 h 795901"/>
                  <a:gd name="connsiteX0" fmla="*/ 224684 w 8820560"/>
                  <a:gd name="connsiteY0" fmla="*/ 66415 h 815564"/>
                  <a:gd name="connsiteX1" fmla="*/ 199987 w 8820560"/>
                  <a:gd name="connsiteY1" fmla="*/ 726571 h 815564"/>
                  <a:gd name="connsiteX2" fmla="*/ 1122769 w 8820560"/>
                  <a:gd name="connsiteY2" fmla="*/ 754148 h 815564"/>
                  <a:gd name="connsiteX3" fmla="*/ 1817628 w 8820560"/>
                  <a:gd name="connsiteY3" fmla="*/ 788136 h 815564"/>
                  <a:gd name="connsiteX4" fmla="*/ 2273638 w 8820560"/>
                  <a:gd name="connsiteY4" fmla="*/ 728648 h 815564"/>
                  <a:gd name="connsiteX5" fmla="*/ 2751360 w 8820560"/>
                  <a:gd name="connsiteY5" fmla="*/ 728648 h 815564"/>
                  <a:gd name="connsiteX6" fmla="*/ 3522229 w 8820560"/>
                  <a:gd name="connsiteY6" fmla="*/ 771142 h 815564"/>
                  <a:gd name="connsiteX7" fmla="*/ 4401665 w 8820560"/>
                  <a:gd name="connsiteY7" fmla="*/ 754148 h 815564"/>
                  <a:gd name="connsiteX8" fmla="*/ 5031383 w 8820560"/>
                  <a:gd name="connsiteY8" fmla="*/ 762654 h 815564"/>
                  <a:gd name="connsiteX9" fmla="*/ 5867393 w 8820560"/>
                  <a:gd name="connsiteY9" fmla="*/ 762654 h 815564"/>
                  <a:gd name="connsiteX10" fmla="*/ 6931406 w 8820560"/>
                  <a:gd name="connsiteY10" fmla="*/ 788154 h 815564"/>
                  <a:gd name="connsiteX11" fmla="*/ 7680561 w 8820560"/>
                  <a:gd name="connsiteY11" fmla="*/ 779648 h 815564"/>
                  <a:gd name="connsiteX12" fmla="*/ 8212556 w 8820560"/>
                  <a:gd name="connsiteY12" fmla="*/ 771142 h 815564"/>
                  <a:gd name="connsiteX13" fmla="*/ 8690279 w 8820560"/>
                  <a:gd name="connsiteY13" fmla="*/ 737154 h 815564"/>
                  <a:gd name="connsiteX14" fmla="*/ 8820560 w 8820560"/>
                  <a:gd name="connsiteY14" fmla="*/ 754148 h 815564"/>
                  <a:gd name="connsiteX15" fmla="*/ 8820560 w 8820560"/>
                  <a:gd name="connsiteY15" fmla="*/ 133791 h 815564"/>
                  <a:gd name="connsiteX16" fmla="*/ 8635984 w 8820560"/>
                  <a:gd name="connsiteY16" fmla="*/ 65870 h 815564"/>
                  <a:gd name="connsiteX17" fmla="*/ 7821688 w 8820560"/>
                  <a:gd name="connsiteY17" fmla="*/ 14889 h 815564"/>
                  <a:gd name="connsiteX18" fmla="*/ 7235397 w 8820560"/>
                  <a:gd name="connsiteY18" fmla="*/ 108364 h 815564"/>
                  <a:gd name="connsiteX19" fmla="*/ 6334247 w 8820560"/>
                  <a:gd name="connsiteY19" fmla="*/ 201839 h 815564"/>
                  <a:gd name="connsiteX20" fmla="*/ 5367956 w 8820560"/>
                  <a:gd name="connsiteY20" fmla="*/ 201839 h 815564"/>
                  <a:gd name="connsiteX21" fmla="*/ 3641666 w 8820560"/>
                  <a:gd name="connsiteY21" fmla="*/ 193333 h 815564"/>
                  <a:gd name="connsiteX22" fmla="*/ 2555938 w 8820560"/>
                  <a:gd name="connsiteY22" fmla="*/ 65870 h 815564"/>
                  <a:gd name="connsiteX23" fmla="*/ 764506 w 8820560"/>
                  <a:gd name="connsiteY23" fmla="*/ 57364 h 815564"/>
                  <a:gd name="connsiteX24" fmla="*/ 224684 w 8820560"/>
                  <a:gd name="connsiteY24" fmla="*/ 66415 h 815564"/>
                  <a:gd name="connsiteX0" fmla="*/ 93047 w 8688923"/>
                  <a:gd name="connsiteY0" fmla="*/ 66415 h 795903"/>
                  <a:gd name="connsiteX1" fmla="*/ 71109 w 8688923"/>
                  <a:gd name="connsiteY1" fmla="*/ 350379 h 795903"/>
                  <a:gd name="connsiteX2" fmla="*/ 68350 w 8688923"/>
                  <a:gd name="connsiteY2" fmla="*/ 726571 h 795903"/>
                  <a:gd name="connsiteX3" fmla="*/ 991132 w 8688923"/>
                  <a:gd name="connsiteY3" fmla="*/ 754148 h 795903"/>
                  <a:gd name="connsiteX4" fmla="*/ 1685991 w 8688923"/>
                  <a:gd name="connsiteY4" fmla="*/ 788136 h 795903"/>
                  <a:gd name="connsiteX5" fmla="*/ 2142001 w 8688923"/>
                  <a:gd name="connsiteY5" fmla="*/ 728648 h 795903"/>
                  <a:gd name="connsiteX6" fmla="*/ 2619723 w 8688923"/>
                  <a:gd name="connsiteY6" fmla="*/ 728648 h 795903"/>
                  <a:gd name="connsiteX7" fmla="*/ 3390592 w 8688923"/>
                  <a:gd name="connsiteY7" fmla="*/ 771142 h 795903"/>
                  <a:gd name="connsiteX8" fmla="*/ 4270028 w 8688923"/>
                  <a:gd name="connsiteY8" fmla="*/ 754148 h 795903"/>
                  <a:gd name="connsiteX9" fmla="*/ 4899746 w 8688923"/>
                  <a:gd name="connsiteY9" fmla="*/ 762654 h 795903"/>
                  <a:gd name="connsiteX10" fmla="*/ 5735756 w 8688923"/>
                  <a:gd name="connsiteY10" fmla="*/ 762654 h 795903"/>
                  <a:gd name="connsiteX11" fmla="*/ 6799769 w 8688923"/>
                  <a:gd name="connsiteY11" fmla="*/ 788154 h 795903"/>
                  <a:gd name="connsiteX12" fmla="*/ 7548924 w 8688923"/>
                  <a:gd name="connsiteY12" fmla="*/ 779648 h 795903"/>
                  <a:gd name="connsiteX13" fmla="*/ 8080919 w 8688923"/>
                  <a:gd name="connsiteY13" fmla="*/ 771142 h 795903"/>
                  <a:gd name="connsiteX14" fmla="*/ 8558642 w 8688923"/>
                  <a:gd name="connsiteY14" fmla="*/ 737154 h 795903"/>
                  <a:gd name="connsiteX15" fmla="*/ 8688923 w 8688923"/>
                  <a:gd name="connsiteY15" fmla="*/ 754148 h 795903"/>
                  <a:gd name="connsiteX16" fmla="*/ 8688923 w 8688923"/>
                  <a:gd name="connsiteY16" fmla="*/ 133791 h 795903"/>
                  <a:gd name="connsiteX17" fmla="*/ 8504347 w 8688923"/>
                  <a:gd name="connsiteY17" fmla="*/ 65870 h 795903"/>
                  <a:gd name="connsiteX18" fmla="*/ 7690051 w 8688923"/>
                  <a:gd name="connsiteY18" fmla="*/ 14889 h 795903"/>
                  <a:gd name="connsiteX19" fmla="*/ 7103760 w 8688923"/>
                  <a:gd name="connsiteY19" fmla="*/ 108364 h 795903"/>
                  <a:gd name="connsiteX20" fmla="*/ 6202610 w 8688923"/>
                  <a:gd name="connsiteY20" fmla="*/ 201839 h 795903"/>
                  <a:gd name="connsiteX21" fmla="*/ 5236319 w 8688923"/>
                  <a:gd name="connsiteY21" fmla="*/ 201839 h 795903"/>
                  <a:gd name="connsiteX22" fmla="*/ 3510029 w 8688923"/>
                  <a:gd name="connsiteY22" fmla="*/ 193333 h 795903"/>
                  <a:gd name="connsiteX23" fmla="*/ 2424301 w 8688923"/>
                  <a:gd name="connsiteY23" fmla="*/ 65870 h 795903"/>
                  <a:gd name="connsiteX24" fmla="*/ 632869 w 8688923"/>
                  <a:gd name="connsiteY24" fmla="*/ 57364 h 795903"/>
                  <a:gd name="connsiteX25" fmla="*/ 93047 w 8688923"/>
                  <a:gd name="connsiteY25" fmla="*/ 66415 h 795903"/>
                  <a:gd name="connsiteX0" fmla="*/ 91443 w 8687319"/>
                  <a:gd name="connsiteY0" fmla="*/ 66415 h 795901"/>
                  <a:gd name="connsiteX1" fmla="*/ 69505 w 8687319"/>
                  <a:gd name="connsiteY1" fmla="*/ 350379 h 795901"/>
                  <a:gd name="connsiteX2" fmla="*/ 66746 w 8687319"/>
                  <a:gd name="connsiteY2" fmla="*/ 726571 h 795901"/>
                  <a:gd name="connsiteX3" fmla="*/ 989528 w 8687319"/>
                  <a:gd name="connsiteY3" fmla="*/ 754148 h 795901"/>
                  <a:gd name="connsiteX4" fmla="*/ 1684387 w 8687319"/>
                  <a:gd name="connsiteY4" fmla="*/ 788136 h 795901"/>
                  <a:gd name="connsiteX5" fmla="*/ 2140397 w 8687319"/>
                  <a:gd name="connsiteY5" fmla="*/ 728648 h 795901"/>
                  <a:gd name="connsiteX6" fmla="*/ 2618119 w 8687319"/>
                  <a:gd name="connsiteY6" fmla="*/ 728648 h 795901"/>
                  <a:gd name="connsiteX7" fmla="*/ 3388988 w 8687319"/>
                  <a:gd name="connsiteY7" fmla="*/ 771142 h 795901"/>
                  <a:gd name="connsiteX8" fmla="*/ 4268424 w 8687319"/>
                  <a:gd name="connsiteY8" fmla="*/ 754148 h 795901"/>
                  <a:gd name="connsiteX9" fmla="*/ 4898142 w 8687319"/>
                  <a:gd name="connsiteY9" fmla="*/ 762654 h 795901"/>
                  <a:gd name="connsiteX10" fmla="*/ 5734152 w 8687319"/>
                  <a:gd name="connsiteY10" fmla="*/ 762654 h 795901"/>
                  <a:gd name="connsiteX11" fmla="*/ 6798165 w 8687319"/>
                  <a:gd name="connsiteY11" fmla="*/ 788154 h 795901"/>
                  <a:gd name="connsiteX12" fmla="*/ 7547320 w 8687319"/>
                  <a:gd name="connsiteY12" fmla="*/ 779648 h 795901"/>
                  <a:gd name="connsiteX13" fmla="*/ 8079315 w 8687319"/>
                  <a:gd name="connsiteY13" fmla="*/ 771142 h 795901"/>
                  <a:gd name="connsiteX14" fmla="*/ 8557038 w 8687319"/>
                  <a:gd name="connsiteY14" fmla="*/ 737154 h 795901"/>
                  <a:gd name="connsiteX15" fmla="*/ 8687319 w 8687319"/>
                  <a:gd name="connsiteY15" fmla="*/ 754148 h 795901"/>
                  <a:gd name="connsiteX16" fmla="*/ 8687319 w 8687319"/>
                  <a:gd name="connsiteY16" fmla="*/ 133791 h 795901"/>
                  <a:gd name="connsiteX17" fmla="*/ 8502743 w 8687319"/>
                  <a:gd name="connsiteY17" fmla="*/ 65870 h 795901"/>
                  <a:gd name="connsiteX18" fmla="*/ 7688447 w 8687319"/>
                  <a:gd name="connsiteY18" fmla="*/ 14889 h 795901"/>
                  <a:gd name="connsiteX19" fmla="*/ 7102156 w 8687319"/>
                  <a:gd name="connsiteY19" fmla="*/ 108364 h 795901"/>
                  <a:gd name="connsiteX20" fmla="*/ 6201006 w 8687319"/>
                  <a:gd name="connsiteY20" fmla="*/ 201839 h 795901"/>
                  <a:gd name="connsiteX21" fmla="*/ 5234715 w 8687319"/>
                  <a:gd name="connsiteY21" fmla="*/ 201839 h 795901"/>
                  <a:gd name="connsiteX22" fmla="*/ 3508425 w 8687319"/>
                  <a:gd name="connsiteY22" fmla="*/ 193333 h 795901"/>
                  <a:gd name="connsiteX23" fmla="*/ 2422697 w 8687319"/>
                  <a:gd name="connsiteY23" fmla="*/ 65870 h 795901"/>
                  <a:gd name="connsiteX24" fmla="*/ 631265 w 8687319"/>
                  <a:gd name="connsiteY24" fmla="*/ 57364 h 795901"/>
                  <a:gd name="connsiteX25" fmla="*/ 91443 w 8687319"/>
                  <a:gd name="connsiteY25" fmla="*/ 66415 h 795901"/>
                  <a:gd name="connsiteX0" fmla="*/ 91443 w 8687319"/>
                  <a:gd name="connsiteY0" fmla="*/ 66415 h 795903"/>
                  <a:gd name="connsiteX1" fmla="*/ 69505 w 8687319"/>
                  <a:gd name="connsiteY1" fmla="*/ 350379 h 795903"/>
                  <a:gd name="connsiteX2" fmla="*/ 66746 w 8687319"/>
                  <a:gd name="connsiteY2" fmla="*/ 726571 h 795903"/>
                  <a:gd name="connsiteX3" fmla="*/ 989528 w 8687319"/>
                  <a:gd name="connsiteY3" fmla="*/ 754148 h 795903"/>
                  <a:gd name="connsiteX4" fmla="*/ 1684387 w 8687319"/>
                  <a:gd name="connsiteY4" fmla="*/ 788136 h 795903"/>
                  <a:gd name="connsiteX5" fmla="*/ 2140397 w 8687319"/>
                  <a:gd name="connsiteY5" fmla="*/ 728648 h 795903"/>
                  <a:gd name="connsiteX6" fmla="*/ 2618119 w 8687319"/>
                  <a:gd name="connsiteY6" fmla="*/ 728648 h 795903"/>
                  <a:gd name="connsiteX7" fmla="*/ 3388988 w 8687319"/>
                  <a:gd name="connsiteY7" fmla="*/ 771142 h 795903"/>
                  <a:gd name="connsiteX8" fmla="*/ 4268424 w 8687319"/>
                  <a:gd name="connsiteY8" fmla="*/ 754148 h 795903"/>
                  <a:gd name="connsiteX9" fmla="*/ 4898142 w 8687319"/>
                  <a:gd name="connsiteY9" fmla="*/ 762654 h 795903"/>
                  <a:gd name="connsiteX10" fmla="*/ 5734152 w 8687319"/>
                  <a:gd name="connsiteY10" fmla="*/ 762654 h 795903"/>
                  <a:gd name="connsiteX11" fmla="*/ 6798165 w 8687319"/>
                  <a:gd name="connsiteY11" fmla="*/ 788154 h 795903"/>
                  <a:gd name="connsiteX12" fmla="*/ 7547320 w 8687319"/>
                  <a:gd name="connsiteY12" fmla="*/ 779648 h 795903"/>
                  <a:gd name="connsiteX13" fmla="*/ 8079315 w 8687319"/>
                  <a:gd name="connsiteY13" fmla="*/ 771142 h 795903"/>
                  <a:gd name="connsiteX14" fmla="*/ 8557038 w 8687319"/>
                  <a:gd name="connsiteY14" fmla="*/ 737154 h 795903"/>
                  <a:gd name="connsiteX15" fmla="*/ 8687319 w 8687319"/>
                  <a:gd name="connsiteY15" fmla="*/ 754148 h 795903"/>
                  <a:gd name="connsiteX16" fmla="*/ 8687319 w 8687319"/>
                  <a:gd name="connsiteY16" fmla="*/ 133791 h 795903"/>
                  <a:gd name="connsiteX17" fmla="*/ 8502743 w 8687319"/>
                  <a:gd name="connsiteY17" fmla="*/ 65870 h 795903"/>
                  <a:gd name="connsiteX18" fmla="*/ 7688447 w 8687319"/>
                  <a:gd name="connsiteY18" fmla="*/ 14889 h 795903"/>
                  <a:gd name="connsiteX19" fmla="*/ 7102156 w 8687319"/>
                  <a:gd name="connsiteY19" fmla="*/ 108364 h 795903"/>
                  <a:gd name="connsiteX20" fmla="*/ 6201006 w 8687319"/>
                  <a:gd name="connsiteY20" fmla="*/ 201839 h 795903"/>
                  <a:gd name="connsiteX21" fmla="*/ 5234715 w 8687319"/>
                  <a:gd name="connsiteY21" fmla="*/ 201839 h 795903"/>
                  <a:gd name="connsiteX22" fmla="*/ 3508425 w 8687319"/>
                  <a:gd name="connsiteY22" fmla="*/ 193333 h 795903"/>
                  <a:gd name="connsiteX23" fmla="*/ 2422697 w 8687319"/>
                  <a:gd name="connsiteY23" fmla="*/ 65870 h 795903"/>
                  <a:gd name="connsiteX24" fmla="*/ 631265 w 8687319"/>
                  <a:gd name="connsiteY24" fmla="*/ 57364 h 795903"/>
                  <a:gd name="connsiteX25" fmla="*/ 91443 w 8687319"/>
                  <a:gd name="connsiteY25" fmla="*/ 66415 h 795903"/>
                  <a:gd name="connsiteX0" fmla="*/ 87616 w 8683492"/>
                  <a:gd name="connsiteY0" fmla="*/ 66415 h 795901"/>
                  <a:gd name="connsiteX1" fmla="*/ 65678 w 8683492"/>
                  <a:gd name="connsiteY1" fmla="*/ 350379 h 795901"/>
                  <a:gd name="connsiteX2" fmla="*/ 80340 w 8683492"/>
                  <a:gd name="connsiteY2" fmla="*/ 609625 h 795901"/>
                  <a:gd name="connsiteX3" fmla="*/ 62919 w 8683492"/>
                  <a:gd name="connsiteY3" fmla="*/ 726571 h 795901"/>
                  <a:gd name="connsiteX4" fmla="*/ 985701 w 8683492"/>
                  <a:gd name="connsiteY4" fmla="*/ 754148 h 795901"/>
                  <a:gd name="connsiteX5" fmla="*/ 1680560 w 8683492"/>
                  <a:gd name="connsiteY5" fmla="*/ 788136 h 795901"/>
                  <a:gd name="connsiteX6" fmla="*/ 2136570 w 8683492"/>
                  <a:gd name="connsiteY6" fmla="*/ 728648 h 795901"/>
                  <a:gd name="connsiteX7" fmla="*/ 2614292 w 8683492"/>
                  <a:gd name="connsiteY7" fmla="*/ 728648 h 795901"/>
                  <a:gd name="connsiteX8" fmla="*/ 3385161 w 8683492"/>
                  <a:gd name="connsiteY8" fmla="*/ 771142 h 795901"/>
                  <a:gd name="connsiteX9" fmla="*/ 4264597 w 8683492"/>
                  <a:gd name="connsiteY9" fmla="*/ 754148 h 795901"/>
                  <a:gd name="connsiteX10" fmla="*/ 4894315 w 8683492"/>
                  <a:gd name="connsiteY10" fmla="*/ 762654 h 795901"/>
                  <a:gd name="connsiteX11" fmla="*/ 5730325 w 8683492"/>
                  <a:gd name="connsiteY11" fmla="*/ 762654 h 795901"/>
                  <a:gd name="connsiteX12" fmla="*/ 6794338 w 8683492"/>
                  <a:gd name="connsiteY12" fmla="*/ 788154 h 795901"/>
                  <a:gd name="connsiteX13" fmla="*/ 7543493 w 8683492"/>
                  <a:gd name="connsiteY13" fmla="*/ 779648 h 795901"/>
                  <a:gd name="connsiteX14" fmla="*/ 8075488 w 8683492"/>
                  <a:gd name="connsiteY14" fmla="*/ 771142 h 795901"/>
                  <a:gd name="connsiteX15" fmla="*/ 8553211 w 8683492"/>
                  <a:gd name="connsiteY15" fmla="*/ 737154 h 795901"/>
                  <a:gd name="connsiteX16" fmla="*/ 8683492 w 8683492"/>
                  <a:gd name="connsiteY16" fmla="*/ 754148 h 795901"/>
                  <a:gd name="connsiteX17" fmla="*/ 8683492 w 8683492"/>
                  <a:gd name="connsiteY17" fmla="*/ 133791 h 795901"/>
                  <a:gd name="connsiteX18" fmla="*/ 8498916 w 8683492"/>
                  <a:gd name="connsiteY18" fmla="*/ 65870 h 795901"/>
                  <a:gd name="connsiteX19" fmla="*/ 7684620 w 8683492"/>
                  <a:gd name="connsiteY19" fmla="*/ 14889 h 795901"/>
                  <a:gd name="connsiteX20" fmla="*/ 7098329 w 8683492"/>
                  <a:gd name="connsiteY20" fmla="*/ 108364 h 795901"/>
                  <a:gd name="connsiteX21" fmla="*/ 6197179 w 8683492"/>
                  <a:gd name="connsiteY21" fmla="*/ 201839 h 795901"/>
                  <a:gd name="connsiteX22" fmla="*/ 5230888 w 8683492"/>
                  <a:gd name="connsiteY22" fmla="*/ 201839 h 795901"/>
                  <a:gd name="connsiteX23" fmla="*/ 3504598 w 8683492"/>
                  <a:gd name="connsiteY23" fmla="*/ 193333 h 795901"/>
                  <a:gd name="connsiteX24" fmla="*/ 2418870 w 8683492"/>
                  <a:gd name="connsiteY24" fmla="*/ 65870 h 795901"/>
                  <a:gd name="connsiteX25" fmla="*/ 627438 w 8683492"/>
                  <a:gd name="connsiteY25" fmla="*/ 57364 h 795901"/>
                  <a:gd name="connsiteX26" fmla="*/ 87616 w 8683492"/>
                  <a:gd name="connsiteY26" fmla="*/ 66415 h 795901"/>
                  <a:gd name="connsiteX0" fmla="*/ 84495 w 8680371"/>
                  <a:gd name="connsiteY0" fmla="*/ 66415 h 795903"/>
                  <a:gd name="connsiteX1" fmla="*/ 62557 w 8680371"/>
                  <a:gd name="connsiteY1" fmla="*/ 350379 h 795903"/>
                  <a:gd name="connsiteX2" fmla="*/ 77219 w 8680371"/>
                  <a:gd name="connsiteY2" fmla="*/ 609625 h 795903"/>
                  <a:gd name="connsiteX3" fmla="*/ 89436 w 8680371"/>
                  <a:gd name="connsiteY3" fmla="*/ 686441 h 795903"/>
                  <a:gd name="connsiteX4" fmla="*/ 59798 w 8680371"/>
                  <a:gd name="connsiteY4" fmla="*/ 726571 h 795903"/>
                  <a:gd name="connsiteX5" fmla="*/ 982580 w 8680371"/>
                  <a:gd name="connsiteY5" fmla="*/ 754148 h 795903"/>
                  <a:gd name="connsiteX6" fmla="*/ 1677439 w 8680371"/>
                  <a:gd name="connsiteY6" fmla="*/ 788136 h 795903"/>
                  <a:gd name="connsiteX7" fmla="*/ 2133449 w 8680371"/>
                  <a:gd name="connsiteY7" fmla="*/ 728648 h 795903"/>
                  <a:gd name="connsiteX8" fmla="*/ 2611171 w 8680371"/>
                  <a:gd name="connsiteY8" fmla="*/ 728648 h 795903"/>
                  <a:gd name="connsiteX9" fmla="*/ 3382040 w 8680371"/>
                  <a:gd name="connsiteY9" fmla="*/ 771142 h 795903"/>
                  <a:gd name="connsiteX10" fmla="*/ 4261476 w 8680371"/>
                  <a:gd name="connsiteY10" fmla="*/ 754148 h 795903"/>
                  <a:gd name="connsiteX11" fmla="*/ 4891194 w 8680371"/>
                  <a:gd name="connsiteY11" fmla="*/ 762654 h 795903"/>
                  <a:gd name="connsiteX12" fmla="*/ 5727204 w 8680371"/>
                  <a:gd name="connsiteY12" fmla="*/ 762654 h 795903"/>
                  <a:gd name="connsiteX13" fmla="*/ 6791217 w 8680371"/>
                  <a:gd name="connsiteY13" fmla="*/ 788154 h 795903"/>
                  <a:gd name="connsiteX14" fmla="*/ 7540372 w 8680371"/>
                  <a:gd name="connsiteY14" fmla="*/ 779648 h 795903"/>
                  <a:gd name="connsiteX15" fmla="*/ 8072367 w 8680371"/>
                  <a:gd name="connsiteY15" fmla="*/ 771142 h 795903"/>
                  <a:gd name="connsiteX16" fmla="*/ 8550090 w 8680371"/>
                  <a:gd name="connsiteY16" fmla="*/ 737154 h 795903"/>
                  <a:gd name="connsiteX17" fmla="*/ 8680371 w 8680371"/>
                  <a:gd name="connsiteY17" fmla="*/ 754148 h 795903"/>
                  <a:gd name="connsiteX18" fmla="*/ 8680371 w 8680371"/>
                  <a:gd name="connsiteY18" fmla="*/ 133791 h 795903"/>
                  <a:gd name="connsiteX19" fmla="*/ 8495795 w 8680371"/>
                  <a:gd name="connsiteY19" fmla="*/ 65870 h 795903"/>
                  <a:gd name="connsiteX20" fmla="*/ 7681499 w 8680371"/>
                  <a:gd name="connsiteY20" fmla="*/ 14889 h 795903"/>
                  <a:gd name="connsiteX21" fmla="*/ 7095208 w 8680371"/>
                  <a:gd name="connsiteY21" fmla="*/ 108364 h 795903"/>
                  <a:gd name="connsiteX22" fmla="*/ 6194058 w 8680371"/>
                  <a:gd name="connsiteY22" fmla="*/ 201839 h 795903"/>
                  <a:gd name="connsiteX23" fmla="*/ 5227767 w 8680371"/>
                  <a:gd name="connsiteY23" fmla="*/ 201839 h 795903"/>
                  <a:gd name="connsiteX24" fmla="*/ 3501477 w 8680371"/>
                  <a:gd name="connsiteY24" fmla="*/ 193333 h 795903"/>
                  <a:gd name="connsiteX25" fmla="*/ 2415749 w 8680371"/>
                  <a:gd name="connsiteY25" fmla="*/ 65870 h 795903"/>
                  <a:gd name="connsiteX26" fmla="*/ 624317 w 8680371"/>
                  <a:gd name="connsiteY26" fmla="*/ 57364 h 795903"/>
                  <a:gd name="connsiteX27" fmla="*/ 84495 w 8680371"/>
                  <a:gd name="connsiteY27" fmla="*/ 66415 h 795903"/>
                  <a:gd name="connsiteX0" fmla="*/ 58632 w 8654508"/>
                  <a:gd name="connsiteY0" fmla="*/ 66415 h 847530"/>
                  <a:gd name="connsiteX1" fmla="*/ 36694 w 8654508"/>
                  <a:gd name="connsiteY1" fmla="*/ 350379 h 847530"/>
                  <a:gd name="connsiteX2" fmla="*/ 51356 w 8654508"/>
                  <a:gd name="connsiteY2" fmla="*/ 609625 h 847530"/>
                  <a:gd name="connsiteX3" fmla="*/ 63573 w 8654508"/>
                  <a:gd name="connsiteY3" fmla="*/ 686441 h 847530"/>
                  <a:gd name="connsiteX4" fmla="*/ 99916 w 8654508"/>
                  <a:gd name="connsiteY4" fmla="*/ 846591 h 847530"/>
                  <a:gd name="connsiteX5" fmla="*/ 956717 w 8654508"/>
                  <a:gd name="connsiteY5" fmla="*/ 754148 h 847530"/>
                  <a:gd name="connsiteX6" fmla="*/ 1651576 w 8654508"/>
                  <a:gd name="connsiteY6" fmla="*/ 788136 h 847530"/>
                  <a:gd name="connsiteX7" fmla="*/ 2107586 w 8654508"/>
                  <a:gd name="connsiteY7" fmla="*/ 728648 h 847530"/>
                  <a:gd name="connsiteX8" fmla="*/ 2585308 w 8654508"/>
                  <a:gd name="connsiteY8" fmla="*/ 728648 h 847530"/>
                  <a:gd name="connsiteX9" fmla="*/ 3356177 w 8654508"/>
                  <a:gd name="connsiteY9" fmla="*/ 771142 h 847530"/>
                  <a:gd name="connsiteX10" fmla="*/ 4235613 w 8654508"/>
                  <a:gd name="connsiteY10" fmla="*/ 754148 h 847530"/>
                  <a:gd name="connsiteX11" fmla="*/ 4865331 w 8654508"/>
                  <a:gd name="connsiteY11" fmla="*/ 762654 h 847530"/>
                  <a:gd name="connsiteX12" fmla="*/ 5701341 w 8654508"/>
                  <a:gd name="connsiteY12" fmla="*/ 762654 h 847530"/>
                  <a:gd name="connsiteX13" fmla="*/ 6765354 w 8654508"/>
                  <a:gd name="connsiteY13" fmla="*/ 788154 h 847530"/>
                  <a:gd name="connsiteX14" fmla="*/ 7514509 w 8654508"/>
                  <a:gd name="connsiteY14" fmla="*/ 779648 h 847530"/>
                  <a:gd name="connsiteX15" fmla="*/ 8046504 w 8654508"/>
                  <a:gd name="connsiteY15" fmla="*/ 771142 h 847530"/>
                  <a:gd name="connsiteX16" fmla="*/ 8524227 w 8654508"/>
                  <a:gd name="connsiteY16" fmla="*/ 737154 h 847530"/>
                  <a:gd name="connsiteX17" fmla="*/ 8654508 w 8654508"/>
                  <a:gd name="connsiteY17" fmla="*/ 754148 h 847530"/>
                  <a:gd name="connsiteX18" fmla="*/ 8654508 w 8654508"/>
                  <a:gd name="connsiteY18" fmla="*/ 133791 h 847530"/>
                  <a:gd name="connsiteX19" fmla="*/ 8469932 w 8654508"/>
                  <a:gd name="connsiteY19" fmla="*/ 65870 h 847530"/>
                  <a:gd name="connsiteX20" fmla="*/ 7655636 w 8654508"/>
                  <a:gd name="connsiteY20" fmla="*/ 14889 h 847530"/>
                  <a:gd name="connsiteX21" fmla="*/ 7069345 w 8654508"/>
                  <a:gd name="connsiteY21" fmla="*/ 108364 h 847530"/>
                  <a:gd name="connsiteX22" fmla="*/ 6168195 w 8654508"/>
                  <a:gd name="connsiteY22" fmla="*/ 201839 h 847530"/>
                  <a:gd name="connsiteX23" fmla="*/ 5201904 w 8654508"/>
                  <a:gd name="connsiteY23" fmla="*/ 201839 h 847530"/>
                  <a:gd name="connsiteX24" fmla="*/ 3475614 w 8654508"/>
                  <a:gd name="connsiteY24" fmla="*/ 193333 h 847530"/>
                  <a:gd name="connsiteX25" fmla="*/ 2389886 w 8654508"/>
                  <a:gd name="connsiteY25" fmla="*/ 65870 h 847530"/>
                  <a:gd name="connsiteX26" fmla="*/ 598454 w 8654508"/>
                  <a:gd name="connsiteY26" fmla="*/ 57364 h 847530"/>
                  <a:gd name="connsiteX27" fmla="*/ 58632 w 8654508"/>
                  <a:gd name="connsiteY27" fmla="*/ 66415 h 847530"/>
                  <a:gd name="connsiteX0" fmla="*/ 54170 w 8650046"/>
                  <a:gd name="connsiteY0" fmla="*/ 66415 h 847528"/>
                  <a:gd name="connsiteX1" fmla="*/ 20012 w 8650046"/>
                  <a:gd name="connsiteY1" fmla="*/ 139144 h 847528"/>
                  <a:gd name="connsiteX2" fmla="*/ 32232 w 8650046"/>
                  <a:gd name="connsiteY2" fmla="*/ 350379 h 847528"/>
                  <a:gd name="connsiteX3" fmla="*/ 46894 w 8650046"/>
                  <a:gd name="connsiteY3" fmla="*/ 609625 h 847528"/>
                  <a:gd name="connsiteX4" fmla="*/ 59111 w 8650046"/>
                  <a:gd name="connsiteY4" fmla="*/ 686441 h 847528"/>
                  <a:gd name="connsiteX5" fmla="*/ 95454 w 8650046"/>
                  <a:gd name="connsiteY5" fmla="*/ 846591 h 847528"/>
                  <a:gd name="connsiteX6" fmla="*/ 952255 w 8650046"/>
                  <a:gd name="connsiteY6" fmla="*/ 754148 h 847528"/>
                  <a:gd name="connsiteX7" fmla="*/ 1647114 w 8650046"/>
                  <a:gd name="connsiteY7" fmla="*/ 788136 h 847528"/>
                  <a:gd name="connsiteX8" fmla="*/ 2103124 w 8650046"/>
                  <a:gd name="connsiteY8" fmla="*/ 728648 h 847528"/>
                  <a:gd name="connsiteX9" fmla="*/ 2580846 w 8650046"/>
                  <a:gd name="connsiteY9" fmla="*/ 728648 h 847528"/>
                  <a:gd name="connsiteX10" fmla="*/ 3351715 w 8650046"/>
                  <a:gd name="connsiteY10" fmla="*/ 771142 h 847528"/>
                  <a:gd name="connsiteX11" fmla="*/ 4231151 w 8650046"/>
                  <a:gd name="connsiteY11" fmla="*/ 754148 h 847528"/>
                  <a:gd name="connsiteX12" fmla="*/ 4860869 w 8650046"/>
                  <a:gd name="connsiteY12" fmla="*/ 762654 h 847528"/>
                  <a:gd name="connsiteX13" fmla="*/ 5696879 w 8650046"/>
                  <a:gd name="connsiteY13" fmla="*/ 762654 h 847528"/>
                  <a:gd name="connsiteX14" fmla="*/ 6760892 w 8650046"/>
                  <a:gd name="connsiteY14" fmla="*/ 788154 h 847528"/>
                  <a:gd name="connsiteX15" fmla="*/ 7510047 w 8650046"/>
                  <a:gd name="connsiteY15" fmla="*/ 779648 h 847528"/>
                  <a:gd name="connsiteX16" fmla="*/ 8042042 w 8650046"/>
                  <a:gd name="connsiteY16" fmla="*/ 771142 h 847528"/>
                  <a:gd name="connsiteX17" fmla="*/ 8519765 w 8650046"/>
                  <a:gd name="connsiteY17" fmla="*/ 737154 h 847528"/>
                  <a:gd name="connsiteX18" fmla="*/ 8650046 w 8650046"/>
                  <a:gd name="connsiteY18" fmla="*/ 754148 h 847528"/>
                  <a:gd name="connsiteX19" fmla="*/ 8650046 w 8650046"/>
                  <a:gd name="connsiteY19" fmla="*/ 133791 h 847528"/>
                  <a:gd name="connsiteX20" fmla="*/ 8465470 w 8650046"/>
                  <a:gd name="connsiteY20" fmla="*/ 65870 h 847528"/>
                  <a:gd name="connsiteX21" fmla="*/ 7651174 w 8650046"/>
                  <a:gd name="connsiteY21" fmla="*/ 14889 h 847528"/>
                  <a:gd name="connsiteX22" fmla="*/ 7064883 w 8650046"/>
                  <a:gd name="connsiteY22" fmla="*/ 108364 h 847528"/>
                  <a:gd name="connsiteX23" fmla="*/ 6163733 w 8650046"/>
                  <a:gd name="connsiteY23" fmla="*/ 201839 h 847528"/>
                  <a:gd name="connsiteX24" fmla="*/ 5197442 w 8650046"/>
                  <a:gd name="connsiteY24" fmla="*/ 201839 h 847528"/>
                  <a:gd name="connsiteX25" fmla="*/ 3471152 w 8650046"/>
                  <a:gd name="connsiteY25" fmla="*/ 193333 h 847528"/>
                  <a:gd name="connsiteX26" fmla="*/ 2385424 w 8650046"/>
                  <a:gd name="connsiteY26" fmla="*/ 65870 h 847528"/>
                  <a:gd name="connsiteX27" fmla="*/ 593992 w 8650046"/>
                  <a:gd name="connsiteY27" fmla="*/ 57364 h 847528"/>
                  <a:gd name="connsiteX28" fmla="*/ 54170 w 8650046"/>
                  <a:gd name="connsiteY28" fmla="*/ 66415 h 847528"/>
                  <a:gd name="connsiteX0" fmla="*/ 54170 w 8650046"/>
                  <a:gd name="connsiteY0" fmla="*/ 66415 h 847530"/>
                  <a:gd name="connsiteX1" fmla="*/ 20012 w 8650046"/>
                  <a:gd name="connsiteY1" fmla="*/ 139144 h 847530"/>
                  <a:gd name="connsiteX2" fmla="*/ 32232 w 8650046"/>
                  <a:gd name="connsiteY2" fmla="*/ 350379 h 847530"/>
                  <a:gd name="connsiteX3" fmla="*/ 46894 w 8650046"/>
                  <a:gd name="connsiteY3" fmla="*/ 609625 h 847530"/>
                  <a:gd name="connsiteX4" fmla="*/ 59111 w 8650046"/>
                  <a:gd name="connsiteY4" fmla="*/ 686441 h 847530"/>
                  <a:gd name="connsiteX5" fmla="*/ 95454 w 8650046"/>
                  <a:gd name="connsiteY5" fmla="*/ 846591 h 847530"/>
                  <a:gd name="connsiteX6" fmla="*/ 952255 w 8650046"/>
                  <a:gd name="connsiteY6" fmla="*/ 754148 h 847530"/>
                  <a:gd name="connsiteX7" fmla="*/ 1647114 w 8650046"/>
                  <a:gd name="connsiteY7" fmla="*/ 788136 h 847530"/>
                  <a:gd name="connsiteX8" fmla="*/ 2103124 w 8650046"/>
                  <a:gd name="connsiteY8" fmla="*/ 728648 h 847530"/>
                  <a:gd name="connsiteX9" fmla="*/ 2580846 w 8650046"/>
                  <a:gd name="connsiteY9" fmla="*/ 728648 h 847530"/>
                  <a:gd name="connsiteX10" fmla="*/ 3351715 w 8650046"/>
                  <a:gd name="connsiteY10" fmla="*/ 771142 h 847530"/>
                  <a:gd name="connsiteX11" fmla="*/ 4231151 w 8650046"/>
                  <a:gd name="connsiteY11" fmla="*/ 754148 h 847530"/>
                  <a:gd name="connsiteX12" fmla="*/ 4860869 w 8650046"/>
                  <a:gd name="connsiteY12" fmla="*/ 762654 h 847530"/>
                  <a:gd name="connsiteX13" fmla="*/ 5696879 w 8650046"/>
                  <a:gd name="connsiteY13" fmla="*/ 762654 h 847530"/>
                  <a:gd name="connsiteX14" fmla="*/ 6760892 w 8650046"/>
                  <a:gd name="connsiteY14" fmla="*/ 788154 h 847530"/>
                  <a:gd name="connsiteX15" fmla="*/ 7510047 w 8650046"/>
                  <a:gd name="connsiteY15" fmla="*/ 779648 h 847530"/>
                  <a:gd name="connsiteX16" fmla="*/ 8042042 w 8650046"/>
                  <a:gd name="connsiteY16" fmla="*/ 771142 h 847530"/>
                  <a:gd name="connsiteX17" fmla="*/ 8519765 w 8650046"/>
                  <a:gd name="connsiteY17" fmla="*/ 737154 h 847530"/>
                  <a:gd name="connsiteX18" fmla="*/ 8650046 w 8650046"/>
                  <a:gd name="connsiteY18" fmla="*/ 754148 h 847530"/>
                  <a:gd name="connsiteX19" fmla="*/ 8650046 w 8650046"/>
                  <a:gd name="connsiteY19" fmla="*/ 133791 h 847530"/>
                  <a:gd name="connsiteX20" fmla="*/ 8465470 w 8650046"/>
                  <a:gd name="connsiteY20" fmla="*/ 65870 h 847530"/>
                  <a:gd name="connsiteX21" fmla="*/ 7651174 w 8650046"/>
                  <a:gd name="connsiteY21" fmla="*/ 14889 h 847530"/>
                  <a:gd name="connsiteX22" fmla="*/ 7064883 w 8650046"/>
                  <a:gd name="connsiteY22" fmla="*/ 108364 h 847530"/>
                  <a:gd name="connsiteX23" fmla="*/ 6163733 w 8650046"/>
                  <a:gd name="connsiteY23" fmla="*/ 201839 h 847530"/>
                  <a:gd name="connsiteX24" fmla="*/ 5197442 w 8650046"/>
                  <a:gd name="connsiteY24" fmla="*/ 201839 h 847530"/>
                  <a:gd name="connsiteX25" fmla="*/ 3471152 w 8650046"/>
                  <a:gd name="connsiteY25" fmla="*/ 193333 h 847530"/>
                  <a:gd name="connsiteX26" fmla="*/ 2385424 w 8650046"/>
                  <a:gd name="connsiteY26" fmla="*/ 65870 h 847530"/>
                  <a:gd name="connsiteX27" fmla="*/ 593992 w 8650046"/>
                  <a:gd name="connsiteY27" fmla="*/ 57364 h 847530"/>
                  <a:gd name="connsiteX28" fmla="*/ 54170 w 8650046"/>
                  <a:gd name="connsiteY28" fmla="*/ 66415 h 847530"/>
                  <a:gd name="connsiteX0" fmla="*/ 48208 w 8644084"/>
                  <a:gd name="connsiteY0" fmla="*/ 66415 h 847528"/>
                  <a:gd name="connsiteX1" fmla="*/ 14050 w 8644084"/>
                  <a:gd name="connsiteY1" fmla="*/ 139144 h 847528"/>
                  <a:gd name="connsiteX2" fmla="*/ 26270 w 8644084"/>
                  <a:gd name="connsiteY2" fmla="*/ 350379 h 847528"/>
                  <a:gd name="connsiteX3" fmla="*/ 40932 w 8644084"/>
                  <a:gd name="connsiteY3" fmla="*/ 609625 h 847528"/>
                  <a:gd name="connsiteX4" fmla="*/ 53149 w 8644084"/>
                  <a:gd name="connsiteY4" fmla="*/ 686441 h 847528"/>
                  <a:gd name="connsiteX5" fmla="*/ 89492 w 8644084"/>
                  <a:gd name="connsiteY5" fmla="*/ 846591 h 847528"/>
                  <a:gd name="connsiteX6" fmla="*/ 946293 w 8644084"/>
                  <a:gd name="connsiteY6" fmla="*/ 754148 h 847528"/>
                  <a:gd name="connsiteX7" fmla="*/ 1641152 w 8644084"/>
                  <a:gd name="connsiteY7" fmla="*/ 788136 h 847528"/>
                  <a:gd name="connsiteX8" fmla="*/ 2097162 w 8644084"/>
                  <a:gd name="connsiteY8" fmla="*/ 728648 h 847528"/>
                  <a:gd name="connsiteX9" fmla="*/ 2574884 w 8644084"/>
                  <a:gd name="connsiteY9" fmla="*/ 728648 h 847528"/>
                  <a:gd name="connsiteX10" fmla="*/ 3345753 w 8644084"/>
                  <a:gd name="connsiteY10" fmla="*/ 771142 h 847528"/>
                  <a:gd name="connsiteX11" fmla="*/ 4225189 w 8644084"/>
                  <a:gd name="connsiteY11" fmla="*/ 754148 h 847528"/>
                  <a:gd name="connsiteX12" fmla="*/ 4854907 w 8644084"/>
                  <a:gd name="connsiteY12" fmla="*/ 762654 h 847528"/>
                  <a:gd name="connsiteX13" fmla="*/ 5690917 w 8644084"/>
                  <a:gd name="connsiteY13" fmla="*/ 762654 h 847528"/>
                  <a:gd name="connsiteX14" fmla="*/ 6754930 w 8644084"/>
                  <a:gd name="connsiteY14" fmla="*/ 788154 h 847528"/>
                  <a:gd name="connsiteX15" fmla="*/ 7504085 w 8644084"/>
                  <a:gd name="connsiteY15" fmla="*/ 779648 h 847528"/>
                  <a:gd name="connsiteX16" fmla="*/ 8036080 w 8644084"/>
                  <a:gd name="connsiteY16" fmla="*/ 771142 h 847528"/>
                  <a:gd name="connsiteX17" fmla="*/ 8513803 w 8644084"/>
                  <a:gd name="connsiteY17" fmla="*/ 737154 h 847528"/>
                  <a:gd name="connsiteX18" fmla="*/ 8644084 w 8644084"/>
                  <a:gd name="connsiteY18" fmla="*/ 754148 h 847528"/>
                  <a:gd name="connsiteX19" fmla="*/ 8644084 w 8644084"/>
                  <a:gd name="connsiteY19" fmla="*/ 133791 h 847528"/>
                  <a:gd name="connsiteX20" fmla="*/ 8459508 w 8644084"/>
                  <a:gd name="connsiteY20" fmla="*/ 65870 h 847528"/>
                  <a:gd name="connsiteX21" fmla="*/ 7645212 w 8644084"/>
                  <a:gd name="connsiteY21" fmla="*/ 14889 h 847528"/>
                  <a:gd name="connsiteX22" fmla="*/ 7058921 w 8644084"/>
                  <a:gd name="connsiteY22" fmla="*/ 108364 h 847528"/>
                  <a:gd name="connsiteX23" fmla="*/ 6157771 w 8644084"/>
                  <a:gd name="connsiteY23" fmla="*/ 201839 h 847528"/>
                  <a:gd name="connsiteX24" fmla="*/ 5191480 w 8644084"/>
                  <a:gd name="connsiteY24" fmla="*/ 201839 h 847528"/>
                  <a:gd name="connsiteX25" fmla="*/ 3465190 w 8644084"/>
                  <a:gd name="connsiteY25" fmla="*/ 193333 h 847528"/>
                  <a:gd name="connsiteX26" fmla="*/ 2379462 w 8644084"/>
                  <a:gd name="connsiteY26" fmla="*/ 65870 h 847528"/>
                  <a:gd name="connsiteX27" fmla="*/ 588030 w 8644084"/>
                  <a:gd name="connsiteY27" fmla="*/ 57364 h 847528"/>
                  <a:gd name="connsiteX28" fmla="*/ 48208 w 8644084"/>
                  <a:gd name="connsiteY28" fmla="*/ 66415 h 847528"/>
                  <a:gd name="connsiteX0" fmla="*/ 39893 w 8635769"/>
                  <a:gd name="connsiteY0" fmla="*/ 66415 h 847530"/>
                  <a:gd name="connsiteX1" fmla="*/ 5735 w 8635769"/>
                  <a:gd name="connsiteY1" fmla="*/ 139144 h 847530"/>
                  <a:gd name="connsiteX2" fmla="*/ 17955 w 8635769"/>
                  <a:gd name="connsiteY2" fmla="*/ 350379 h 847530"/>
                  <a:gd name="connsiteX3" fmla="*/ 32617 w 8635769"/>
                  <a:gd name="connsiteY3" fmla="*/ 609625 h 847530"/>
                  <a:gd name="connsiteX4" fmla="*/ 44834 w 8635769"/>
                  <a:gd name="connsiteY4" fmla="*/ 686441 h 847530"/>
                  <a:gd name="connsiteX5" fmla="*/ 81177 w 8635769"/>
                  <a:gd name="connsiteY5" fmla="*/ 846591 h 847530"/>
                  <a:gd name="connsiteX6" fmla="*/ 937978 w 8635769"/>
                  <a:gd name="connsiteY6" fmla="*/ 754148 h 847530"/>
                  <a:gd name="connsiteX7" fmla="*/ 1632837 w 8635769"/>
                  <a:gd name="connsiteY7" fmla="*/ 788136 h 847530"/>
                  <a:gd name="connsiteX8" fmla="*/ 2088847 w 8635769"/>
                  <a:gd name="connsiteY8" fmla="*/ 728648 h 847530"/>
                  <a:gd name="connsiteX9" fmla="*/ 2566569 w 8635769"/>
                  <a:gd name="connsiteY9" fmla="*/ 728648 h 847530"/>
                  <a:gd name="connsiteX10" fmla="*/ 3337438 w 8635769"/>
                  <a:gd name="connsiteY10" fmla="*/ 771142 h 847530"/>
                  <a:gd name="connsiteX11" fmla="*/ 4216874 w 8635769"/>
                  <a:gd name="connsiteY11" fmla="*/ 754148 h 847530"/>
                  <a:gd name="connsiteX12" fmla="*/ 4846592 w 8635769"/>
                  <a:gd name="connsiteY12" fmla="*/ 762654 h 847530"/>
                  <a:gd name="connsiteX13" fmla="*/ 5682602 w 8635769"/>
                  <a:gd name="connsiteY13" fmla="*/ 762654 h 847530"/>
                  <a:gd name="connsiteX14" fmla="*/ 6746615 w 8635769"/>
                  <a:gd name="connsiteY14" fmla="*/ 788154 h 847530"/>
                  <a:gd name="connsiteX15" fmla="*/ 7495770 w 8635769"/>
                  <a:gd name="connsiteY15" fmla="*/ 779648 h 847530"/>
                  <a:gd name="connsiteX16" fmla="*/ 8027765 w 8635769"/>
                  <a:gd name="connsiteY16" fmla="*/ 771142 h 847530"/>
                  <a:gd name="connsiteX17" fmla="*/ 8505488 w 8635769"/>
                  <a:gd name="connsiteY17" fmla="*/ 737154 h 847530"/>
                  <a:gd name="connsiteX18" fmla="*/ 8635769 w 8635769"/>
                  <a:gd name="connsiteY18" fmla="*/ 754148 h 847530"/>
                  <a:gd name="connsiteX19" fmla="*/ 8635769 w 8635769"/>
                  <a:gd name="connsiteY19" fmla="*/ 133791 h 847530"/>
                  <a:gd name="connsiteX20" fmla="*/ 8451193 w 8635769"/>
                  <a:gd name="connsiteY20" fmla="*/ 65870 h 847530"/>
                  <a:gd name="connsiteX21" fmla="*/ 7636897 w 8635769"/>
                  <a:gd name="connsiteY21" fmla="*/ 14889 h 847530"/>
                  <a:gd name="connsiteX22" fmla="*/ 7050606 w 8635769"/>
                  <a:gd name="connsiteY22" fmla="*/ 108364 h 847530"/>
                  <a:gd name="connsiteX23" fmla="*/ 6149456 w 8635769"/>
                  <a:gd name="connsiteY23" fmla="*/ 201839 h 847530"/>
                  <a:gd name="connsiteX24" fmla="*/ 5183165 w 8635769"/>
                  <a:gd name="connsiteY24" fmla="*/ 201839 h 847530"/>
                  <a:gd name="connsiteX25" fmla="*/ 3456875 w 8635769"/>
                  <a:gd name="connsiteY25" fmla="*/ 193333 h 847530"/>
                  <a:gd name="connsiteX26" fmla="*/ 2371147 w 8635769"/>
                  <a:gd name="connsiteY26" fmla="*/ 65870 h 847530"/>
                  <a:gd name="connsiteX27" fmla="*/ 579715 w 8635769"/>
                  <a:gd name="connsiteY27" fmla="*/ 57364 h 847530"/>
                  <a:gd name="connsiteX28" fmla="*/ 39893 w 8635769"/>
                  <a:gd name="connsiteY28" fmla="*/ 66415 h 847530"/>
                  <a:gd name="connsiteX0" fmla="*/ 39893 w 8635769"/>
                  <a:gd name="connsiteY0" fmla="*/ 66415 h 847528"/>
                  <a:gd name="connsiteX1" fmla="*/ 5735 w 8635769"/>
                  <a:gd name="connsiteY1" fmla="*/ 139144 h 847528"/>
                  <a:gd name="connsiteX2" fmla="*/ 17955 w 8635769"/>
                  <a:gd name="connsiteY2" fmla="*/ 350379 h 847528"/>
                  <a:gd name="connsiteX3" fmla="*/ 32617 w 8635769"/>
                  <a:gd name="connsiteY3" fmla="*/ 609625 h 847528"/>
                  <a:gd name="connsiteX4" fmla="*/ 44834 w 8635769"/>
                  <a:gd name="connsiteY4" fmla="*/ 686441 h 847528"/>
                  <a:gd name="connsiteX5" fmla="*/ 81177 w 8635769"/>
                  <a:gd name="connsiteY5" fmla="*/ 846591 h 847528"/>
                  <a:gd name="connsiteX6" fmla="*/ 937978 w 8635769"/>
                  <a:gd name="connsiteY6" fmla="*/ 754148 h 847528"/>
                  <a:gd name="connsiteX7" fmla="*/ 1632837 w 8635769"/>
                  <a:gd name="connsiteY7" fmla="*/ 788136 h 847528"/>
                  <a:gd name="connsiteX8" fmla="*/ 2088847 w 8635769"/>
                  <a:gd name="connsiteY8" fmla="*/ 728648 h 847528"/>
                  <a:gd name="connsiteX9" fmla="*/ 2566569 w 8635769"/>
                  <a:gd name="connsiteY9" fmla="*/ 728648 h 847528"/>
                  <a:gd name="connsiteX10" fmla="*/ 3337438 w 8635769"/>
                  <a:gd name="connsiteY10" fmla="*/ 771142 h 847528"/>
                  <a:gd name="connsiteX11" fmla="*/ 4216874 w 8635769"/>
                  <a:gd name="connsiteY11" fmla="*/ 754148 h 847528"/>
                  <a:gd name="connsiteX12" fmla="*/ 4846592 w 8635769"/>
                  <a:gd name="connsiteY12" fmla="*/ 762654 h 847528"/>
                  <a:gd name="connsiteX13" fmla="*/ 5682602 w 8635769"/>
                  <a:gd name="connsiteY13" fmla="*/ 762654 h 847528"/>
                  <a:gd name="connsiteX14" fmla="*/ 6746615 w 8635769"/>
                  <a:gd name="connsiteY14" fmla="*/ 788154 h 847528"/>
                  <a:gd name="connsiteX15" fmla="*/ 7495770 w 8635769"/>
                  <a:gd name="connsiteY15" fmla="*/ 779648 h 847528"/>
                  <a:gd name="connsiteX16" fmla="*/ 8027765 w 8635769"/>
                  <a:gd name="connsiteY16" fmla="*/ 771142 h 847528"/>
                  <a:gd name="connsiteX17" fmla="*/ 8505488 w 8635769"/>
                  <a:gd name="connsiteY17" fmla="*/ 737154 h 847528"/>
                  <a:gd name="connsiteX18" fmla="*/ 8635769 w 8635769"/>
                  <a:gd name="connsiteY18" fmla="*/ 754148 h 847528"/>
                  <a:gd name="connsiteX19" fmla="*/ 8635769 w 8635769"/>
                  <a:gd name="connsiteY19" fmla="*/ 133791 h 847528"/>
                  <a:gd name="connsiteX20" fmla="*/ 8451193 w 8635769"/>
                  <a:gd name="connsiteY20" fmla="*/ 65870 h 847528"/>
                  <a:gd name="connsiteX21" fmla="*/ 7636897 w 8635769"/>
                  <a:gd name="connsiteY21" fmla="*/ 14889 h 847528"/>
                  <a:gd name="connsiteX22" fmla="*/ 7050606 w 8635769"/>
                  <a:gd name="connsiteY22" fmla="*/ 108364 h 847528"/>
                  <a:gd name="connsiteX23" fmla="*/ 6149456 w 8635769"/>
                  <a:gd name="connsiteY23" fmla="*/ 201839 h 847528"/>
                  <a:gd name="connsiteX24" fmla="*/ 5183165 w 8635769"/>
                  <a:gd name="connsiteY24" fmla="*/ 201839 h 847528"/>
                  <a:gd name="connsiteX25" fmla="*/ 3456875 w 8635769"/>
                  <a:gd name="connsiteY25" fmla="*/ 193333 h 847528"/>
                  <a:gd name="connsiteX26" fmla="*/ 2371147 w 8635769"/>
                  <a:gd name="connsiteY26" fmla="*/ 65870 h 847528"/>
                  <a:gd name="connsiteX27" fmla="*/ 579715 w 8635769"/>
                  <a:gd name="connsiteY27" fmla="*/ 57364 h 847528"/>
                  <a:gd name="connsiteX28" fmla="*/ 39893 w 8635769"/>
                  <a:gd name="connsiteY28" fmla="*/ 66415 h 847528"/>
                  <a:gd name="connsiteX0" fmla="*/ 36653 w 8632529"/>
                  <a:gd name="connsiteY0" fmla="*/ 66415 h 847530"/>
                  <a:gd name="connsiteX1" fmla="*/ 2495 w 8632529"/>
                  <a:gd name="connsiteY1" fmla="*/ 139144 h 847530"/>
                  <a:gd name="connsiteX2" fmla="*/ 14715 w 8632529"/>
                  <a:gd name="connsiteY2" fmla="*/ 350379 h 847530"/>
                  <a:gd name="connsiteX3" fmla="*/ 29377 w 8632529"/>
                  <a:gd name="connsiteY3" fmla="*/ 609625 h 847530"/>
                  <a:gd name="connsiteX4" fmla="*/ 41594 w 8632529"/>
                  <a:gd name="connsiteY4" fmla="*/ 686441 h 847530"/>
                  <a:gd name="connsiteX5" fmla="*/ 77937 w 8632529"/>
                  <a:gd name="connsiteY5" fmla="*/ 846591 h 847530"/>
                  <a:gd name="connsiteX6" fmla="*/ 934738 w 8632529"/>
                  <a:gd name="connsiteY6" fmla="*/ 754148 h 847530"/>
                  <a:gd name="connsiteX7" fmla="*/ 1629597 w 8632529"/>
                  <a:gd name="connsiteY7" fmla="*/ 788136 h 847530"/>
                  <a:gd name="connsiteX8" fmla="*/ 2085607 w 8632529"/>
                  <a:gd name="connsiteY8" fmla="*/ 728648 h 847530"/>
                  <a:gd name="connsiteX9" fmla="*/ 2563329 w 8632529"/>
                  <a:gd name="connsiteY9" fmla="*/ 728648 h 847530"/>
                  <a:gd name="connsiteX10" fmla="*/ 3334198 w 8632529"/>
                  <a:gd name="connsiteY10" fmla="*/ 771142 h 847530"/>
                  <a:gd name="connsiteX11" fmla="*/ 4213634 w 8632529"/>
                  <a:gd name="connsiteY11" fmla="*/ 754148 h 847530"/>
                  <a:gd name="connsiteX12" fmla="*/ 4843352 w 8632529"/>
                  <a:gd name="connsiteY12" fmla="*/ 762654 h 847530"/>
                  <a:gd name="connsiteX13" fmla="*/ 5679362 w 8632529"/>
                  <a:gd name="connsiteY13" fmla="*/ 762654 h 847530"/>
                  <a:gd name="connsiteX14" fmla="*/ 6743375 w 8632529"/>
                  <a:gd name="connsiteY14" fmla="*/ 788154 h 847530"/>
                  <a:gd name="connsiteX15" fmla="*/ 7492530 w 8632529"/>
                  <a:gd name="connsiteY15" fmla="*/ 779648 h 847530"/>
                  <a:gd name="connsiteX16" fmla="*/ 8024525 w 8632529"/>
                  <a:gd name="connsiteY16" fmla="*/ 771142 h 847530"/>
                  <a:gd name="connsiteX17" fmla="*/ 8502248 w 8632529"/>
                  <a:gd name="connsiteY17" fmla="*/ 737154 h 847530"/>
                  <a:gd name="connsiteX18" fmla="*/ 8632529 w 8632529"/>
                  <a:gd name="connsiteY18" fmla="*/ 754148 h 847530"/>
                  <a:gd name="connsiteX19" fmla="*/ 8632529 w 8632529"/>
                  <a:gd name="connsiteY19" fmla="*/ 133791 h 847530"/>
                  <a:gd name="connsiteX20" fmla="*/ 8447953 w 8632529"/>
                  <a:gd name="connsiteY20" fmla="*/ 65870 h 847530"/>
                  <a:gd name="connsiteX21" fmla="*/ 7633657 w 8632529"/>
                  <a:gd name="connsiteY21" fmla="*/ 14889 h 847530"/>
                  <a:gd name="connsiteX22" fmla="*/ 7047366 w 8632529"/>
                  <a:gd name="connsiteY22" fmla="*/ 108364 h 847530"/>
                  <a:gd name="connsiteX23" fmla="*/ 6146216 w 8632529"/>
                  <a:gd name="connsiteY23" fmla="*/ 201839 h 847530"/>
                  <a:gd name="connsiteX24" fmla="*/ 5179925 w 8632529"/>
                  <a:gd name="connsiteY24" fmla="*/ 201839 h 847530"/>
                  <a:gd name="connsiteX25" fmla="*/ 3453635 w 8632529"/>
                  <a:gd name="connsiteY25" fmla="*/ 193333 h 847530"/>
                  <a:gd name="connsiteX26" fmla="*/ 2367907 w 8632529"/>
                  <a:gd name="connsiteY26" fmla="*/ 65870 h 847530"/>
                  <a:gd name="connsiteX27" fmla="*/ 576475 w 8632529"/>
                  <a:gd name="connsiteY27" fmla="*/ 57364 h 847530"/>
                  <a:gd name="connsiteX28" fmla="*/ 36653 w 863252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148486 w 8634799"/>
                  <a:gd name="connsiteY23" fmla="*/ 201839 h 847528"/>
                  <a:gd name="connsiteX24" fmla="*/ 5182195 w 8634799"/>
                  <a:gd name="connsiteY24" fmla="*/ 201839 h 847528"/>
                  <a:gd name="connsiteX25" fmla="*/ 3455905 w 8634799"/>
                  <a:gd name="connsiteY25" fmla="*/ 193333 h 847528"/>
                  <a:gd name="connsiteX26" fmla="*/ 2370177 w 8634799"/>
                  <a:gd name="connsiteY26" fmla="*/ 65870 h 847528"/>
                  <a:gd name="connsiteX27" fmla="*/ 578745 w 8634799"/>
                  <a:gd name="connsiteY27" fmla="*/ 57364 h 847528"/>
                  <a:gd name="connsiteX28" fmla="*/ 38923 w 8634799"/>
                  <a:gd name="connsiteY28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132068 w 8634799"/>
                  <a:gd name="connsiteY23" fmla="*/ 131955 h 847530"/>
                  <a:gd name="connsiteX24" fmla="*/ 5182195 w 8634799"/>
                  <a:gd name="connsiteY24" fmla="*/ 201839 h 847530"/>
                  <a:gd name="connsiteX25" fmla="*/ 3455905 w 8634799"/>
                  <a:gd name="connsiteY25" fmla="*/ 193333 h 847530"/>
                  <a:gd name="connsiteX26" fmla="*/ 2370177 w 8634799"/>
                  <a:gd name="connsiteY26" fmla="*/ 65870 h 847530"/>
                  <a:gd name="connsiteX27" fmla="*/ 578745 w 8634799"/>
                  <a:gd name="connsiteY27" fmla="*/ 57364 h 847530"/>
                  <a:gd name="connsiteX28" fmla="*/ 38923 w 863479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132068 w 8634799"/>
                  <a:gd name="connsiteY23" fmla="*/ 131955 h 847528"/>
                  <a:gd name="connsiteX24" fmla="*/ 5182195 w 8634799"/>
                  <a:gd name="connsiteY24" fmla="*/ 201839 h 847528"/>
                  <a:gd name="connsiteX25" fmla="*/ 3455905 w 8634799"/>
                  <a:gd name="connsiteY25" fmla="*/ 193333 h 847528"/>
                  <a:gd name="connsiteX26" fmla="*/ 2370177 w 8634799"/>
                  <a:gd name="connsiteY26" fmla="*/ 65870 h 847528"/>
                  <a:gd name="connsiteX27" fmla="*/ 578745 w 8634799"/>
                  <a:gd name="connsiteY27" fmla="*/ 57364 h 847528"/>
                  <a:gd name="connsiteX28" fmla="*/ 38923 w 8634799"/>
                  <a:gd name="connsiteY28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132068 w 8634799"/>
                  <a:gd name="connsiteY23" fmla="*/ 131955 h 847530"/>
                  <a:gd name="connsiteX24" fmla="*/ 5182195 w 8634799"/>
                  <a:gd name="connsiteY24" fmla="*/ 201839 h 847530"/>
                  <a:gd name="connsiteX25" fmla="*/ 3455905 w 8634799"/>
                  <a:gd name="connsiteY25" fmla="*/ 193333 h 847530"/>
                  <a:gd name="connsiteX26" fmla="*/ 2370177 w 8634799"/>
                  <a:gd name="connsiteY26" fmla="*/ 65870 h 847530"/>
                  <a:gd name="connsiteX27" fmla="*/ 578745 w 8634799"/>
                  <a:gd name="connsiteY27" fmla="*/ 57364 h 847530"/>
                  <a:gd name="connsiteX28" fmla="*/ 38923 w 8634799"/>
                  <a:gd name="connsiteY28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342549 w 8634799"/>
                  <a:gd name="connsiteY23" fmla="*/ 55805 h 847528"/>
                  <a:gd name="connsiteX24" fmla="*/ 6132068 w 8634799"/>
                  <a:gd name="connsiteY24" fmla="*/ 131955 h 847528"/>
                  <a:gd name="connsiteX25" fmla="*/ 5182195 w 8634799"/>
                  <a:gd name="connsiteY25" fmla="*/ 201839 h 847528"/>
                  <a:gd name="connsiteX26" fmla="*/ 3455905 w 8634799"/>
                  <a:gd name="connsiteY26" fmla="*/ 193333 h 847528"/>
                  <a:gd name="connsiteX27" fmla="*/ 2370177 w 8634799"/>
                  <a:gd name="connsiteY27" fmla="*/ 65870 h 847528"/>
                  <a:gd name="connsiteX28" fmla="*/ 578745 w 8634799"/>
                  <a:gd name="connsiteY28" fmla="*/ 57364 h 847528"/>
                  <a:gd name="connsiteX29" fmla="*/ 38923 w 8634799"/>
                  <a:gd name="connsiteY29" fmla="*/ 66415 h 847528"/>
                  <a:gd name="connsiteX0" fmla="*/ 38923 w 8634799"/>
                  <a:gd name="connsiteY0" fmla="*/ 66415 h 847530"/>
                  <a:gd name="connsiteX1" fmla="*/ 4765 w 8634799"/>
                  <a:gd name="connsiteY1" fmla="*/ 139144 h 847530"/>
                  <a:gd name="connsiteX2" fmla="*/ 16985 w 8634799"/>
                  <a:gd name="connsiteY2" fmla="*/ 350379 h 847530"/>
                  <a:gd name="connsiteX3" fmla="*/ 31647 w 8634799"/>
                  <a:gd name="connsiteY3" fmla="*/ 609625 h 847530"/>
                  <a:gd name="connsiteX4" fmla="*/ 43864 w 8634799"/>
                  <a:gd name="connsiteY4" fmla="*/ 686441 h 847530"/>
                  <a:gd name="connsiteX5" fmla="*/ 80207 w 8634799"/>
                  <a:gd name="connsiteY5" fmla="*/ 846591 h 847530"/>
                  <a:gd name="connsiteX6" fmla="*/ 937008 w 8634799"/>
                  <a:gd name="connsiteY6" fmla="*/ 754148 h 847530"/>
                  <a:gd name="connsiteX7" fmla="*/ 1631867 w 8634799"/>
                  <a:gd name="connsiteY7" fmla="*/ 788136 h 847530"/>
                  <a:gd name="connsiteX8" fmla="*/ 2087877 w 8634799"/>
                  <a:gd name="connsiteY8" fmla="*/ 728648 h 847530"/>
                  <a:gd name="connsiteX9" fmla="*/ 2565599 w 8634799"/>
                  <a:gd name="connsiteY9" fmla="*/ 728648 h 847530"/>
                  <a:gd name="connsiteX10" fmla="*/ 3336468 w 8634799"/>
                  <a:gd name="connsiteY10" fmla="*/ 771142 h 847530"/>
                  <a:gd name="connsiteX11" fmla="*/ 4215904 w 8634799"/>
                  <a:gd name="connsiteY11" fmla="*/ 754148 h 847530"/>
                  <a:gd name="connsiteX12" fmla="*/ 4845622 w 8634799"/>
                  <a:gd name="connsiteY12" fmla="*/ 762654 h 847530"/>
                  <a:gd name="connsiteX13" fmla="*/ 5681632 w 8634799"/>
                  <a:gd name="connsiteY13" fmla="*/ 762654 h 847530"/>
                  <a:gd name="connsiteX14" fmla="*/ 6745645 w 8634799"/>
                  <a:gd name="connsiteY14" fmla="*/ 788154 h 847530"/>
                  <a:gd name="connsiteX15" fmla="*/ 7494800 w 8634799"/>
                  <a:gd name="connsiteY15" fmla="*/ 779648 h 847530"/>
                  <a:gd name="connsiteX16" fmla="*/ 8026795 w 8634799"/>
                  <a:gd name="connsiteY16" fmla="*/ 771142 h 847530"/>
                  <a:gd name="connsiteX17" fmla="*/ 8504518 w 8634799"/>
                  <a:gd name="connsiteY17" fmla="*/ 737154 h 847530"/>
                  <a:gd name="connsiteX18" fmla="*/ 8634799 w 8634799"/>
                  <a:gd name="connsiteY18" fmla="*/ 754148 h 847530"/>
                  <a:gd name="connsiteX19" fmla="*/ 8634799 w 8634799"/>
                  <a:gd name="connsiteY19" fmla="*/ 133791 h 847530"/>
                  <a:gd name="connsiteX20" fmla="*/ 8450223 w 8634799"/>
                  <a:gd name="connsiteY20" fmla="*/ 65870 h 847530"/>
                  <a:gd name="connsiteX21" fmla="*/ 7635927 w 8634799"/>
                  <a:gd name="connsiteY21" fmla="*/ 14889 h 847530"/>
                  <a:gd name="connsiteX22" fmla="*/ 7049636 w 8634799"/>
                  <a:gd name="connsiteY22" fmla="*/ 108364 h 847530"/>
                  <a:gd name="connsiteX23" fmla="*/ 6342549 w 8634799"/>
                  <a:gd name="connsiteY23" fmla="*/ 55805 h 847530"/>
                  <a:gd name="connsiteX24" fmla="*/ 6132068 w 8634799"/>
                  <a:gd name="connsiteY24" fmla="*/ 131955 h 847530"/>
                  <a:gd name="connsiteX25" fmla="*/ 5182195 w 8634799"/>
                  <a:gd name="connsiteY25" fmla="*/ 201839 h 847530"/>
                  <a:gd name="connsiteX26" fmla="*/ 3455905 w 8634799"/>
                  <a:gd name="connsiteY26" fmla="*/ 193333 h 847530"/>
                  <a:gd name="connsiteX27" fmla="*/ 2370177 w 8634799"/>
                  <a:gd name="connsiteY27" fmla="*/ 65870 h 847530"/>
                  <a:gd name="connsiteX28" fmla="*/ 578745 w 8634799"/>
                  <a:gd name="connsiteY28" fmla="*/ 57364 h 847530"/>
                  <a:gd name="connsiteX29" fmla="*/ 38923 w 8634799"/>
                  <a:gd name="connsiteY29" fmla="*/ 66415 h 847530"/>
                  <a:gd name="connsiteX0" fmla="*/ 38923 w 8634799"/>
                  <a:gd name="connsiteY0" fmla="*/ 66415 h 847528"/>
                  <a:gd name="connsiteX1" fmla="*/ 4765 w 8634799"/>
                  <a:gd name="connsiteY1" fmla="*/ 139144 h 847528"/>
                  <a:gd name="connsiteX2" fmla="*/ 16985 w 8634799"/>
                  <a:gd name="connsiteY2" fmla="*/ 350379 h 847528"/>
                  <a:gd name="connsiteX3" fmla="*/ 31647 w 8634799"/>
                  <a:gd name="connsiteY3" fmla="*/ 609625 h 847528"/>
                  <a:gd name="connsiteX4" fmla="*/ 43864 w 8634799"/>
                  <a:gd name="connsiteY4" fmla="*/ 686441 h 847528"/>
                  <a:gd name="connsiteX5" fmla="*/ 80207 w 8634799"/>
                  <a:gd name="connsiteY5" fmla="*/ 846591 h 847528"/>
                  <a:gd name="connsiteX6" fmla="*/ 937008 w 8634799"/>
                  <a:gd name="connsiteY6" fmla="*/ 754148 h 847528"/>
                  <a:gd name="connsiteX7" fmla="*/ 1631867 w 8634799"/>
                  <a:gd name="connsiteY7" fmla="*/ 788136 h 847528"/>
                  <a:gd name="connsiteX8" fmla="*/ 2087877 w 8634799"/>
                  <a:gd name="connsiteY8" fmla="*/ 728648 h 847528"/>
                  <a:gd name="connsiteX9" fmla="*/ 2565599 w 8634799"/>
                  <a:gd name="connsiteY9" fmla="*/ 728648 h 847528"/>
                  <a:gd name="connsiteX10" fmla="*/ 3336468 w 8634799"/>
                  <a:gd name="connsiteY10" fmla="*/ 771142 h 847528"/>
                  <a:gd name="connsiteX11" fmla="*/ 4215904 w 8634799"/>
                  <a:gd name="connsiteY11" fmla="*/ 754148 h 847528"/>
                  <a:gd name="connsiteX12" fmla="*/ 4845622 w 8634799"/>
                  <a:gd name="connsiteY12" fmla="*/ 762654 h 847528"/>
                  <a:gd name="connsiteX13" fmla="*/ 5681632 w 8634799"/>
                  <a:gd name="connsiteY13" fmla="*/ 762654 h 847528"/>
                  <a:gd name="connsiteX14" fmla="*/ 6745645 w 8634799"/>
                  <a:gd name="connsiteY14" fmla="*/ 788154 h 847528"/>
                  <a:gd name="connsiteX15" fmla="*/ 7494800 w 8634799"/>
                  <a:gd name="connsiteY15" fmla="*/ 779648 h 847528"/>
                  <a:gd name="connsiteX16" fmla="*/ 8026795 w 8634799"/>
                  <a:gd name="connsiteY16" fmla="*/ 771142 h 847528"/>
                  <a:gd name="connsiteX17" fmla="*/ 8504518 w 8634799"/>
                  <a:gd name="connsiteY17" fmla="*/ 737154 h 847528"/>
                  <a:gd name="connsiteX18" fmla="*/ 8634799 w 8634799"/>
                  <a:gd name="connsiteY18" fmla="*/ 754148 h 847528"/>
                  <a:gd name="connsiteX19" fmla="*/ 8634799 w 8634799"/>
                  <a:gd name="connsiteY19" fmla="*/ 133791 h 847528"/>
                  <a:gd name="connsiteX20" fmla="*/ 8450223 w 8634799"/>
                  <a:gd name="connsiteY20" fmla="*/ 65870 h 847528"/>
                  <a:gd name="connsiteX21" fmla="*/ 7635927 w 8634799"/>
                  <a:gd name="connsiteY21" fmla="*/ 14889 h 847528"/>
                  <a:gd name="connsiteX22" fmla="*/ 7049636 w 8634799"/>
                  <a:gd name="connsiteY22" fmla="*/ 108364 h 847528"/>
                  <a:gd name="connsiteX23" fmla="*/ 6342549 w 8634799"/>
                  <a:gd name="connsiteY23" fmla="*/ 55805 h 847528"/>
                  <a:gd name="connsiteX24" fmla="*/ 5902209 w 8634799"/>
                  <a:gd name="connsiteY24" fmla="*/ 158833 h 847528"/>
                  <a:gd name="connsiteX25" fmla="*/ 5182195 w 8634799"/>
                  <a:gd name="connsiteY25" fmla="*/ 201839 h 847528"/>
                  <a:gd name="connsiteX26" fmla="*/ 3455905 w 8634799"/>
                  <a:gd name="connsiteY26" fmla="*/ 193333 h 847528"/>
                  <a:gd name="connsiteX27" fmla="*/ 2370177 w 8634799"/>
                  <a:gd name="connsiteY27" fmla="*/ 65870 h 847528"/>
                  <a:gd name="connsiteX28" fmla="*/ 578745 w 8634799"/>
                  <a:gd name="connsiteY28" fmla="*/ 57364 h 847528"/>
                  <a:gd name="connsiteX29" fmla="*/ 38923 w 8634799"/>
                  <a:gd name="connsiteY29" fmla="*/ 66415 h 847528"/>
                  <a:gd name="connsiteX0" fmla="*/ 38923 w 8634799"/>
                  <a:gd name="connsiteY0" fmla="*/ 111866 h 892981"/>
                  <a:gd name="connsiteX1" fmla="*/ 4765 w 8634799"/>
                  <a:gd name="connsiteY1" fmla="*/ 184595 h 892981"/>
                  <a:gd name="connsiteX2" fmla="*/ 16985 w 8634799"/>
                  <a:gd name="connsiteY2" fmla="*/ 395830 h 892981"/>
                  <a:gd name="connsiteX3" fmla="*/ 31647 w 8634799"/>
                  <a:gd name="connsiteY3" fmla="*/ 655076 h 892981"/>
                  <a:gd name="connsiteX4" fmla="*/ 43864 w 8634799"/>
                  <a:gd name="connsiteY4" fmla="*/ 731892 h 892981"/>
                  <a:gd name="connsiteX5" fmla="*/ 80207 w 8634799"/>
                  <a:gd name="connsiteY5" fmla="*/ 892042 h 892981"/>
                  <a:gd name="connsiteX6" fmla="*/ 937008 w 8634799"/>
                  <a:gd name="connsiteY6" fmla="*/ 799599 h 892981"/>
                  <a:gd name="connsiteX7" fmla="*/ 1631867 w 8634799"/>
                  <a:gd name="connsiteY7" fmla="*/ 833587 h 892981"/>
                  <a:gd name="connsiteX8" fmla="*/ 2087877 w 8634799"/>
                  <a:gd name="connsiteY8" fmla="*/ 774099 h 892981"/>
                  <a:gd name="connsiteX9" fmla="*/ 2565599 w 8634799"/>
                  <a:gd name="connsiteY9" fmla="*/ 774099 h 892981"/>
                  <a:gd name="connsiteX10" fmla="*/ 3336468 w 8634799"/>
                  <a:gd name="connsiteY10" fmla="*/ 816593 h 892981"/>
                  <a:gd name="connsiteX11" fmla="*/ 4215904 w 8634799"/>
                  <a:gd name="connsiteY11" fmla="*/ 799599 h 892981"/>
                  <a:gd name="connsiteX12" fmla="*/ 4845622 w 8634799"/>
                  <a:gd name="connsiteY12" fmla="*/ 808105 h 892981"/>
                  <a:gd name="connsiteX13" fmla="*/ 5681632 w 8634799"/>
                  <a:gd name="connsiteY13" fmla="*/ 808105 h 892981"/>
                  <a:gd name="connsiteX14" fmla="*/ 6745645 w 8634799"/>
                  <a:gd name="connsiteY14" fmla="*/ 833605 h 892981"/>
                  <a:gd name="connsiteX15" fmla="*/ 7494800 w 8634799"/>
                  <a:gd name="connsiteY15" fmla="*/ 825099 h 892981"/>
                  <a:gd name="connsiteX16" fmla="*/ 8026795 w 8634799"/>
                  <a:gd name="connsiteY16" fmla="*/ 816593 h 892981"/>
                  <a:gd name="connsiteX17" fmla="*/ 8504518 w 8634799"/>
                  <a:gd name="connsiteY17" fmla="*/ 782605 h 892981"/>
                  <a:gd name="connsiteX18" fmla="*/ 8634799 w 8634799"/>
                  <a:gd name="connsiteY18" fmla="*/ 799599 h 892981"/>
                  <a:gd name="connsiteX19" fmla="*/ 8634799 w 8634799"/>
                  <a:gd name="connsiteY19" fmla="*/ 179242 h 892981"/>
                  <a:gd name="connsiteX20" fmla="*/ 8450223 w 8634799"/>
                  <a:gd name="connsiteY20" fmla="*/ 111321 h 892981"/>
                  <a:gd name="connsiteX21" fmla="*/ 7635927 w 8634799"/>
                  <a:gd name="connsiteY21" fmla="*/ 60340 h 892981"/>
                  <a:gd name="connsiteX22" fmla="*/ 7049636 w 8634799"/>
                  <a:gd name="connsiteY22" fmla="*/ 153815 h 892981"/>
                  <a:gd name="connsiteX23" fmla="*/ 6342549 w 8634799"/>
                  <a:gd name="connsiteY23" fmla="*/ 101256 h 892981"/>
                  <a:gd name="connsiteX24" fmla="*/ 5902209 w 8634799"/>
                  <a:gd name="connsiteY24" fmla="*/ 204284 h 892981"/>
                  <a:gd name="connsiteX25" fmla="*/ 5182195 w 8634799"/>
                  <a:gd name="connsiteY25" fmla="*/ 247290 h 892981"/>
                  <a:gd name="connsiteX26" fmla="*/ 3469826 w 8634799"/>
                  <a:gd name="connsiteY26" fmla="*/ 5421 h 892981"/>
                  <a:gd name="connsiteX27" fmla="*/ 2370177 w 8634799"/>
                  <a:gd name="connsiteY27" fmla="*/ 111321 h 892981"/>
                  <a:gd name="connsiteX28" fmla="*/ 578745 w 8634799"/>
                  <a:gd name="connsiteY28" fmla="*/ 102815 h 892981"/>
                  <a:gd name="connsiteX29" fmla="*/ 38923 w 8634799"/>
                  <a:gd name="connsiteY29" fmla="*/ 111866 h 892981"/>
                  <a:gd name="connsiteX0" fmla="*/ 38923 w 8634799"/>
                  <a:gd name="connsiteY0" fmla="*/ 135210 h 916324"/>
                  <a:gd name="connsiteX1" fmla="*/ 4765 w 8634799"/>
                  <a:gd name="connsiteY1" fmla="*/ 207939 h 916324"/>
                  <a:gd name="connsiteX2" fmla="*/ 16985 w 8634799"/>
                  <a:gd name="connsiteY2" fmla="*/ 419174 h 916324"/>
                  <a:gd name="connsiteX3" fmla="*/ 31647 w 8634799"/>
                  <a:gd name="connsiteY3" fmla="*/ 678420 h 916324"/>
                  <a:gd name="connsiteX4" fmla="*/ 43864 w 8634799"/>
                  <a:gd name="connsiteY4" fmla="*/ 755236 h 916324"/>
                  <a:gd name="connsiteX5" fmla="*/ 80207 w 8634799"/>
                  <a:gd name="connsiteY5" fmla="*/ 915386 h 916324"/>
                  <a:gd name="connsiteX6" fmla="*/ 937008 w 8634799"/>
                  <a:gd name="connsiteY6" fmla="*/ 822943 h 916324"/>
                  <a:gd name="connsiteX7" fmla="*/ 1631867 w 8634799"/>
                  <a:gd name="connsiteY7" fmla="*/ 856931 h 916324"/>
                  <a:gd name="connsiteX8" fmla="*/ 2087877 w 8634799"/>
                  <a:gd name="connsiteY8" fmla="*/ 797443 h 916324"/>
                  <a:gd name="connsiteX9" fmla="*/ 2565599 w 8634799"/>
                  <a:gd name="connsiteY9" fmla="*/ 797443 h 916324"/>
                  <a:gd name="connsiteX10" fmla="*/ 3336468 w 8634799"/>
                  <a:gd name="connsiteY10" fmla="*/ 839937 h 916324"/>
                  <a:gd name="connsiteX11" fmla="*/ 4215904 w 8634799"/>
                  <a:gd name="connsiteY11" fmla="*/ 822943 h 916324"/>
                  <a:gd name="connsiteX12" fmla="*/ 4845622 w 8634799"/>
                  <a:gd name="connsiteY12" fmla="*/ 831449 h 916324"/>
                  <a:gd name="connsiteX13" fmla="*/ 5681632 w 8634799"/>
                  <a:gd name="connsiteY13" fmla="*/ 831449 h 916324"/>
                  <a:gd name="connsiteX14" fmla="*/ 6745645 w 8634799"/>
                  <a:gd name="connsiteY14" fmla="*/ 856949 h 916324"/>
                  <a:gd name="connsiteX15" fmla="*/ 7494800 w 8634799"/>
                  <a:gd name="connsiteY15" fmla="*/ 848443 h 916324"/>
                  <a:gd name="connsiteX16" fmla="*/ 8026795 w 8634799"/>
                  <a:gd name="connsiteY16" fmla="*/ 839937 h 916324"/>
                  <a:gd name="connsiteX17" fmla="*/ 8504518 w 8634799"/>
                  <a:gd name="connsiteY17" fmla="*/ 805949 h 916324"/>
                  <a:gd name="connsiteX18" fmla="*/ 8634799 w 8634799"/>
                  <a:gd name="connsiteY18" fmla="*/ 822943 h 916324"/>
                  <a:gd name="connsiteX19" fmla="*/ 8634799 w 8634799"/>
                  <a:gd name="connsiteY19" fmla="*/ 202586 h 916324"/>
                  <a:gd name="connsiteX20" fmla="*/ 8450223 w 8634799"/>
                  <a:gd name="connsiteY20" fmla="*/ 134665 h 916324"/>
                  <a:gd name="connsiteX21" fmla="*/ 7635927 w 8634799"/>
                  <a:gd name="connsiteY21" fmla="*/ 83684 h 916324"/>
                  <a:gd name="connsiteX22" fmla="*/ 7049636 w 8634799"/>
                  <a:gd name="connsiteY22" fmla="*/ 177159 h 916324"/>
                  <a:gd name="connsiteX23" fmla="*/ 6342549 w 8634799"/>
                  <a:gd name="connsiteY23" fmla="*/ 124600 h 916324"/>
                  <a:gd name="connsiteX24" fmla="*/ 5902209 w 8634799"/>
                  <a:gd name="connsiteY24" fmla="*/ 227628 h 916324"/>
                  <a:gd name="connsiteX25" fmla="*/ 5182195 w 8634799"/>
                  <a:gd name="connsiteY25" fmla="*/ 270634 h 916324"/>
                  <a:gd name="connsiteX26" fmla="*/ 3469826 w 8634799"/>
                  <a:gd name="connsiteY26" fmla="*/ 28765 h 916324"/>
                  <a:gd name="connsiteX27" fmla="*/ 2370177 w 8634799"/>
                  <a:gd name="connsiteY27" fmla="*/ 134665 h 916324"/>
                  <a:gd name="connsiteX28" fmla="*/ 578745 w 8634799"/>
                  <a:gd name="connsiteY28" fmla="*/ 126159 h 916324"/>
                  <a:gd name="connsiteX29" fmla="*/ 38923 w 8634799"/>
                  <a:gd name="connsiteY29" fmla="*/ 135210 h 916324"/>
                  <a:gd name="connsiteX0" fmla="*/ 38923 w 8634799"/>
                  <a:gd name="connsiteY0" fmla="*/ 128131 h 909245"/>
                  <a:gd name="connsiteX1" fmla="*/ 4765 w 8634799"/>
                  <a:gd name="connsiteY1" fmla="*/ 200860 h 909245"/>
                  <a:gd name="connsiteX2" fmla="*/ 16985 w 8634799"/>
                  <a:gd name="connsiteY2" fmla="*/ 412095 h 909245"/>
                  <a:gd name="connsiteX3" fmla="*/ 31647 w 8634799"/>
                  <a:gd name="connsiteY3" fmla="*/ 671341 h 909245"/>
                  <a:gd name="connsiteX4" fmla="*/ 43864 w 8634799"/>
                  <a:gd name="connsiteY4" fmla="*/ 748157 h 909245"/>
                  <a:gd name="connsiteX5" fmla="*/ 80207 w 8634799"/>
                  <a:gd name="connsiteY5" fmla="*/ 908307 h 909245"/>
                  <a:gd name="connsiteX6" fmla="*/ 937008 w 8634799"/>
                  <a:gd name="connsiteY6" fmla="*/ 815864 h 909245"/>
                  <a:gd name="connsiteX7" fmla="*/ 1631867 w 8634799"/>
                  <a:gd name="connsiteY7" fmla="*/ 849852 h 909245"/>
                  <a:gd name="connsiteX8" fmla="*/ 2087877 w 8634799"/>
                  <a:gd name="connsiteY8" fmla="*/ 790364 h 909245"/>
                  <a:gd name="connsiteX9" fmla="*/ 2565599 w 8634799"/>
                  <a:gd name="connsiteY9" fmla="*/ 790364 h 909245"/>
                  <a:gd name="connsiteX10" fmla="*/ 3336468 w 8634799"/>
                  <a:gd name="connsiteY10" fmla="*/ 832858 h 909245"/>
                  <a:gd name="connsiteX11" fmla="*/ 4215904 w 8634799"/>
                  <a:gd name="connsiteY11" fmla="*/ 815864 h 909245"/>
                  <a:gd name="connsiteX12" fmla="*/ 4845622 w 8634799"/>
                  <a:gd name="connsiteY12" fmla="*/ 824370 h 909245"/>
                  <a:gd name="connsiteX13" fmla="*/ 5681632 w 8634799"/>
                  <a:gd name="connsiteY13" fmla="*/ 824370 h 909245"/>
                  <a:gd name="connsiteX14" fmla="*/ 6745645 w 8634799"/>
                  <a:gd name="connsiteY14" fmla="*/ 849870 h 909245"/>
                  <a:gd name="connsiteX15" fmla="*/ 7494800 w 8634799"/>
                  <a:gd name="connsiteY15" fmla="*/ 841364 h 909245"/>
                  <a:gd name="connsiteX16" fmla="*/ 8026795 w 8634799"/>
                  <a:gd name="connsiteY16" fmla="*/ 832858 h 909245"/>
                  <a:gd name="connsiteX17" fmla="*/ 8504518 w 8634799"/>
                  <a:gd name="connsiteY17" fmla="*/ 798870 h 909245"/>
                  <a:gd name="connsiteX18" fmla="*/ 8634799 w 8634799"/>
                  <a:gd name="connsiteY18" fmla="*/ 815864 h 909245"/>
                  <a:gd name="connsiteX19" fmla="*/ 8634799 w 8634799"/>
                  <a:gd name="connsiteY19" fmla="*/ 195507 h 909245"/>
                  <a:gd name="connsiteX20" fmla="*/ 8450223 w 8634799"/>
                  <a:gd name="connsiteY20" fmla="*/ 127586 h 909245"/>
                  <a:gd name="connsiteX21" fmla="*/ 7635927 w 8634799"/>
                  <a:gd name="connsiteY21" fmla="*/ 76605 h 909245"/>
                  <a:gd name="connsiteX22" fmla="*/ 7049636 w 8634799"/>
                  <a:gd name="connsiteY22" fmla="*/ 170080 h 909245"/>
                  <a:gd name="connsiteX23" fmla="*/ 6342549 w 8634799"/>
                  <a:gd name="connsiteY23" fmla="*/ 117521 h 909245"/>
                  <a:gd name="connsiteX24" fmla="*/ 5902209 w 8634799"/>
                  <a:gd name="connsiteY24" fmla="*/ 220549 h 909245"/>
                  <a:gd name="connsiteX25" fmla="*/ 5182195 w 8634799"/>
                  <a:gd name="connsiteY25" fmla="*/ 263555 h 909245"/>
                  <a:gd name="connsiteX26" fmla="*/ 3469826 w 8634799"/>
                  <a:gd name="connsiteY26" fmla="*/ 21686 h 909245"/>
                  <a:gd name="connsiteX27" fmla="*/ 2370177 w 8634799"/>
                  <a:gd name="connsiteY27" fmla="*/ 127586 h 909245"/>
                  <a:gd name="connsiteX28" fmla="*/ 578745 w 8634799"/>
                  <a:gd name="connsiteY28" fmla="*/ 119080 h 909245"/>
                  <a:gd name="connsiteX29" fmla="*/ 38923 w 8634799"/>
                  <a:gd name="connsiteY29" fmla="*/ 128131 h 909245"/>
                  <a:gd name="connsiteX0" fmla="*/ 38923 w 8634799"/>
                  <a:gd name="connsiteY0" fmla="*/ 134331 h 915445"/>
                  <a:gd name="connsiteX1" fmla="*/ 4765 w 8634799"/>
                  <a:gd name="connsiteY1" fmla="*/ 207060 h 915445"/>
                  <a:gd name="connsiteX2" fmla="*/ 16985 w 8634799"/>
                  <a:gd name="connsiteY2" fmla="*/ 418295 h 915445"/>
                  <a:gd name="connsiteX3" fmla="*/ 31647 w 8634799"/>
                  <a:gd name="connsiteY3" fmla="*/ 677541 h 915445"/>
                  <a:gd name="connsiteX4" fmla="*/ 43864 w 8634799"/>
                  <a:gd name="connsiteY4" fmla="*/ 754357 h 915445"/>
                  <a:gd name="connsiteX5" fmla="*/ 80207 w 8634799"/>
                  <a:gd name="connsiteY5" fmla="*/ 914507 h 915445"/>
                  <a:gd name="connsiteX6" fmla="*/ 937008 w 8634799"/>
                  <a:gd name="connsiteY6" fmla="*/ 822064 h 915445"/>
                  <a:gd name="connsiteX7" fmla="*/ 1631867 w 8634799"/>
                  <a:gd name="connsiteY7" fmla="*/ 856052 h 915445"/>
                  <a:gd name="connsiteX8" fmla="*/ 2087877 w 8634799"/>
                  <a:gd name="connsiteY8" fmla="*/ 796564 h 915445"/>
                  <a:gd name="connsiteX9" fmla="*/ 2565599 w 8634799"/>
                  <a:gd name="connsiteY9" fmla="*/ 796564 h 915445"/>
                  <a:gd name="connsiteX10" fmla="*/ 3336468 w 8634799"/>
                  <a:gd name="connsiteY10" fmla="*/ 839058 h 915445"/>
                  <a:gd name="connsiteX11" fmla="*/ 4215904 w 8634799"/>
                  <a:gd name="connsiteY11" fmla="*/ 822064 h 915445"/>
                  <a:gd name="connsiteX12" fmla="*/ 4845622 w 8634799"/>
                  <a:gd name="connsiteY12" fmla="*/ 830570 h 915445"/>
                  <a:gd name="connsiteX13" fmla="*/ 5681632 w 8634799"/>
                  <a:gd name="connsiteY13" fmla="*/ 830570 h 915445"/>
                  <a:gd name="connsiteX14" fmla="*/ 6745645 w 8634799"/>
                  <a:gd name="connsiteY14" fmla="*/ 856070 h 915445"/>
                  <a:gd name="connsiteX15" fmla="*/ 7494800 w 8634799"/>
                  <a:gd name="connsiteY15" fmla="*/ 847564 h 915445"/>
                  <a:gd name="connsiteX16" fmla="*/ 8026795 w 8634799"/>
                  <a:gd name="connsiteY16" fmla="*/ 839058 h 915445"/>
                  <a:gd name="connsiteX17" fmla="*/ 8504518 w 8634799"/>
                  <a:gd name="connsiteY17" fmla="*/ 805070 h 915445"/>
                  <a:gd name="connsiteX18" fmla="*/ 8634799 w 8634799"/>
                  <a:gd name="connsiteY18" fmla="*/ 822064 h 915445"/>
                  <a:gd name="connsiteX19" fmla="*/ 8634799 w 8634799"/>
                  <a:gd name="connsiteY19" fmla="*/ 201707 h 915445"/>
                  <a:gd name="connsiteX20" fmla="*/ 8450223 w 8634799"/>
                  <a:gd name="connsiteY20" fmla="*/ 133786 h 915445"/>
                  <a:gd name="connsiteX21" fmla="*/ 7635927 w 8634799"/>
                  <a:gd name="connsiteY21" fmla="*/ 82805 h 915445"/>
                  <a:gd name="connsiteX22" fmla="*/ 7049636 w 8634799"/>
                  <a:gd name="connsiteY22" fmla="*/ 176280 h 915445"/>
                  <a:gd name="connsiteX23" fmla="*/ 6342549 w 8634799"/>
                  <a:gd name="connsiteY23" fmla="*/ 123721 h 915445"/>
                  <a:gd name="connsiteX24" fmla="*/ 5902209 w 8634799"/>
                  <a:gd name="connsiteY24" fmla="*/ 226749 h 915445"/>
                  <a:gd name="connsiteX25" fmla="*/ 5182195 w 8634799"/>
                  <a:gd name="connsiteY25" fmla="*/ 269755 h 915445"/>
                  <a:gd name="connsiteX26" fmla="*/ 3618314 w 8634799"/>
                  <a:gd name="connsiteY26" fmla="*/ 21218 h 915445"/>
                  <a:gd name="connsiteX27" fmla="*/ 2370177 w 8634799"/>
                  <a:gd name="connsiteY27" fmla="*/ 133786 h 915445"/>
                  <a:gd name="connsiteX28" fmla="*/ 578745 w 8634799"/>
                  <a:gd name="connsiteY28" fmla="*/ 125280 h 915445"/>
                  <a:gd name="connsiteX29" fmla="*/ 38923 w 8634799"/>
                  <a:gd name="connsiteY29" fmla="*/ 134331 h 915445"/>
                  <a:gd name="connsiteX0" fmla="*/ 38923 w 8634799"/>
                  <a:gd name="connsiteY0" fmla="*/ 153045 h 934159"/>
                  <a:gd name="connsiteX1" fmla="*/ 4765 w 8634799"/>
                  <a:gd name="connsiteY1" fmla="*/ 225774 h 934159"/>
                  <a:gd name="connsiteX2" fmla="*/ 16985 w 8634799"/>
                  <a:gd name="connsiteY2" fmla="*/ 437009 h 934159"/>
                  <a:gd name="connsiteX3" fmla="*/ 31647 w 8634799"/>
                  <a:gd name="connsiteY3" fmla="*/ 696255 h 934159"/>
                  <a:gd name="connsiteX4" fmla="*/ 43864 w 8634799"/>
                  <a:gd name="connsiteY4" fmla="*/ 773071 h 934159"/>
                  <a:gd name="connsiteX5" fmla="*/ 80207 w 8634799"/>
                  <a:gd name="connsiteY5" fmla="*/ 933221 h 934159"/>
                  <a:gd name="connsiteX6" fmla="*/ 937008 w 8634799"/>
                  <a:gd name="connsiteY6" fmla="*/ 840778 h 934159"/>
                  <a:gd name="connsiteX7" fmla="*/ 1631867 w 8634799"/>
                  <a:gd name="connsiteY7" fmla="*/ 874766 h 934159"/>
                  <a:gd name="connsiteX8" fmla="*/ 2087877 w 8634799"/>
                  <a:gd name="connsiteY8" fmla="*/ 815278 h 934159"/>
                  <a:gd name="connsiteX9" fmla="*/ 2565599 w 8634799"/>
                  <a:gd name="connsiteY9" fmla="*/ 815278 h 934159"/>
                  <a:gd name="connsiteX10" fmla="*/ 3336468 w 8634799"/>
                  <a:gd name="connsiteY10" fmla="*/ 857772 h 934159"/>
                  <a:gd name="connsiteX11" fmla="*/ 4215904 w 8634799"/>
                  <a:gd name="connsiteY11" fmla="*/ 840778 h 934159"/>
                  <a:gd name="connsiteX12" fmla="*/ 4845622 w 8634799"/>
                  <a:gd name="connsiteY12" fmla="*/ 849284 h 934159"/>
                  <a:gd name="connsiteX13" fmla="*/ 5681632 w 8634799"/>
                  <a:gd name="connsiteY13" fmla="*/ 849284 h 934159"/>
                  <a:gd name="connsiteX14" fmla="*/ 6745645 w 8634799"/>
                  <a:gd name="connsiteY14" fmla="*/ 874784 h 934159"/>
                  <a:gd name="connsiteX15" fmla="*/ 7494800 w 8634799"/>
                  <a:gd name="connsiteY15" fmla="*/ 866278 h 934159"/>
                  <a:gd name="connsiteX16" fmla="*/ 8026795 w 8634799"/>
                  <a:gd name="connsiteY16" fmla="*/ 857772 h 934159"/>
                  <a:gd name="connsiteX17" fmla="*/ 8504518 w 8634799"/>
                  <a:gd name="connsiteY17" fmla="*/ 823784 h 934159"/>
                  <a:gd name="connsiteX18" fmla="*/ 8634799 w 8634799"/>
                  <a:gd name="connsiteY18" fmla="*/ 840778 h 934159"/>
                  <a:gd name="connsiteX19" fmla="*/ 8634799 w 8634799"/>
                  <a:gd name="connsiteY19" fmla="*/ 220421 h 934159"/>
                  <a:gd name="connsiteX20" fmla="*/ 8450223 w 8634799"/>
                  <a:gd name="connsiteY20" fmla="*/ 152500 h 934159"/>
                  <a:gd name="connsiteX21" fmla="*/ 7635927 w 8634799"/>
                  <a:gd name="connsiteY21" fmla="*/ 101519 h 934159"/>
                  <a:gd name="connsiteX22" fmla="*/ 7049636 w 8634799"/>
                  <a:gd name="connsiteY22" fmla="*/ 194994 h 934159"/>
                  <a:gd name="connsiteX23" fmla="*/ 6342549 w 8634799"/>
                  <a:gd name="connsiteY23" fmla="*/ 142435 h 934159"/>
                  <a:gd name="connsiteX24" fmla="*/ 5902209 w 8634799"/>
                  <a:gd name="connsiteY24" fmla="*/ 245463 h 934159"/>
                  <a:gd name="connsiteX25" fmla="*/ 5182195 w 8634799"/>
                  <a:gd name="connsiteY25" fmla="*/ 288469 h 934159"/>
                  <a:gd name="connsiteX26" fmla="*/ 3655437 w 8634799"/>
                  <a:gd name="connsiteY26" fmla="*/ 19929 h 934159"/>
                  <a:gd name="connsiteX27" fmla="*/ 2370177 w 8634799"/>
                  <a:gd name="connsiteY27" fmla="*/ 152500 h 934159"/>
                  <a:gd name="connsiteX28" fmla="*/ 578745 w 8634799"/>
                  <a:gd name="connsiteY28" fmla="*/ 143994 h 934159"/>
                  <a:gd name="connsiteX29" fmla="*/ 38923 w 8634799"/>
                  <a:gd name="connsiteY29" fmla="*/ 153045 h 934159"/>
                  <a:gd name="connsiteX0" fmla="*/ 38923 w 8634799"/>
                  <a:gd name="connsiteY0" fmla="*/ 203294 h 984408"/>
                  <a:gd name="connsiteX1" fmla="*/ 4765 w 8634799"/>
                  <a:gd name="connsiteY1" fmla="*/ 276023 h 984408"/>
                  <a:gd name="connsiteX2" fmla="*/ 16985 w 8634799"/>
                  <a:gd name="connsiteY2" fmla="*/ 487258 h 984408"/>
                  <a:gd name="connsiteX3" fmla="*/ 31647 w 8634799"/>
                  <a:gd name="connsiteY3" fmla="*/ 746504 h 984408"/>
                  <a:gd name="connsiteX4" fmla="*/ 43864 w 8634799"/>
                  <a:gd name="connsiteY4" fmla="*/ 823320 h 984408"/>
                  <a:gd name="connsiteX5" fmla="*/ 80207 w 8634799"/>
                  <a:gd name="connsiteY5" fmla="*/ 983470 h 984408"/>
                  <a:gd name="connsiteX6" fmla="*/ 937008 w 8634799"/>
                  <a:gd name="connsiteY6" fmla="*/ 891027 h 984408"/>
                  <a:gd name="connsiteX7" fmla="*/ 1631867 w 8634799"/>
                  <a:gd name="connsiteY7" fmla="*/ 925015 h 984408"/>
                  <a:gd name="connsiteX8" fmla="*/ 2087877 w 8634799"/>
                  <a:gd name="connsiteY8" fmla="*/ 865527 h 984408"/>
                  <a:gd name="connsiteX9" fmla="*/ 2565599 w 8634799"/>
                  <a:gd name="connsiteY9" fmla="*/ 865527 h 984408"/>
                  <a:gd name="connsiteX10" fmla="*/ 3336468 w 8634799"/>
                  <a:gd name="connsiteY10" fmla="*/ 908021 h 984408"/>
                  <a:gd name="connsiteX11" fmla="*/ 4215904 w 8634799"/>
                  <a:gd name="connsiteY11" fmla="*/ 891027 h 984408"/>
                  <a:gd name="connsiteX12" fmla="*/ 4845622 w 8634799"/>
                  <a:gd name="connsiteY12" fmla="*/ 899533 h 984408"/>
                  <a:gd name="connsiteX13" fmla="*/ 5681632 w 8634799"/>
                  <a:gd name="connsiteY13" fmla="*/ 899533 h 984408"/>
                  <a:gd name="connsiteX14" fmla="*/ 6745645 w 8634799"/>
                  <a:gd name="connsiteY14" fmla="*/ 925033 h 984408"/>
                  <a:gd name="connsiteX15" fmla="*/ 7494800 w 8634799"/>
                  <a:gd name="connsiteY15" fmla="*/ 916527 h 984408"/>
                  <a:gd name="connsiteX16" fmla="*/ 8026795 w 8634799"/>
                  <a:gd name="connsiteY16" fmla="*/ 908021 h 984408"/>
                  <a:gd name="connsiteX17" fmla="*/ 8504518 w 8634799"/>
                  <a:gd name="connsiteY17" fmla="*/ 874033 h 984408"/>
                  <a:gd name="connsiteX18" fmla="*/ 8634799 w 8634799"/>
                  <a:gd name="connsiteY18" fmla="*/ 891027 h 984408"/>
                  <a:gd name="connsiteX19" fmla="*/ 8634799 w 8634799"/>
                  <a:gd name="connsiteY19" fmla="*/ 270670 h 984408"/>
                  <a:gd name="connsiteX20" fmla="*/ 8450223 w 8634799"/>
                  <a:gd name="connsiteY20" fmla="*/ 202749 h 984408"/>
                  <a:gd name="connsiteX21" fmla="*/ 7635927 w 8634799"/>
                  <a:gd name="connsiteY21" fmla="*/ 151768 h 984408"/>
                  <a:gd name="connsiteX22" fmla="*/ 7049636 w 8634799"/>
                  <a:gd name="connsiteY22" fmla="*/ 245243 h 984408"/>
                  <a:gd name="connsiteX23" fmla="*/ 6342549 w 8634799"/>
                  <a:gd name="connsiteY23" fmla="*/ 192684 h 984408"/>
                  <a:gd name="connsiteX24" fmla="*/ 5902209 w 8634799"/>
                  <a:gd name="connsiteY24" fmla="*/ 295712 h 984408"/>
                  <a:gd name="connsiteX25" fmla="*/ 5182195 w 8634799"/>
                  <a:gd name="connsiteY25" fmla="*/ 338718 h 984408"/>
                  <a:gd name="connsiteX26" fmla="*/ 3655437 w 8634799"/>
                  <a:gd name="connsiteY26" fmla="*/ 70178 h 984408"/>
                  <a:gd name="connsiteX27" fmla="*/ 2370177 w 8634799"/>
                  <a:gd name="connsiteY27" fmla="*/ 202749 h 984408"/>
                  <a:gd name="connsiteX28" fmla="*/ 578745 w 8634799"/>
                  <a:gd name="connsiteY28" fmla="*/ 194243 h 984408"/>
                  <a:gd name="connsiteX29" fmla="*/ 38923 w 8634799"/>
                  <a:gd name="connsiteY29" fmla="*/ 203294 h 984408"/>
                  <a:gd name="connsiteX0" fmla="*/ 38923 w 8634799"/>
                  <a:gd name="connsiteY0" fmla="*/ 146213 h 927327"/>
                  <a:gd name="connsiteX1" fmla="*/ 4765 w 8634799"/>
                  <a:gd name="connsiteY1" fmla="*/ 218942 h 927327"/>
                  <a:gd name="connsiteX2" fmla="*/ 16985 w 8634799"/>
                  <a:gd name="connsiteY2" fmla="*/ 430177 h 927327"/>
                  <a:gd name="connsiteX3" fmla="*/ 31647 w 8634799"/>
                  <a:gd name="connsiteY3" fmla="*/ 689423 h 927327"/>
                  <a:gd name="connsiteX4" fmla="*/ 43864 w 8634799"/>
                  <a:gd name="connsiteY4" fmla="*/ 766239 h 927327"/>
                  <a:gd name="connsiteX5" fmla="*/ 80207 w 8634799"/>
                  <a:gd name="connsiteY5" fmla="*/ 926389 h 927327"/>
                  <a:gd name="connsiteX6" fmla="*/ 937008 w 8634799"/>
                  <a:gd name="connsiteY6" fmla="*/ 833946 h 927327"/>
                  <a:gd name="connsiteX7" fmla="*/ 1631867 w 8634799"/>
                  <a:gd name="connsiteY7" fmla="*/ 867934 h 927327"/>
                  <a:gd name="connsiteX8" fmla="*/ 2087877 w 8634799"/>
                  <a:gd name="connsiteY8" fmla="*/ 808446 h 927327"/>
                  <a:gd name="connsiteX9" fmla="*/ 2565599 w 8634799"/>
                  <a:gd name="connsiteY9" fmla="*/ 808446 h 927327"/>
                  <a:gd name="connsiteX10" fmla="*/ 3336468 w 8634799"/>
                  <a:gd name="connsiteY10" fmla="*/ 850940 h 927327"/>
                  <a:gd name="connsiteX11" fmla="*/ 4215904 w 8634799"/>
                  <a:gd name="connsiteY11" fmla="*/ 833946 h 927327"/>
                  <a:gd name="connsiteX12" fmla="*/ 4845622 w 8634799"/>
                  <a:gd name="connsiteY12" fmla="*/ 842452 h 927327"/>
                  <a:gd name="connsiteX13" fmla="*/ 5681632 w 8634799"/>
                  <a:gd name="connsiteY13" fmla="*/ 842452 h 927327"/>
                  <a:gd name="connsiteX14" fmla="*/ 6745645 w 8634799"/>
                  <a:gd name="connsiteY14" fmla="*/ 867952 h 927327"/>
                  <a:gd name="connsiteX15" fmla="*/ 7494800 w 8634799"/>
                  <a:gd name="connsiteY15" fmla="*/ 859446 h 927327"/>
                  <a:gd name="connsiteX16" fmla="*/ 8026795 w 8634799"/>
                  <a:gd name="connsiteY16" fmla="*/ 850940 h 927327"/>
                  <a:gd name="connsiteX17" fmla="*/ 8504518 w 8634799"/>
                  <a:gd name="connsiteY17" fmla="*/ 816952 h 927327"/>
                  <a:gd name="connsiteX18" fmla="*/ 8634799 w 8634799"/>
                  <a:gd name="connsiteY18" fmla="*/ 833946 h 927327"/>
                  <a:gd name="connsiteX19" fmla="*/ 8634799 w 8634799"/>
                  <a:gd name="connsiteY19" fmla="*/ 213589 h 927327"/>
                  <a:gd name="connsiteX20" fmla="*/ 8450223 w 8634799"/>
                  <a:gd name="connsiteY20" fmla="*/ 145668 h 927327"/>
                  <a:gd name="connsiteX21" fmla="*/ 7635927 w 8634799"/>
                  <a:gd name="connsiteY21" fmla="*/ 94687 h 927327"/>
                  <a:gd name="connsiteX22" fmla="*/ 7049636 w 8634799"/>
                  <a:gd name="connsiteY22" fmla="*/ 188162 h 927327"/>
                  <a:gd name="connsiteX23" fmla="*/ 6342549 w 8634799"/>
                  <a:gd name="connsiteY23" fmla="*/ 135603 h 927327"/>
                  <a:gd name="connsiteX24" fmla="*/ 5902209 w 8634799"/>
                  <a:gd name="connsiteY24" fmla="*/ 238631 h 927327"/>
                  <a:gd name="connsiteX25" fmla="*/ 5182195 w 8634799"/>
                  <a:gd name="connsiteY25" fmla="*/ 281637 h 927327"/>
                  <a:gd name="connsiteX26" fmla="*/ 3822487 w 8634799"/>
                  <a:gd name="connsiteY26" fmla="*/ 79772 h 927327"/>
                  <a:gd name="connsiteX27" fmla="*/ 2370177 w 8634799"/>
                  <a:gd name="connsiteY27" fmla="*/ 145668 h 927327"/>
                  <a:gd name="connsiteX28" fmla="*/ 578745 w 8634799"/>
                  <a:gd name="connsiteY28" fmla="*/ 137162 h 927327"/>
                  <a:gd name="connsiteX29" fmla="*/ 38923 w 8634799"/>
                  <a:gd name="connsiteY29" fmla="*/ 146213 h 927327"/>
                  <a:gd name="connsiteX0" fmla="*/ 38923 w 8634799"/>
                  <a:gd name="connsiteY0" fmla="*/ 157240 h 938354"/>
                  <a:gd name="connsiteX1" fmla="*/ 4765 w 8634799"/>
                  <a:gd name="connsiteY1" fmla="*/ 229969 h 938354"/>
                  <a:gd name="connsiteX2" fmla="*/ 16985 w 8634799"/>
                  <a:gd name="connsiteY2" fmla="*/ 441204 h 938354"/>
                  <a:gd name="connsiteX3" fmla="*/ 31647 w 8634799"/>
                  <a:gd name="connsiteY3" fmla="*/ 700450 h 938354"/>
                  <a:gd name="connsiteX4" fmla="*/ 43864 w 8634799"/>
                  <a:gd name="connsiteY4" fmla="*/ 777266 h 938354"/>
                  <a:gd name="connsiteX5" fmla="*/ 80207 w 8634799"/>
                  <a:gd name="connsiteY5" fmla="*/ 937416 h 938354"/>
                  <a:gd name="connsiteX6" fmla="*/ 937008 w 8634799"/>
                  <a:gd name="connsiteY6" fmla="*/ 844973 h 938354"/>
                  <a:gd name="connsiteX7" fmla="*/ 1631867 w 8634799"/>
                  <a:gd name="connsiteY7" fmla="*/ 878961 h 938354"/>
                  <a:gd name="connsiteX8" fmla="*/ 2087877 w 8634799"/>
                  <a:gd name="connsiteY8" fmla="*/ 819473 h 938354"/>
                  <a:gd name="connsiteX9" fmla="*/ 2565599 w 8634799"/>
                  <a:gd name="connsiteY9" fmla="*/ 819473 h 938354"/>
                  <a:gd name="connsiteX10" fmla="*/ 3336468 w 8634799"/>
                  <a:gd name="connsiteY10" fmla="*/ 861967 h 938354"/>
                  <a:gd name="connsiteX11" fmla="*/ 4215904 w 8634799"/>
                  <a:gd name="connsiteY11" fmla="*/ 844973 h 938354"/>
                  <a:gd name="connsiteX12" fmla="*/ 4845622 w 8634799"/>
                  <a:gd name="connsiteY12" fmla="*/ 853479 h 938354"/>
                  <a:gd name="connsiteX13" fmla="*/ 5681632 w 8634799"/>
                  <a:gd name="connsiteY13" fmla="*/ 853479 h 938354"/>
                  <a:gd name="connsiteX14" fmla="*/ 6745645 w 8634799"/>
                  <a:gd name="connsiteY14" fmla="*/ 878979 h 938354"/>
                  <a:gd name="connsiteX15" fmla="*/ 7494800 w 8634799"/>
                  <a:gd name="connsiteY15" fmla="*/ 870473 h 938354"/>
                  <a:gd name="connsiteX16" fmla="*/ 8026795 w 8634799"/>
                  <a:gd name="connsiteY16" fmla="*/ 861967 h 938354"/>
                  <a:gd name="connsiteX17" fmla="*/ 8504518 w 8634799"/>
                  <a:gd name="connsiteY17" fmla="*/ 827979 h 938354"/>
                  <a:gd name="connsiteX18" fmla="*/ 8634799 w 8634799"/>
                  <a:gd name="connsiteY18" fmla="*/ 844973 h 938354"/>
                  <a:gd name="connsiteX19" fmla="*/ 8634799 w 8634799"/>
                  <a:gd name="connsiteY19" fmla="*/ 224616 h 938354"/>
                  <a:gd name="connsiteX20" fmla="*/ 8450223 w 8634799"/>
                  <a:gd name="connsiteY20" fmla="*/ 156695 h 938354"/>
                  <a:gd name="connsiteX21" fmla="*/ 7635927 w 8634799"/>
                  <a:gd name="connsiteY21" fmla="*/ 105714 h 938354"/>
                  <a:gd name="connsiteX22" fmla="*/ 7049636 w 8634799"/>
                  <a:gd name="connsiteY22" fmla="*/ 199189 h 938354"/>
                  <a:gd name="connsiteX23" fmla="*/ 6342549 w 8634799"/>
                  <a:gd name="connsiteY23" fmla="*/ 146630 h 938354"/>
                  <a:gd name="connsiteX24" fmla="*/ 5902209 w 8634799"/>
                  <a:gd name="connsiteY24" fmla="*/ 249658 h 938354"/>
                  <a:gd name="connsiteX25" fmla="*/ 5182195 w 8634799"/>
                  <a:gd name="connsiteY25" fmla="*/ 292664 h 938354"/>
                  <a:gd name="connsiteX26" fmla="*/ 3822487 w 8634799"/>
                  <a:gd name="connsiteY26" fmla="*/ 90799 h 938354"/>
                  <a:gd name="connsiteX27" fmla="*/ 2370177 w 8634799"/>
                  <a:gd name="connsiteY27" fmla="*/ 156695 h 938354"/>
                  <a:gd name="connsiteX28" fmla="*/ 578745 w 8634799"/>
                  <a:gd name="connsiteY28" fmla="*/ 148189 h 938354"/>
                  <a:gd name="connsiteX29" fmla="*/ 38923 w 8634799"/>
                  <a:gd name="connsiteY29" fmla="*/ 157240 h 938354"/>
                  <a:gd name="connsiteX0" fmla="*/ 38923 w 12045155"/>
                  <a:gd name="connsiteY0" fmla="*/ 157240 h 938354"/>
                  <a:gd name="connsiteX1" fmla="*/ 4765 w 12045155"/>
                  <a:gd name="connsiteY1" fmla="*/ 229969 h 938354"/>
                  <a:gd name="connsiteX2" fmla="*/ 16985 w 12045155"/>
                  <a:gd name="connsiteY2" fmla="*/ 441204 h 938354"/>
                  <a:gd name="connsiteX3" fmla="*/ 31647 w 12045155"/>
                  <a:gd name="connsiteY3" fmla="*/ 700450 h 938354"/>
                  <a:gd name="connsiteX4" fmla="*/ 43864 w 12045155"/>
                  <a:gd name="connsiteY4" fmla="*/ 777266 h 938354"/>
                  <a:gd name="connsiteX5" fmla="*/ 80207 w 12045155"/>
                  <a:gd name="connsiteY5" fmla="*/ 937416 h 938354"/>
                  <a:gd name="connsiteX6" fmla="*/ 937008 w 12045155"/>
                  <a:gd name="connsiteY6" fmla="*/ 844973 h 938354"/>
                  <a:gd name="connsiteX7" fmla="*/ 1631867 w 12045155"/>
                  <a:gd name="connsiteY7" fmla="*/ 878961 h 938354"/>
                  <a:gd name="connsiteX8" fmla="*/ 2087877 w 12045155"/>
                  <a:gd name="connsiteY8" fmla="*/ 819473 h 938354"/>
                  <a:gd name="connsiteX9" fmla="*/ 2565599 w 12045155"/>
                  <a:gd name="connsiteY9" fmla="*/ 819473 h 938354"/>
                  <a:gd name="connsiteX10" fmla="*/ 3336468 w 12045155"/>
                  <a:gd name="connsiteY10" fmla="*/ 861967 h 938354"/>
                  <a:gd name="connsiteX11" fmla="*/ 4215904 w 12045155"/>
                  <a:gd name="connsiteY11" fmla="*/ 844973 h 938354"/>
                  <a:gd name="connsiteX12" fmla="*/ 4845622 w 12045155"/>
                  <a:gd name="connsiteY12" fmla="*/ 853479 h 938354"/>
                  <a:gd name="connsiteX13" fmla="*/ 5681632 w 12045155"/>
                  <a:gd name="connsiteY13" fmla="*/ 853479 h 938354"/>
                  <a:gd name="connsiteX14" fmla="*/ 6745645 w 12045155"/>
                  <a:gd name="connsiteY14" fmla="*/ 878979 h 938354"/>
                  <a:gd name="connsiteX15" fmla="*/ 7494800 w 12045155"/>
                  <a:gd name="connsiteY15" fmla="*/ 870473 h 938354"/>
                  <a:gd name="connsiteX16" fmla="*/ 8026795 w 12045155"/>
                  <a:gd name="connsiteY16" fmla="*/ 861967 h 938354"/>
                  <a:gd name="connsiteX17" fmla="*/ 8504518 w 12045155"/>
                  <a:gd name="connsiteY17" fmla="*/ 827979 h 938354"/>
                  <a:gd name="connsiteX18" fmla="*/ 12045155 w 12045155"/>
                  <a:gd name="connsiteY18" fmla="*/ 699393 h 938354"/>
                  <a:gd name="connsiteX19" fmla="*/ 8634799 w 12045155"/>
                  <a:gd name="connsiteY19" fmla="*/ 224616 h 938354"/>
                  <a:gd name="connsiteX20" fmla="*/ 8450223 w 12045155"/>
                  <a:gd name="connsiteY20" fmla="*/ 156695 h 938354"/>
                  <a:gd name="connsiteX21" fmla="*/ 7635927 w 12045155"/>
                  <a:gd name="connsiteY21" fmla="*/ 105714 h 938354"/>
                  <a:gd name="connsiteX22" fmla="*/ 7049636 w 12045155"/>
                  <a:gd name="connsiteY22" fmla="*/ 199189 h 938354"/>
                  <a:gd name="connsiteX23" fmla="*/ 6342549 w 12045155"/>
                  <a:gd name="connsiteY23" fmla="*/ 146630 h 938354"/>
                  <a:gd name="connsiteX24" fmla="*/ 5902209 w 12045155"/>
                  <a:gd name="connsiteY24" fmla="*/ 249658 h 938354"/>
                  <a:gd name="connsiteX25" fmla="*/ 5182195 w 12045155"/>
                  <a:gd name="connsiteY25" fmla="*/ 292664 h 938354"/>
                  <a:gd name="connsiteX26" fmla="*/ 3822487 w 12045155"/>
                  <a:gd name="connsiteY26" fmla="*/ 90799 h 938354"/>
                  <a:gd name="connsiteX27" fmla="*/ 2370177 w 12045155"/>
                  <a:gd name="connsiteY27" fmla="*/ 156695 h 938354"/>
                  <a:gd name="connsiteX28" fmla="*/ 578745 w 12045155"/>
                  <a:gd name="connsiteY28" fmla="*/ 148189 h 938354"/>
                  <a:gd name="connsiteX29" fmla="*/ 38923 w 12045155"/>
                  <a:gd name="connsiteY29" fmla="*/ 157240 h 938354"/>
                  <a:gd name="connsiteX0" fmla="*/ 38923 w 12045155"/>
                  <a:gd name="connsiteY0" fmla="*/ 157240 h 938354"/>
                  <a:gd name="connsiteX1" fmla="*/ 4765 w 12045155"/>
                  <a:gd name="connsiteY1" fmla="*/ 229969 h 938354"/>
                  <a:gd name="connsiteX2" fmla="*/ 16985 w 12045155"/>
                  <a:gd name="connsiteY2" fmla="*/ 441204 h 938354"/>
                  <a:gd name="connsiteX3" fmla="*/ 31647 w 12045155"/>
                  <a:gd name="connsiteY3" fmla="*/ 700450 h 938354"/>
                  <a:gd name="connsiteX4" fmla="*/ 43864 w 12045155"/>
                  <a:gd name="connsiteY4" fmla="*/ 777266 h 938354"/>
                  <a:gd name="connsiteX5" fmla="*/ 80207 w 12045155"/>
                  <a:gd name="connsiteY5" fmla="*/ 937416 h 938354"/>
                  <a:gd name="connsiteX6" fmla="*/ 937008 w 12045155"/>
                  <a:gd name="connsiteY6" fmla="*/ 844973 h 938354"/>
                  <a:gd name="connsiteX7" fmla="*/ 1631867 w 12045155"/>
                  <a:gd name="connsiteY7" fmla="*/ 878961 h 938354"/>
                  <a:gd name="connsiteX8" fmla="*/ 2087877 w 12045155"/>
                  <a:gd name="connsiteY8" fmla="*/ 819473 h 938354"/>
                  <a:gd name="connsiteX9" fmla="*/ 2565599 w 12045155"/>
                  <a:gd name="connsiteY9" fmla="*/ 819473 h 938354"/>
                  <a:gd name="connsiteX10" fmla="*/ 3336468 w 12045155"/>
                  <a:gd name="connsiteY10" fmla="*/ 861967 h 938354"/>
                  <a:gd name="connsiteX11" fmla="*/ 4215904 w 12045155"/>
                  <a:gd name="connsiteY11" fmla="*/ 844973 h 938354"/>
                  <a:gd name="connsiteX12" fmla="*/ 4845622 w 12045155"/>
                  <a:gd name="connsiteY12" fmla="*/ 853479 h 938354"/>
                  <a:gd name="connsiteX13" fmla="*/ 5681632 w 12045155"/>
                  <a:gd name="connsiteY13" fmla="*/ 853479 h 938354"/>
                  <a:gd name="connsiteX14" fmla="*/ 6745645 w 12045155"/>
                  <a:gd name="connsiteY14" fmla="*/ 878979 h 938354"/>
                  <a:gd name="connsiteX15" fmla="*/ 7494800 w 12045155"/>
                  <a:gd name="connsiteY15" fmla="*/ 870473 h 938354"/>
                  <a:gd name="connsiteX16" fmla="*/ 8026795 w 12045155"/>
                  <a:gd name="connsiteY16" fmla="*/ 861967 h 938354"/>
                  <a:gd name="connsiteX17" fmla="*/ 8504518 w 12045155"/>
                  <a:gd name="connsiteY17" fmla="*/ 827979 h 938354"/>
                  <a:gd name="connsiteX18" fmla="*/ 12045155 w 12045155"/>
                  <a:gd name="connsiteY18" fmla="*/ 699393 h 938354"/>
                  <a:gd name="connsiteX19" fmla="*/ 12045155 w 12045155"/>
                  <a:gd name="connsiteY19" fmla="*/ 261011 h 938354"/>
                  <a:gd name="connsiteX20" fmla="*/ 8450223 w 12045155"/>
                  <a:gd name="connsiteY20" fmla="*/ 156695 h 938354"/>
                  <a:gd name="connsiteX21" fmla="*/ 7635927 w 12045155"/>
                  <a:gd name="connsiteY21" fmla="*/ 105714 h 938354"/>
                  <a:gd name="connsiteX22" fmla="*/ 7049636 w 12045155"/>
                  <a:gd name="connsiteY22" fmla="*/ 199189 h 938354"/>
                  <a:gd name="connsiteX23" fmla="*/ 6342549 w 12045155"/>
                  <a:gd name="connsiteY23" fmla="*/ 146630 h 938354"/>
                  <a:gd name="connsiteX24" fmla="*/ 5902209 w 12045155"/>
                  <a:gd name="connsiteY24" fmla="*/ 249658 h 938354"/>
                  <a:gd name="connsiteX25" fmla="*/ 5182195 w 12045155"/>
                  <a:gd name="connsiteY25" fmla="*/ 292664 h 938354"/>
                  <a:gd name="connsiteX26" fmla="*/ 3822487 w 12045155"/>
                  <a:gd name="connsiteY26" fmla="*/ 90799 h 938354"/>
                  <a:gd name="connsiteX27" fmla="*/ 2370177 w 12045155"/>
                  <a:gd name="connsiteY27" fmla="*/ 156695 h 938354"/>
                  <a:gd name="connsiteX28" fmla="*/ 578745 w 12045155"/>
                  <a:gd name="connsiteY28" fmla="*/ 148189 h 938354"/>
                  <a:gd name="connsiteX29" fmla="*/ 38923 w 12045155"/>
                  <a:gd name="connsiteY29" fmla="*/ 157240 h 938354"/>
                  <a:gd name="connsiteX0" fmla="*/ 38923 w 12045155"/>
                  <a:gd name="connsiteY0" fmla="*/ 157240 h 1129823"/>
                  <a:gd name="connsiteX1" fmla="*/ 4765 w 12045155"/>
                  <a:gd name="connsiteY1" fmla="*/ 229969 h 1129823"/>
                  <a:gd name="connsiteX2" fmla="*/ 16985 w 12045155"/>
                  <a:gd name="connsiteY2" fmla="*/ 441204 h 1129823"/>
                  <a:gd name="connsiteX3" fmla="*/ 31647 w 12045155"/>
                  <a:gd name="connsiteY3" fmla="*/ 700450 h 1129823"/>
                  <a:gd name="connsiteX4" fmla="*/ 43864 w 12045155"/>
                  <a:gd name="connsiteY4" fmla="*/ 777266 h 1129823"/>
                  <a:gd name="connsiteX5" fmla="*/ 80207 w 12045155"/>
                  <a:gd name="connsiteY5" fmla="*/ 937416 h 1129823"/>
                  <a:gd name="connsiteX6" fmla="*/ 937008 w 12045155"/>
                  <a:gd name="connsiteY6" fmla="*/ 844973 h 1129823"/>
                  <a:gd name="connsiteX7" fmla="*/ 1631867 w 12045155"/>
                  <a:gd name="connsiteY7" fmla="*/ 878961 h 1129823"/>
                  <a:gd name="connsiteX8" fmla="*/ 2087877 w 12045155"/>
                  <a:gd name="connsiteY8" fmla="*/ 819473 h 1129823"/>
                  <a:gd name="connsiteX9" fmla="*/ 2565599 w 12045155"/>
                  <a:gd name="connsiteY9" fmla="*/ 819473 h 1129823"/>
                  <a:gd name="connsiteX10" fmla="*/ 3336468 w 12045155"/>
                  <a:gd name="connsiteY10" fmla="*/ 861967 h 1129823"/>
                  <a:gd name="connsiteX11" fmla="*/ 4215904 w 12045155"/>
                  <a:gd name="connsiteY11" fmla="*/ 844973 h 1129823"/>
                  <a:gd name="connsiteX12" fmla="*/ 4845622 w 12045155"/>
                  <a:gd name="connsiteY12" fmla="*/ 853479 h 1129823"/>
                  <a:gd name="connsiteX13" fmla="*/ 5681632 w 12045155"/>
                  <a:gd name="connsiteY13" fmla="*/ 853479 h 1129823"/>
                  <a:gd name="connsiteX14" fmla="*/ 6745645 w 12045155"/>
                  <a:gd name="connsiteY14" fmla="*/ 878979 h 1129823"/>
                  <a:gd name="connsiteX15" fmla="*/ 7494800 w 12045155"/>
                  <a:gd name="connsiteY15" fmla="*/ 870473 h 1129823"/>
                  <a:gd name="connsiteX16" fmla="*/ 8026795 w 12045155"/>
                  <a:gd name="connsiteY16" fmla="*/ 861967 h 1129823"/>
                  <a:gd name="connsiteX17" fmla="*/ 8504518 w 12045155"/>
                  <a:gd name="connsiteY17" fmla="*/ 827979 h 1129823"/>
                  <a:gd name="connsiteX18" fmla="*/ 11481826 w 12045155"/>
                  <a:gd name="connsiteY18" fmla="*/ 1127088 h 1129823"/>
                  <a:gd name="connsiteX19" fmla="*/ 12045155 w 12045155"/>
                  <a:gd name="connsiteY19" fmla="*/ 699393 h 1129823"/>
                  <a:gd name="connsiteX20" fmla="*/ 12045155 w 12045155"/>
                  <a:gd name="connsiteY20" fmla="*/ 261011 h 1129823"/>
                  <a:gd name="connsiteX21" fmla="*/ 8450223 w 12045155"/>
                  <a:gd name="connsiteY21" fmla="*/ 156695 h 1129823"/>
                  <a:gd name="connsiteX22" fmla="*/ 7635927 w 12045155"/>
                  <a:gd name="connsiteY22" fmla="*/ 105714 h 1129823"/>
                  <a:gd name="connsiteX23" fmla="*/ 7049636 w 12045155"/>
                  <a:gd name="connsiteY23" fmla="*/ 199189 h 1129823"/>
                  <a:gd name="connsiteX24" fmla="*/ 6342549 w 12045155"/>
                  <a:gd name="connsiteY24" fmla="*/ 146630 h 1129823"/>
                  <a:gd name="connsiteX25" fmla="*/ 5902209 w 12045155"/>
                  <a:gd name="connsiteY25" fmla="*/ 249658 h 1129823"/>
                  <a:gd name="connsiteX26" fmla="*/ 5182195 w 12045155"/>
                  <a:gd name="connsiteY26" fmla="*/ 292664 h 1129823"/>
                  <a:gd name="connsiteX27" fmla="*/ 3822487 w 12045155"/>
                  <a:gd name="connsiteY27" fmla="*/ 90799 h 1129823"/>
                  <a:gd name="connsiteX28" fmla="*/ 2370177 w 12045155"/>
                  <a:gd name="connsiteY28" fmla="*/ 156695 h 1129823"/>
                  <a:gd name="connsiteX29" fmla="*/ 578745 w 12045155"/>
                  <a:gd name="connsiteY29" fmla="*/ 148189 h 1129823"/>
                  <a:gd name="connsiteX30" fmla="*/ 38923 w 12045155"/>
                  <a:gd name="connsiteY30" fmla="*/ 157240 h 1129823"/>
                  <a:gd name="connsiteX0" fmla="*/ 38923 w 12045155"/>
                  <a:gd name="connsiteY0" fmla="*/ 157240 h 1784983"/>
                  <a:gd name="connsiteX1" fmla="*/ 4765 w 12045155"/>
                  <a:gd name="connsiteY1" fmla="*/ 229969 h 1784983"/>
                  <a:gd name="connsiteX2" fmla="*/ 16985 w 12045155"/>
                  <a:gd name="connsiteY2" fmla="*/ 441204 h 1784983"/>
                  <a:gd name="connsiteX3" fmla="*/ 31647 w 12045155"/>
                  <a:gd name="connsiteY3" fmla="*/ 700450 h 1784983"/>
                  <a:gd name="connsiteX4" fmla="*/ 43864 w 12045155"/>
                  <a:gd name="connsiteY4" fmla="*/ 777266 h 1784983"/>
                  <a:gd name="connsiteX5" fmla="*/ 80207 w 12045155"/>
                  <a:gd name="connsiteY5" fmla="*/ 937416 h 1784983"/>
                  <a:gd name="connsiteX6" fmla="*/ 937008 w 12045155"/>
                  <a:gd name="connsiteY6" fmla="*/ 844973 h 1784983"/>
                  <a:gd name="connsiteX7" fmla="*/ 1631867 w 12045155"/>
                  <a:gd name="connsiteY7" fmla="*/ 878961 h 1784983"/>
                  <a:gd name="connsiteX8" fmla="*/ 2087877 w 12045155"/>
                  <a:gd name="connsiteY8" fmla="*/ 819473 h 1784983"/>
                  <a:gd name="connsiteX9" fmla="*/ 2565599 w 12045155"/>
                  <a:gd name="connsiteY9" fmla="*/ 819473 h 1784983"/>
                  <a:gd name="connsiteX10" fmla="*/ 3336468 w 12045155"/>
                  <a:gd name="connsiteY10" fmla="*/ 861967 h 1784983"/>
                  <a:gd name="connsiteX11" fmla="*/ 4215904 w 12045155"/>
                  <a:gd name="connsiteY11" fmla="*/ 844973 h 1784983"/>
                  <a:gd name="connsiteX12" fmla="*/ 4845622 w 12045155"/>
                  <a:gd name="connsiteY12" fmla="*/ 853479 h 1784983"/>
                  <a:gd name="connsiteX13" fmla="*/ 5681632 w 12045155"/>
                  <a:gd name="connsiteY13" fmla="*/ 853479 h 1784983"/>
                  <a:gd name="connsiteX14" fmla="*/ 6745645 w 12045155"/>
                  <a:gd name="connsiteY14" fmla="*/ 878979 h 1784983"/>
                  <a:gd name="connsiteX15" fmla="*/ 7494800 w 12045155"/>
                  <a:gd name="connsiteY15" fmla="*/ 870473 h 1784983"/>
                  <a:gd name="connsiteX16" fmla="*/ 8026795 w 12045155"/>
                  <a:gd name="connsiteY16" fmla="*/ 861967 h 1784983"/>
                  <a:gd name="connsiteX17" fmla="*/ 8504518 w 12045155"/>
                  <a:gd name="connsiteY17" fmla="*/ 827979 h 1784983"/>
                  <a:gd name="connsiteX18" fmla="*/ 10922986 w 12045155"/>
                  <a:gd name="connsiteY18" fmla="*/ 1782194 h 1784983"/>
                  <a:gd name="connsiteX19" fmla="*/ 11481826 w 12045155"/>
                  <a:gd name="connsiteY19" fmla="*/ 1127088 h 1784983"/>
                  <a:gd name="connsiteX20" fmla="*/ 12045155 w 12045155"/>
                  <a:gd name="connsiteY20" fmla="*/ 699393 h 1784983"/>
                  <a:gd name="connsiteX21" fmla="*/ 12045155 w 12045155"/>
                  <a:gd name="connsiteY21" fmla="*/ 261011 h 1784983"/>
                  <a:gd name="connsiteX22" fmla="*/ 8450223 w 12045155"/>
                  <a:gd name="connsiteY22" fmla="*/ 156695 h 1784983"/>
                  <a:gd name="connsiteX23" fmla="*/ 7635927 w 12045155"/>
                  <a:gd name="connsiteY23" fmla="*/ 105714 h 1784983"/>
                  <a:gd name="connsiteX24" fmla="*/ 7049636 w 12045155"/>
                  <a:gd name="connsiteY24" fmla="*/ 199189 h 1784983"/>
                  <a:gd name="connsiteX25" fmla="*/ 6342549 w 12045155"/>
                  <a:gd name="connsiteY25" fmla="*/ 146630 h 1784983"/>
                  <a:gd name="connsiteX26" fmla="*/ 5902209 w 12045155"/>
                  <a:gd name="connsiteY26" fmla="*/ 249658 h 1784983"/>
                  <a:gd name="connsiteX27" fmla="*/ 5182195 w 12045155"/>
                  <a:gd name="connsiteY27" fmla="*/ 292664 h 1784983"/>
                  <a:gd name="connsiteX28" fmla="*/ 3822487 w 12045155"/>
                  <a:gd name="connsiteY28" fmla="*/ 90799 h 1784983"/>
                  <a:gd name="connsiteX29" fmla="*/ 2370177 w 12045155"/>
                  <a:gd name="connsiteY29" fmla="*/ 156695 h 1784983"/>
                  <a:gd name="connsiteX30" fmla="*/ 578745 w 12045155"/>
                  <a:gd name="connsiteY30" fmla="*/ 148189 h 1784983"/>
                  <a:gd name="connsiteX31" fmla="*/ 38923 w 12045155"/>
                  <a:gd name="connsiteY31" fmla="*/ 157240 h 1784983"/>
                  <a:gd name="connsiteX0" fmla="*/ 38923 w 12045155"/>
                  <a:gd name="connsiteY0" fmla="*/ 157240 h 1848237"/>
                  <a:gd name="connsiteX1" fmla="*/ 4765 w 12045155"/>
                  <a:gd name="connsiteY1" fmla="*/ 229969 h 1848237"/>
                  <a:gd name="connsiteX2" fmla="*/ 16985 w 12045155"/>
                  <a:gd name="connsiteY2" fmla="*/ 441204 h 1848237"/>
                  <a:gd name="connsiteX3" fmla="*/ 31647 w 12045155"/>
                  <a:gd name="connsiteY3" fmla="*/ 700450 h 1848237"/>
                  <a:gd name="connsiteX4" fmla="*/ 43864 w 12045155"/>
                  <a:gd name="connsiteY4" fmla="*/ 777266 h 1848237"/>
                  <a:gd name="connsiteX5" fmla="*/ 80207 w 12045155"/>
                  <a:gd name="connsiteY5" fmla="*/ 937416 h 1848237"/>
                  <a:gd name="connsiteX6" fmla="*/ 937008 w 12045155"/>
                  <a:gd name="connsiteY6" fmla="*/ 844973 h 1848237"/>
                  <a:gd name="connsiteX7" fmla="*/ 1631867 w 12045155"/>
                  <a:gd name="connsiteY7" fmla="*/ 878961 h 1848237"/>
                  <a:gd name="connsiteX8" fmla="*/ 2087877 w 12045155"/>
                  <a:gd name="connsiteY8" fmla="*/ 819473 h 1848237"/>
                  <a:gd name="connsiteX9" fmla="*/ 2565599 w 12045155"/>
                  <a:gd name="connsiteY9" fmla="*/ 819473 h 1848237"/>
                  <a:gd name="connsiteX10" fmla="*/ 3336468 w 12045155"/>
                  <a:gd name="connsiteY10" fmla="*/ 861967 h 1848237"/>
                  <a:gd name="connsiteX11" fmla="*/ 4215904 w 12045155"/>
                  <a:gd name="connsiteY11" fmla="*/ 844973 h 1848237"/>
                  <a:gd name="connsiteX12" fmla="*/ 4845622 w 12045155"/>
                  <a:gd name="connsiteY12" fmla="*/ 853479 h 1848237"/>
                  <a:gd name="connsiteX13" fmla="*/ 5681632 w 12045155"/>
                  <a:gd name="connsiteY13" fmla="*/ 853479 h 1848237"/>
                  <a:gd name="connsiteX14" fmla="*/ 6745645 w 12045155"/>
                  <a:gd name="connsiteY14" fmla="*/ 878979 h 1848237"/>
                  <a:gd name="connsiteX15" fmla="*/ 7494800 w 12045155"/>
                  <a:gd name="connsiteY15" fmla="*/ 870473 h 1848237"/>
                  <a:gd name="connsiteX16" fmla="*/ 8026795 w 12045155"/>
                  <a:gd name="connsiteY16" fmla="*/ 861967 h 1848237"/>
                  <a:gd name="connsiteX17" fmla="*/ 8504518 w 12045155"/>
                  <a:gd name="connsiteY17" fmla="*/ 827979 h 1848237"/>
                  <a:gd name="connsiteX18" fmla="*/ 10922986 w 12045155"/>
                  <a:gd name="connsiteY18" fmla="*/ 1782194 h 1848237"/>
                  <a:gd name="connsiteX19" fmla="*/ 11481826 w 12045155"/>
                  <a:gd name="connsiteY19" fmla="*/ 1127088 h 1848237"/>
                  <a:gd name="connsiteX20" fmla="*/ 12045155 w 12045155"/>
                  <a:gd name="connsiteY20" fmla="*/ 699393 h 1848237"/>
                  <a:gd name="connsiteX21" fmla="*/ 12045155 w 12045155"/>
                  <a:gd name="connsiteY21" fmla="*/ 261011 h 1848237"/>
                  <a:gd name="connsiteX22" fmla="*/ 8450223 w 12045155"/>
                  <a:gd name="connsiteY22" fmla="*/ 156695 h 1848237"/>
                  <a:gd name="connsiteX23" fmla="*/ 7635927 w 12045155"/>
                  <a:gd name="connsiteY23" fmla="*/ 105714 h 1848237"/>
                  <a:gd name="connsiteX24" fmla="*/ 7049636 w 12045155"/>
                  <a:gd name="connsiteY24" fmla="*/ 199189 h 1848237"/>
                  <a:gd name="connsiteX25" fmla="*/ 6342549 w 12045155"/>
                  <a:gd name="connsiteY25" fmla="*/ 146630 h 1848237"/>
                  <a:gd name="connsiteX26" fmla="*/ 5902209 w 12045155"/>
                  <a:gd name="connsiteY26" fmla="*/ 249658 h 1848237"/>
                  <a:gd name="connsiteX27" fmla="*/ 5182195 w 12045155"/>
                  <a:gd name="connsiteY27" fmla="*/ 292664 h 1848237"/>
                  <a:gd name="connsiteX28" fmla="*/ 3822487 w 12045155"/>
                  <a:gd name="connsiteY28" fmla="*/ 90799 h 1848237"/>
                  <a:gd name="connsiteX29" fmla="*/ 2370177 w 12045155"/>
                  <a:gd name="connsiteY29" fmla="*/ 156695 h 1848237"/>
                  <a:gd name="connsiteX30" fmla="*/ 578745 w 12045155"/>
                  <a:gd name="connsiteY30" fmla="*/ 148189 h 1848237"/>
                  <a:gd name="connsiteX31" fmla="*/ 38923 w 12045155"/>
                  <a:gd name="connsiteY31" fmla="*/ 157240 h 1848237"/>
                  <a:gd name="connsiteX0" fmla="*/ 38923 w 12045155"/>
                  <a:gd name="connsiteY0" fmla="*/ 157240 h 2147863"/>
                  <a:gd name="connsiteX1" fmla="*/ 4765 w 12045155"/>
                  <a:gd name="connsiteY1" fmla="*/ 229969 h 2147863"/>
                  <a:gd name="connsiteX2" fmla="*/ 16985 w 12045155"/>
                  <a:gd name="connsiteY2" fmla="*/ 441204 h 2147863"/>
                  <a:gd name="connsiteX3" fmla="*/ 31647 w 12045155"/>
                  <a:gd name="connsiteY3" fmla="*/ 700450 h 2147863"/>
                  <a:gd name="connsiteX4" fmla="*/ 43864 w 12045155"/>
                  <a:gd name="connsiteY4" fmla="*/ 777266 h 2147863"/>
                  <a:gd name="connsiteX5" fmla="*/ 80207 w 12045155"/>
                  <a:gd name="connsiteY5" fmla="*/ 937416 h 2147863"/>
                  <a:gd name="connsiteX6" fmla="*/ 937008 w 12045155"/>
                  <a:gd name="connsiteY6" fmla="*/ 844973 h 2147863"/>
                  <a:gd name="connsiteX7" fmla="*/ 1631867 w 12045155"/>
                  <a:gd name="connsiteY7" fmla="*/ 878961 h 2147863"/>
                  <a:gd name="connsiteX8" fmla="*/ 2087877 w 12045155"/>
                  <a:gd name="connsiteY8" fmla="*/ 819473 h 2147863"/>
                  <a:gd name="connsiteX9" fmla="*/ 2565599 w 12045155"/>
                  <a:gd name="connsiteY9" fmla="*/ 819473 h 2147863"/>
                  <a:gd name="connsiteX10" fmla="*/ 3336468 w 12045155"/>
                  <a:gd name="connsiteY10" fmla="*/ 861967 h 2147863"/>
                  <a:gd name="connsiteX11" fmla="*/ 4215904 w 12045155"/>
                  <a:gd name="connsiteY11" fmla="*/ 844973 h 2147863"/>
                  <a:gd name="connsiteX12" fmla="*/ 4845622 w 12045155"/>
                  <a:gd name="connsiteY12" fmla="*/ 853479 h 2147863"/>
                  <a:gd name="connsiteX13" fmla="*/ 5681632 w 12045155"/>
                  <a:gd name="connsiteY13" fmla="*/ 853479 h 2147863"/>
                  <a:gd name="connsiteX14" fmla="*/ 6745645 w 12045155"/>
                  <a:gd name="connsiteY14" fmla="*/ 878979 h 2147863"/>
                  <a:gd name="connsiteX15" fmla="*/ 7494800 w 12045155"/>
                  <a:gd name="connsiteY15" fmla="*/ 870473 h 2147863"/>
                  <a:gd name="connsiteX16" fmla="*/ 8026795 w 12045155"/>
                  <a:gd name="connsiteY16" fmla="*/ 861967 h 2147863"/>
                  <a:gd name="connsiteX17" fmla="*/ 8504518 w 12045155"/>
                  <a:gd name="connsiteY17" fmla="*/ 827979 h 2147863"/>
                  <a:gd name="connsiteX18" fmla="*/ 10177867 w 12045155"/>
                  <a:gd name="connsiteY18" fmla="*/ 2109744 h 2147863"/>
                  <a:gd name="connsiteX19" fmla="*/ 10922986 w 12045155"/>
                  <a:gd name="connsiteY19" fmla="*/ 1782194 h 2147863"/>
                  <a:gd name="connsiteX20" fmla="*/ 11481826 w 12045155"/>
                  <a:gd name="connsiteY20" fmla="*/ 1127088 h 2147863"/>
                  <a:gd name="connsiteX21" fmla="*/ 12045155 w 12045155"/>
                  <a:gd name="connsiteY21" fmla="*/ 699393 h 2147863"/>
                  <a:gd name="connsiteX22" fmla="*/ 12045155 w 12045155"/>
                  <a:gd name="connsiteY22" fmla="*/ 261011 h 2147863"/>
                  <a:gd name="connsiteX23" fmla="*/ 8450223 w 12045155"/>
                  <a:gd name="connsiteY23" fmla="*/ 156695 h 2147863"/>
                  <a:gd name="connsiteX24" fmla="*/ 7635927 w 12045155"/>
                  <a:gd name="connsiteY24" fmla="*/ 105714 h 2147863"/>
                  <a:gd name="connsiteX25" fmla="*/ 7049636 w 12045155"/>
                  <a:gd name="connsiteY25" fmla="*/ 199189 h 2147863"/>
                  <a:gd name="connsiteX26" fmla="*/ 6342549 w 12045155"/>
                  <a:gd name="connsiteY26" fmla="*/ 146630 h 2147863"/>
                  <a:gd name="connsiteX27" fmla="*/ 5902209 w 12045155"/>
                  <a:gd name="connsiteY27" fmla="*/ 249658 h 2147863"/>
                  <a:gd name="connsiteX28" fmla="*/ 5182195 w 12045155"/>
                  <a:gd name="connsiteY28" fmla="*/ 292664 h 2147863"/>
                  <a:gd name="connsiteX29" fmla="*/ 3822487 w 12045155"/>
                  <a:gd name="connsiteY29" fmla="*/ 90799 h 2147863"/>
                  <a:gd name="connsiteX30" fmla="*/ 2370177 w 12045155"/>
                  <a:gd name="connsiteY30" fmla="*/ 156695 h 2147863"/>
                  <a:gd name="connsiteX31" fmla="*/ 578745 w 12045155"/>
                  <a:gd name="connsiteY31" fmla="*/ 148189 h 2147863"/>
                  <a:gd name="connsiteX32" fmla="*/ 38923 w 12045155"/>
                  <a:gd name="connsiteY32" fmla="*/ 157240 h 2147863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8450223 w 12045155"/>
                  <a:gd name="connsiteY24" fmla="*/ 156695 h 2112232"/>
                  <a:gd name="connsiteX25" fmla="*/ 7635927 w 12045155"/>
                  <a:gd name="connsiteY25" fmla="*/ 105714 h 2112232"/>
                  <a:gd name="connsiteX26" fmla="*/ 7049636 w 12045155"/>
                  <a:gd name="connsiteY26" fmla="*/ 199189 h 2112232"/>
                  <a:gd name="connsiteX27" fmla="*/ 6342549 w 12045155"/>
                  <a:gd name="connsiteY27" fmla="*/ 146630 h 2112232"/>
                  <a:gd name="connsiteX28" fmla="*/ 5902209 w 12045155"/>
                  <a:gd name="connsiteY28" fmla="*/ 249658 h 2112232"/>
                  <a:gd name="connsiteX29" fmla="*/ 5182195 w 12045155"/>
                  <a:gd name="connsiteY29" fmla="*/ 292664 h 2112232"/>
                  <a:gd name="connsiteX30" fmla="*/ 3822487 w 12045155"/>
                  <a:gd name="connsiteY30" fmla="*/ 90799 h 2112232"/>
                  <a:gd name="connsiteX31" fmla="*/ 2370177 w 12045155"/>
                  <a:gd name="connsiteY31" fmla="*/ 156695 h 2112232"/>
                  <a:gd name="connsiteX32" fmla="*/ 578745 w 12045155"/>
                  <a:gd name="connsiteY32" fmla="*/ 148189 h 2112232"/>
                  <a:gd name="connsiteX33" fmla="*/ 38923 w 12045155"/>
                  <a:gd name="connsiteY33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8450223 w 12045155"/>
                  <a:gd name="connsiteY25" fmla="*/ 156695 h 2112232"/>
                  <a:gd name="connsiteX26" fmla="*/ 7635927 w 12045155"/>
                  <a:gd name="connsiteY26" fmla="*/ 105714 h 2112232"/>
                  <a:gd name="connsiteX27" fmla="*/ 7049636 w 12045155"/>
                  <a:gd name="connsiteY27" fmla="*/ 199189 h 2112232"/>
                  <a:gd name="connsiteX28" fmla="*/ 6342549 w 12045155"/>
                  <a:gd name="connsiteY28" fmla="*/ 146630 h 2112232"/>
                  <a:gd name="connsiteX29" fmla="*/ 5902209 w 12045155"/>
                  <a:gd name="connsiteY29" fmla="*/ 249658 h 2112232"/>
                  <a:gd name="connsiteX30" fmla="*/ 5182195 w 12045155"/>
                  <a:gd name="connsiteY30" fmla="*/ 292664 h 2112232"/>
                  <a:gd name="connsiteX31" fmla="*/ 3822487 w 12045155"/>
                  <a:gd name="connsiteY31" fmla="*/ 90799 h 2112232"/>
                  <a:gd name="connsiteX32" fmla="*/ 2370177 w 12045155"/>
                  <a:gd name="connsiteY32" fmla="*/ 156695 h 2112232"/>
                  <a:gd name="connsiteX33" fmla="*/ 578745 w 12045155"/>
                  <a:gd name="connsiteY33" fmla="*/ 148189 h 2112232"/>
                  <a:gd name="connsiteX34" fmla="*/ 38923 w 12045155"/>
                  <a:gd name="connsiteY34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8450223 w 12045155"/>
                  <a:gd name="connsiteY25" fmla="*/ 156695 h 2112232"/>
                  <a:gd name="connsiteX26" fmla="*/ 7635927 w 12045155"/>
                  <a:gd name="connsiteY26" fmla="*/ 105714 h 2112232"/>
                  <a:gd name="connsiteX27" fmla="*/ 7049636 w 12045155"/>
                  <a:gd name="connsiteY27" fmla="*/ 199189 h 2112232"/>
                  <a:gd name="connsiteX28" fmla="*/ 6342549 w 12045155"/>
                  <a:gd name="connsiteY28" fmla="*/ 146630 h 2112232"/>
                  <a:gd name="connsiteX29" fmla="*/ 5902209 w 12045155"/>
                  <a:gd name="connsiteY29" fmla="*/ 249658 h 2112232"/>
                  <a:gd name="connsiteX30" fmla="*/ 5182195 w 12045155"/>
                  <a:gd name="connsiteY30" fmla="*/ 292664 h 2112232"/>
                  <a:gd name="connsiteX31" fmla="*/ 3822487 w 12045155"/>
                  <a:gd name="connsiteY31" fmla="*/ 90799 h 2112232"/>
                  <a:gd name="connsiteX32" fmla="*/ 2370177 w 12045155"/>
                  <a:gd name="connsiteY32" fmla="*/ 156695 h 2112232"/>
                  <a:gd name="connsiteX33" fmla="*/ 578745 w 12045155"/>
                  <a:gd name="connsiteY33" fmla="*/ 148189 h 2112232"/>
                  <a:gd name="connsiteX34" fmla="*/ 38923 w 12045155"/>
                  <a:gd name="connsiteY34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9053022 w 12045155"/>
                  <a:gd name="connsiteY25" fmla="*/ 581165 h 2112232"/>
                  <a:gd name="connsiteX26" fmla="*/ 8450223 w 12045155"/>
                  <a:gd name="connsiteY26" fmla="*/ 156695 h 2112232"/>
                  <a:gd name="connsiteX27" fmla="*/ 7635927 w 12045155"/>
                  <a:gd name="connsiteY27" fmla="*/ 105714 h 2112232"/>
                  <a:gd name="connsiteX28" fmla="*/ 7049636 w 12045155"/>
                  <a:gd name="connsiteY28" fmla="*/ 199189 h 2112232"/>
                  <a:gd name="connsiteX29" fmla="*/ 6342549 w 12045155"/>
                  <a:gd name="connsiteY29" fmla="*/ 146630 h 2112232"/>
                  <a:gd name="connsiteX30" fmla="*/ 5902209 w 12045155"/>
                  <a:gd name="connsiteY30" fmla="*/ 249658 h 2112232"/>
                  <a:gd name="connsiteX31" fmla="*/ 5182195 w 12045155"/>
                  <a:gd name="connsiteY31" fmla="*/ 292664 h 2112232"/>
                  <a:gd name="connsiteX32" fmla="*/ 3822487 w 12045155"/>
                  <a:gd name="connsiteY32" fmla="*/ 90799 h 2112232"/>
                  <a:gd name="connsiteX33" fmla="*/ 2370177 w 12045155"/>
                  <a:gd name="connsiteY33" fmla="*/ 156695 h 2112232"/>
                  <a:gd name="connsiteX34" fmla="*/ 578745 w 12045155"/>
                  <a:gd name="connsiteY34" fmla="*/ 148189 h 2112232"/>
                  <a:gd name="connsiteX35" fmla="*/ 38923 w 12045155"/>
                  <a:gd name="connsiteY35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9527677 w 12045155"/>
                  <a:gd name="connsiteY25" fmla="*/ 1058846 h 2112232"/>
                  <a:gd name="connsiteX26" fmla="*/ 9053022 w 12045155"/>
                  <a:gd name="connsiteY26" fmla="*/ 581165 h 2112232"/>
                  <a:gd name="connsiteX27" fmla="*/ 8450223 w 12045155"/>
                  <a:gd name="connsiteY27" fmla="*/ 156695 h 2112232"/>
                  <a:gd name="connsiteX28" fmla="*/ 7635927 w 12045155"/>
                  <a:gd name="connsiteY28" fmla="*/ 105714 h 2112232"/>
                  <a:gd name="connsiteX29" fmla="*/ 7049636 w 12045155"/>
                  <a:gd name="connsiteY29" fmla="*/ 199189 h 2112232"/>
                  <a:gd name="connsiteX30" fmla="*/ 6342549 w 12045155"/>
                  <a:gd name="connsiteY30" fmla="*/ 146630 h 2112232"/>
                  <a:gd name="connsiteX31" fmla="*/ 5902209 w 12045155"/>
                  <a:gd name="connsiteY31" fmla="*/ 249658 h 2112232"/>
                  <a:gd name="connsiteX32" fmla="*/ 5182195 w 12045155"/>
                  <a:gd name="connsiteY32" fmla="*/ 292664 h 2112232"/>
                  <a:gd name="connsiteX33" fmla="*/ 3822487 w 12045155"/>
                  <a:gd name="connsiteY33" fmla="*/ 90799 h 2112232"/>
                  <a:gd name="connsiteX34" fmla="*/ 2370177 w 12045155"/>
                  <a:gd name="connsiteY34" fmla="*/ 156695 h 2112232"/>
                  <a:gd name="connsiteX35" fmla="*/ 578745 w 12045155"/>
                  <a:gd name="connsiteY35" fmla="*/ 148189 h 2112232"/>
                  <a:gd name="connsiteX36" fmla="*/ 38923 w 12045155"/>
                  <a:gd name="connsiteY36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9527677 w 12045155"/>
                  <a:gd name="connsiteY26" fmla="*/ 1058846 h 2112232"/>
                  <a:gd name="connsiteX27" fmla="*/ 9053022 w 12045155"/>
                  <a:gd name="connsiteY27" fmla="*/ 581165 h 2112232"/>
                  <a:gd name="connsiteX28" fmla="*/ 8450223 w 12045155"/>
                  <a:gd name="connsiteY28" fmla="*/ 156695 h 2112232"/>
                  <a:gd name="connsiteX29" fmla="*/ 7635927 w 12045155"/>
                  <a:gd name="connsiteY29" fmla="*/ 105714 h 2112232"/>
                  <a:gd name="connsiteX30" fmla="*/ 7049636 w 12045155"/>
                  <a:gd name="connsiteY30" fmla="*/ 199189 h 2112232"/>
                  <a:gd name="connsiteX31" fmla="*/ 6342549 w 12045155"/>
                  <a:gd name="connsiteY31" fmla="*/ 146630 h 2112232"/>
                  <a:gd name="connsiteX32" fmla="*/ 5902209 w 12045155"/>
                  <a:gd name="connsiteY32" fmla="*/ 249658 h 2112232"/>
                  <a:gd name="connsiteX33" fmla="*/ 5182195 w 12045155"/>
                  <a:gd name="connsiteY33" fmla="*/ 292664 h 2112232"/>
                  <a:gd name="connsiteX34" fmla="*/ 3822487 w 12045155"/>
                  <a:gd name="connsiteY34" fmla="*/ 90799 h 2112232"/>
                  <a:gd name="connsiteX35" fmla="*/ 2370177 w 12045155"/>
                  <a:gd name="connsiteY35" fmla="*/ 156695 h 2112232"/>
                  <a:gd name="connsiteX36" fmla="*/ 578745 w 12045155"/>
                  <a:gd name="connsiteY36" fmla="*/ 148189 h 2112232"/>
                  <a:gd name="connsiteX37" fmla="*/ 38923 w 12045155"/>
                  <a:gd name="connsiteY37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9527677 w 12045155"/>
                  <a:gd name="connsiteY27" fmla="*/ 1058846 h 2112232"/>
                  <a:gd name="connsiteX28" fmla="*/ 9053022 w 12045155"/>
                  <a:gd name="connsiteY28" fmla="*/ 581165 h 2112232"/>
                  <a:gd name="connsiteX29" fmla="*/ 8450223 w 12045155"/>
                  <a:gd name="connsiteY29" fmla="*/ 156695 h 2112232"/>
                  <a:gd name="connsiteX30" fmla="*/ 7635927 w 12045155"/>
                  <a:gd name="connsiteY30" fmla="*/ 105714 h 2112232"/>
                  <a:gd name="connsiteX31" fmla="*/ 7049636 w 12045155"/>
                  <a:gd name="connsiteY31" fmla="*/ 199189 h 2112232"/>
                  <a:gd name="connsiteX32" fmla="*/ 6342549 w 12045155"/>
                  <a:gd name="connsiteY32" fmla="*/ 146630 h 2112232"/>
                  <a:gd name="connsiteX33" fmla="*/ 5902209 w 12045155"/>
                  <a:gd name="connsiteY33" fmla="*/ 249658 h 2112232"/>
                  <a:gd name="connsiteX34" fmla="*/ 5182195 w 12045155"/>
                  <a:gd name="connsiteY34" fmla="*/ 292664 h 2112232"/>
                  <a:gd name="connsiteX35" fmla="*/ 3822487 w 12045155"/>
                  <a:gd name="connsiteY35" fmla="*/ 90799 h 2112232"/>
                  <a:gd name="connsiteX36" fmla="*/ 2370177 w 12045155"/>
                  <a:gd name="connsiteY36" fmla="*/ 156695 h 2112232"/>
                  <a:gd name="connsiteX37" fmla="*/ 578745 w 12045155"/>
                  <a:gd name="connsiteY37" fmla="*/ 148189 h 2112232"/>
                  <a:gd name="connsiteX38" fmla="*/ 38923 w 12045155"/>
                  <a:gd name="connsiteY38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9948599 w 12045155"/>
                  <a:gd name="connsiteY27" fmla="*/ 1673007 h 2112232"/>
                  <a:gd name="connsiteX28" fmla="*/ 9527677 w 12045155"/>
                  <a:gd name="connsiteY28" fmla="*/ 1058846 h 2112232"/>
                  <a:gd name="connsiteX29" fmla="*/ 9053022 w 12045155"/>
                  <a:gd name="connsiteY29" fmla="*/ 581165 h 2112232"/>
                  <a:gd name="connsiteX30" fmla="*/ 8450223 w 12045155"/>
                  <a:gd name="connsiteY30" fmla="*/ 156695 h 2112232"/>
                  <a:gd name="connsiteX31" fmla="*/ 7635927 w 12045155"/>
                  <a:gd name="connsiteY31" fmla="*/ 105714 h 2112232"/>
                  <a:gd name="connsiteX32" fmla="*/ 7049636 w 12045155"/>
                  <a:gd name="connsiteY32" fmla="*/ 199189 h 2112232"/>
                  <a:gd name="connsiteX33" fmla="*/ 6342549 w 12045155"/>
                  <a:gd name="connsiteY33" fmla="*/ 146630 h 2112232"/>
                  <a:gd name="connsiteX34" fmla="*/ 5902209 w 12045155"/>
                  <a:gd name="connsiteY34" fmla="*/ 249658 h 2112232"/>
                  <a:gd name="connsiteX35" fmla="*/ 5182195 w 12045155"/>
                  <a:gd name="connsiteY35" fmla="*/ 292664 h 2112232"/>
                  <a:gd name="connsiteX36" fmla="*/ 3822487 w 12045155"/>
                  <a:gd name="connsiteY36" fmla="*/ 90799 h 2112232"/>
                  <a:gd name="connsiteX37" fmla="*/ 2370177 w 12045155"/>
                  <a:gd name="connsiteY37" fmla="*/ 156695 h 2112232"/>
                  <a:gd name="connsiteX38" fmla="*/ 578745 w 12045155"/>
                  <a:gd name="connsiteY38" fmla="*/ 148189 h 2112232"/>
                  <a:gd name="connsiteX39" fmla="*/ 38923 w 12045155"/>
                  <a:gd name="connsiteY39" fmla="*/ 157240 h 2112232"/>
                  <a:gd name="connsiteX0" fmla="*/ 38923 w 12045155"/>
                  <a:gd name="connsiteY0" fmla="*/ 157240 h 2112232"/>
                  <a:gd name="connsiteX1" fmla="*/ 4765 w 12045155"/>
                  <a:gd name="connsiteY1" fmla="*/ 229969 h 2112232"/>
                  <a:gd name="connsiteX2" fmla="*/ 16985 w 12045155"/>
                  <a:gd name="connsiteY2" fmla="*/ 441204 h 2112232"/>
                  <a:gd name="connsiteX3" fmla="*/ 31647 w 12045155"/>
                  <a:gd name="connsiteY3" fmla="*/ 700450 h 2112232"/>
                  <a:gd name="connsiteX4" fmla="*/ 43864 w 12045155"/>
                  <a:gd name="connsiteY4" fmla="*/ 777266 h 2112232"/>
                  <a:gd name="connsiteX5" fmla="*/ 80207 w 12045155"/>
                  <a:gd name="connsiteY5" fmla="*/ 937416 h 2112232"/>
                  <a:gd name="connsiteX6" fmla="*/ 937008 w 12045155"/>
                  <a:gd name="connsiteY6" fmla="*/ 844973 h 2112232"/>
                  <a:gd name="connsiteX7" fmla="*/ 1631867 w 12045155"/>
                  <a:gd name="connsiteY7" fmla="*/ 878961 h 2112232"/>
                  <a:gd name="connsiteX8" fmla="*/ 2087877 w 12045155"/>
                  <a:gd name="connsiteY8" fmla="*/ 819473 h 2112232"/>
                  <a:gd name="connsiteX9" fmla="*/ 2565599 w 12045155"/>
                  <a:gd name="connsiteY9" fmla="*/ 819473 h 2112232"/>
                  <a:gd name="connsiteX10" fmla="*/ 3336468 w 12045155"/>
                  <a:gd name="connsiteY10" fmla="*/ 861967 h 2112232"/>
                  <a:gd name="connsiteX11" fmla="*/ 4215904 w 12045155"/>
                  <a:gd name="connsiteY11" fmla="*/ 844973 h 2112232"/>
                  <a:gd name="connsiteX12" fmla="*/ 4845622 w 12045155"/>
                  <a:gd name="connsiteY12" fmla="*/ 853479 h 2112232"/>
                  <a:gd name="connsiteX13" fmla="*/ 5681632 w 12045155"/>
                  <a:gd name="connsiteY13" fmla="*/ 853479 h 2112232"/>
                  <a:gd name="connsiteX14" fmla="*/ 6745645 w 12045155"/>
                  <a:gd name="connsiteY14" fmla="*/ 878979 h 2112232"/>
                  <a:gd name="connsiteX15" fmla="*/ 7494800 w 12045155"/>
                  <a:gd name="connsiteY15" fmla="*/ 870473 h 2112232"/>
                  <a:gd name="connsiteX16" fmla="*/ 8026795 w 12045155"/>
                  <a:gd name="connsiteY16" fmla="*/ 861967 h 2112232"/>
                  <a:gd name="connsiteX17" fmla="*/ 8504518 w 12045155"/>
                  <a:gd name="connsiteY17" fmla="*/ 827979 h 2112232"/>
                  <a:gd name="connsiteX18" fmla="*/ 9490064 w 12045155"/>
                  <a:gd name="connsiteY18" fmla="*/ 1654810 h 2112232"/>
                  <a:gd name="connsiteX19" fmla="*/ 10177867 w 12045155"/>
                  <a:gd name="connsiteY19" fmla="*/ 2109744 h 2112232"/>
                  <a:gd name="connsiteX20" fmla="*/ 10922986 w 12045155"/>
                  <a:gd name="connsiteY20" fmla="*/ 1782194 h 2112232"/>
                  <a:gd name="connsiteX21" fmla="*/ 11481826 w 12045155"/>
                  <a:gd name="connsiteY21" fmla="*/ 1127088 h 2112232"/>
                  <a:gd name="connsiteX22" fmla="*/ 12045155 w 12045155"/>
                  <a:gd name="connsiteY22" fmla="*/ 699393 h 2112232"/>
                  <a:gd name="connsiteX23" fmla="*/ 12045155 w 12045155"/>
                  <a:gd name="connsiteY23" fmla="*/ 261011 h 2112232"/>
                  <a:gd name="connsiteX24" fmla="*/ 11438839 w 12045155"/>
                  <a:gd name="connsiteY24" fmla="*/ 435586 h 2112232"/>
                  <a:gd name="connsiteX25" fmla="*/ 11059114 w 12045155"/>
                  <a:gd name="connsiteY25" fmla="*/ 1047471 h 2112232"/>
                  <a:gd name="connsiteX26" fmla="*/ 10602369 w 12045155"/>
                  <a:gd name="connsiteY26" fmla="*/ 1661632 h 2112232"/>
                  <a:gd name="connsiteX27" fmla="*/ 10034574 w 12045155"/>
                  <a:gd name="connsiteY27" fmla="*/ 1618415 h 2112232"/>
                  <a:gd name="connsiteX28" fmla="*/ 9527677 w 12045155"/>
                  <a:gd name="connsiteY28" fmla="*/ 1058846 h 2112232"/>
                  <a:gd name="connsiteX29" fmla="*/ 9053022 w 12045155"/>
                  <a:gd name="connsiteY29" fmla="*/ 581165 h 2112232"/>
                  <a:gd name="connsiteX30" fmla="*/ 8450223 w 12045155"/>
                  <a:gd name="connsiteY30" fmla="*/ 156695 h 2112232"/>
                  <a:gd name="connsiteX31" fmla="*/ 7635927 w 12045155"/>
                  <a:gd name="connsiteY31" fmla="*/ 105714 h 2112232"/>
                  <a:gd name="connsiteX32" fmla="*/ 7049636 w 12045155"/>
                  <a:gd name="connsiteY32" fmla="*/ 199189 h 2112232"/>
                  <a:gd name="connsiteX33" fmla="*/ 6342549 w 12045155"/>
                  <a:gd name="connsiteY33" fmla="*/ 146630 h 2112232"/>
                  <a:gd name="connsiteX34" fmla="*/ 5902209 w 12045155"/>
                  <a:gd name="connsiteY34" fmla="*/ 249658 h 2112232"/>
                  <a:gd name="connsiteX35" fmla="*/ 5182195 w 12045155"/>
                  <a:gd name="connsiteY35" fmla="*/ 292664 h 2112232"/>
                  <a:gd name="connsiteX36" fmla="*/ 3822487 w 12045155"/>
                  <a:gd name="connsiteY36" fmla="*/ 90799 h 2112232"/>
                  <a:gd name="connsiteX37" fmla="*/ 2370177 w 12045155"/>
                  <a:gd name="connsiteY37" fmla="*/ 156695 h 2112232"/>
                  <a:gd name="connsiteX38" fmla="*/ 578745 w 12045155"/>
                  <a:gd name="connsiteY38" fmla="*/ 148189 h 2112232"/>
                  <a:gd name="connsiteX39" fmla="*/ 38923 w 12045155"/>
                  <a:gd name="connsiteY39" fmla="*/ 157240 h 2112232"/>
                  <a:gd name="connsiteX0" fmla="*/ 38923 w 12045155"/>
                  <a:gd name="connsiteY0" fmla="*/ 157240 h 2159168"/>
                  <a:gd name="connsiteX1" fmla="*/ 4765 w 12045155"/>
                  <a:gd name="connsiteY1" fmla="*/ 229969 h 2159168"/>
                  <a:gd name="connsiteX2" fmla="*/ 16985 w 12045155"/>
                  <a:gd name="connsiteY2" fmla="*/ 441204 h 2159168"/>
                  <a:gd name="connsiteX3" fmla="*/ 31647 w 12045155"/>
                  <a:gd name="connsiteY3" fmla="*/ 700450 h 2159168"/>
                  <a:gd name="connsiteX4" fmla="*/ 43864 w 12045155"/>
                  <a:gd name="connsiteY4" fmla="*/ 777266 h 2159168"/>
                  <a:gd name="connsiteX5" fmla="*/ 80207 w 12045155"/>
                  <a:gd name="connsiteY5" fmla="*/ 937416 h 2159168"/>
                  <a:gd name="connsiteX6" fmla="*/ 937008 w 12045155"/>
                  <a:gd name="connsiteY6" fmla="*/ 844973 h 2159168"/>
                  <a:gd name="connsiteX7" fmla="*/ 1631867 w 12045155"/>
                  <a:gd name="connsiteY7" fmla="*/ 878961 h 2159168"/>
                  <a:gd name="connsiteX8" fmla="*/ 2087877 w 12045155"/>
                  <a:gd name="connsiteY8" fmla="*/ 819473 h 2159168"/>
                  <a:gd name="connsiteX9" fmla="*/ 2565599 w 12045155"/>
                  <a:gd name="connsiteY9" fmla="*/ 819473 h 2159168"/>
                  <a:gd name="connsiteX10" fmla="*/ 3336468 w 12045155"/>
                  <a:gd name="connsiteY10" fmla="*/ 861967 h 2159168"/>
                  <a:gd name="connsiteX11" fmla="*/ 4215904 w 12045155"/>
                  <a:gd name="connsiteY11" fmla="*/ 844973 h 2159168"/>
                  <a:gd name="connsiteX12" fmla="*/ 4845622 w 12045155"/>
                  <a:gd name="connsiteY12" fmla="*/ 853479 h 2159168"/>
                  <a:gd name="connsiteX13" fmla="*/ 5681632 w 12045155"/>
                  <a:gd name="connsiteY13" fmla="*/ 853479 h 2159168"/>
                  <a:gd name="connsiteX14" fmla="*/ 6745645 w 12045155"/>
                  <a:gd name="connsiteY14" fmla="*/ 878979 h 2159168"/>
                  <a:gd name="connsiteX15" fmla="*/ 7494800 w 12045155"/>
                  <a:gd name="connsiteY15" fmla="*/ 870473 h 2159168"/>
                  <a:gd name="connsiteX16" fmla="*/ 8026795 w 12045155"/>
                  <a:gd name="connsiteY16" fmla="*/ 861967 h 2159168"/>
                  <a:gd name="connsiteX17" fmla="*/ 8504518 w 12045155"/>
                  <a:gd name="connsiteY17" fmla="*/ 827979 h 2159168"/>
                  <a:gd name="connsiteX18" fmla="*/ 9361101 w 12045155"/>
                  <a:gd name="connsiteY18" fmla="*/ 2018757 h 2159168"/>
                  <a:gd name="connsiteX19" fmla="*/ 10177867 w 12045155"/>
                  <a:gd name="connsiteY19" fmla="*/ 2109744 h 2159168"/>
                  <a:gd name="connsiteX20" fmla="*/ 10922986 w 12045155"/>
                  <a:gd name="connsiteY20" fmla="*/ 1782194 h 2159168"/>
                  <a:gd name="connsiteX21" fmla="*/ 11481826 w 12045155"/>
                  <a:gd name="connsiteY21" fmla="*/ 1127088 h 2159168"/>
                  <a:gd name="connsiteX22" fmla="*/ 12045155 w 12045155"/>
                  <a:gd name="connsiteY22" fmla="*/ 699393 h 2159168"/>
                  <a:gd name="connsiteX23" fmla="*/ 12045155 w 12045155"/>
                  <a:gd name="connsiteY23" fmla="*/ 261011 h 2159168"/>
                  <a:gd name="connsiteX24" fmla="*/ 11438839 w 12045155"/>
                  <a:gd name="connsiteY24" fmla="*/ 435586 h 2159168"/>
                  <a:gd name="connsiteX25" fmla="*/ 11059114 w 12045155"/>
                  <a:gd name="connsiteY25" fmla="*/ 1047471 h 2159168"/>
                  <a:gd name="connsiteX26" fmla="*/ 10602369 w 12045155"/>
                  <a:gd name="connsiteY26" fmla="*/ 1661632 h 2159168"/>
                  <a:gd name="connsiteX27" fmla="*/ 10034574 w 12045155"/>
                  <a:gd name="connsiteY27" fmla="*/ 1618415 h 2159168"/>
                  <a:gd name="connsiteX28" fmla="*/ 9527677 w 12045155"/>
                  <a:gd name="connsiteY28" fmla="*/ 1058846 h 2159168"/>
                  <a:gd name="connsiteX29" fmla="*/ 9053022 w 12045155"/>
                  <a:gd name="connsiteY29" fmla="*/ 581165 h 2159168"/>
                  <a:gd name="connsiteX30" fmla="*/ 8450223 w 12045155"/>
                  <a:gd name="connsiteY30" fmla="*/ 156695 h 2159168"/>
                  <a:gd name="connsiteX31" fmla="*/ 7635927 w 12045155"/>
                  <a:gd name="connsiteY31" fmla="*/ 105714 h 2159168"/>
                  <a:gd name="connsiteX32" fmla="*/ 7049636 w 12045155"/>
                  <a:gd name="connsiteY32" fmla="*/ 199189 h 2159168"/>
                  <a:gd name="connsiteX33" fmla="*/ 6342549 w 12045155"/>
                  <a:gd name="connsiteY33" fmla="*/ 146630 h 2159168"/>
                  <a:gd name="connsiteX34" fmla="*/ 5902209 w 12045155"/>
                  <a:gd name="connsiteY34" fmla="*/ 249658 h 2159168"/>
                  <a:gd name="connsiteX35" fmla="*/ 5182195 w 12045155"/>
                  <a:gd name="connsiteY35" fmla="*/ 292664 h 2159168"/>
                  <a:gd name="connsiteX36" fmla="*/ 3822487 w 12045155"/>
                  <a:gd name="connsiteY36" fmla="*/ 90799 h 2159168"/>
                  <a:gd name="connsiteX37" fmla="*/ 2370177 w 12045155"/>
                  <a:gd name="connsiteY37" fmla="*/ 156695 h 2159168"/>
                  <a:gd name="connsiteX38" fmla="*/ 578745 w 12045155"/>
                  <a:gd name="connsiteY38" fmla="*/ 148189 h 2159168"/>
                  <a:gd name="connsiteX39" fmla="*/ 38923 w 12045155"/>
                  <a:gd name="connsiteY39" fmla="*/ 157240 h 2159168"/>
                  <a:gd name="connsiteX0" fmla="*/ 38923 w 12045155"/>
                  <a:gd name="connsiteY0" fmla="*/ 157240 h 2371492"/>
                  <a:gd name="connsiteX1" fmla="*/ 4765 w 12045155"/>
                  <a:gd name="connsiteY1" fmla="*/ 229969 h 2371492"/>
                  <a:gd name="connsiteX2" fmla="*/ 16985 w 12045155"/>
                  <a:gd name="connsiteY2" fmla="*/ 441204 h 2371492"/>
                  <a:gd name="connsiteX3" fmla="*/ 31647 w 12045155"/>
                  <a:gd name="connsiteY3" fmla="*/ 700450 h 2371492"/>
                  <a:gd name="connsiteX4" fmla="*/ 43864 w 12045155"/>
                  <a:gd name="connsiteY4" fmla="*/ 777266 h 2371492"/>
                  <a:gd name="connsiteX5" fmla="*/ 80207 w 12045155"/>
                  <a:gd name="connsiteY5" fmla="*/ 937416 h 2371492"/>
                  <a:gd name="connsiteX6" fmla="*/ 937008 w 12045155"/>
                  <a:gd name="connsiteY6" fmla="*/ 844973 h 2371492"/>
                  <a:gd name="connsiteX7" fmla="*/ 1631867 w 12045155"/>
                  <a:gd name="connsiteY7" fmla="*/ 878961 h 2371492"/>
                  <a:gd name="connsiteX8" fmla="*/ 2087877 w 12045155"/>
                  <a:gd name="connsiteY8" fmla="*/ 819473 h 2371492"/>
                  <a:gd name="connsiteX9" fmla="*/ 2565599 w 12045155"/>
                  <a:gd name="connsiteY9" fmla="*/ 819473 h 2371492"/>
                  <a:gd name="connsiteX10" fmla="*/ 3336468 w 12045155"/>
                  <a:gd name="connsiteY10" fmla="*/ 861967 h 2371492"/>
                  <a:gd name="connsiteX11" fmla="*/ 4215904 w 12045155"/>
                  <a:gd name="connsiteY11" fmla="*/ 844973 h 2371492"/>
                  <a:gd name="connsiteX12" fmla="*/ 4845622 w 12045155"/>
                  <a:gd name="connsiteY12" fmla="*/ 853479 h 2371492"/>
                  <a:gd name="connsiteX13" fmla="*/ 5681632 w 12045155"/>
                  <a:gd name="connsiteY13" fmla="*/ 853479 h 2371492"/>
                  <a:gd name="connsiteX14" fmla="*/ 6745645 w 12045155"/>
                  <a:gd name="connsiteY14" fmla="*/ 878979 h 2371492"/>
                  <a:gd name="connsiteX15" fmla="*/ 7494800 w 12045155"/>
                  <a:gd name="connsiteY15" fmla="*/ 870473 h 2371492"/>
                  <a:gd name="connsiteX16" fmla="*/ 8026795 w 12045155"/>
                  <a:gd name="connsiteY16" fmla="*/ 861967 h 2371492"/>
                  <a:gd name="connsiteX17" fmla="*/ 8504518 w 12045155"/>
                  <a:gd name="connsiteY17" fmla="*/ 827979 h 2371492"/>
                  <a:gd name="connsiteX18" fmla="*/ 9361101 w 12045155"/>
                  <a:gd name="connsiteY18" fmla="*/ 2018757 h 2371492"/>
                  <a:gd name="connsiteX19" fmla="*/ 10249513 w 12045155"/>
                  <a:gd name="connsiteY19" fmla="*/ 2364507 h 2371492"/>
                  <a:gd name="connsiteX20" fmla="*/ 10922986 w 12045155"/>
                  <a:gd name="connsiteY20" fmla="*/ 1782194 h 2371492"/>
                  <a:gd name="connsiteX21" fmla="*/ 11481826 w 12045155"/>
                  <a:gd name="connsiteY21" fmla="*/ 1127088 h 2371492"/>
                  <a:gd name="connsiteX22" fmla="*/ 12045155 w 12045155"/>
                  <a:gd name="connsiteY22" fmla="*/ 699393 h 2371492"/>
                  <a:gd name="connsiteX23" fmla="*/ 12045155 w 12045155"/>
                  <a:gd name="connsiteY23" fmla="*/ 261011 h 2371492"/>
                  <a:gd name="connsiteX24" fmla="*/ 11438839 w 12045155"/>
                  <a:gd name="connsiteY24" fmla="*/ 435586 h 2371492"/>
                  <a:gd name="connsiteX25" fmla="*/ 11059114 w 12045155"/>
                  <a:gd name="connsiteY25" fmla="*/ 1047471 h 2371492"/>
                  <a:gd name="connsiteX26" fmla="*/ 10602369 w 12045155"/>
                  <a:gd name="connsiteY26" fmla="*/ 1661632 h 2371492"/>
                  <a:gd name="connsiteX27" fmla="*/ 10034574 w 12045155"/>
                  <a:gd name="connsiteY27" fmla="*/ 1618415 h 2371492"/>
                  <a:gd name="connsiteX28" fmla="*/ 9527677 w 12045155"/>
                  <a:gd name="connsiteY28" fmla="*/ 1058846 h 2371492"/>
                  <a:gd name="connsiteX29" fmla="*/ 9053022 w 12045155"/>
                  <a:gd name="connsiteY29" fmla="*/ 581165 h 2371492"/>
                  <a:gd name="connsiteX30" fmla="*/ 8450223 w 12045155"/>
                  <a:gd name="connsiteY30" fmla="*/ 156695 h 2371492"/>
                  <a:gd name="connsiteX31" fmla="*/ 7635927 w 12045155"/>
                  <a:gd name="connsiteY31" fmla="*/ 105714 h 2371492"/>
                  <a:gd name="connsiteX32" fmla="*/ 7049636 w 12045155"/>
                  <a:gd name="connsiteY32" fmla="*/ 199189 h 2371492"/>
                  <a:gd name="connsiteX33" fmla="*/ 6342549 w 12045155"/>
                  <a:gd name="connsiteY33" fmla="*/ 146630 h 2371492"/>
                  <a:gd name="connsiteX34" fmla="*/ 5902209 w 12045155"/>
                  <a:gd name="connsiteY34" fmla="*/ 249658 h 2371492"/>
                  <a:gd name="connsiteX35" fmla="*/ 5182195 w 12045155"/>
                  <a:gd name="connsiteY35" fmla="*/ 292664 h 2371492"/>
                  <a:gd name="connsiteX36" fmla="*/ 3822487 w 12045155"/>
                  <a:gd name="connsiteY36" fmla="*/ 90799 h 2371492"/>
                  <a:gd name="connsiteX37" fmla="*/ 2370177 w 12045155"/>
                  <a:gd name="connsiteY37" fmla="*/ 156695 h 2371492"/>
                  <a:gd name="connsiteX38" fmla="*/ 578745 w 12045155"/>
                  <a:gd name="connsiteY38" fmla="*/ 148189 h 2371492"/>
                  <a:gd name="connsiteX39" fmla="*/ 38923 w 12045155"/>
                  <a:gd name="connsiteY39" fmla="*/ 157240 h 2371492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481826 w 12045155"/>
                  <a:gd name="connsiteY21" fmla="*/ 1127088 h 2365078"/>
                  <a:gd name="connsiteX22" fmla="*/ 12045155 w 12045155"/>
                  <a:gd name="connsiteY22" fmla="*/ 699393 h 2365078"/>
                  <a:gd name="connsiteX23" fmla="*/ 12045155 w 12045155"/>
                  <a:gd name="connsiteY23" fmla="*/ 261011 h 2365078"/>
                  <a:gd name="connsiteX24" fmla="*/ 11438839 w 12045155"/>
                  <a:gd name="connsiteY24" fmla="*/ 435586 h 2365078"/>
                  <a:gd name="connsiteX25" fmla="*/ 11059114 w 12045155"/>
                  <a:gd name="connsiteY25" fmla="*/ 1047471 h 2365078"/>
                  <a:gd name="connsiteX26" fmla="*/ 10602369 w 12045155"/>
                  <a:gd name="connsiteY26" fmla="*/ 1661632 h 2365078"/>
                  <a:gd name="connsiteX27" fmla="*/ 10034574 w 12045155"/>
                  <a:gd name="connsiteY27" fmla="*/ 1618415 h 2365078"/>
                  <a:gd name="connsiteX28" fmla="*/ 9527677 w 12045155"/>
                  <a:gd name="connsiteY28" fmla="*/ 1058846 h 2365078"/>
                  <a:gd name="connsiteX29" fmla="*/ 9053022 w 12045155"/>
                  <a:gd name="connsiteY29" fmla="*/ 581165 h 2365078"/>
                  <a:gd name="connsiteX30" fmla="*/ 8450223 w 12045155"/>
                  <a:gd name="connsiteY30" fmla="*/ 156695 h 2365078"/>
                  <a:gd name="connsiteX31" fmla="*/ 7635927 w 12045155"/>
                  <a:gd name="connsiteY31" fmla="*/ 105714 h 2365078"/>
                  <a:gd name="connsiteX32" fmla="*/ 7049636 w 12045155"/>
                  <a:gd name="connsiteY32" fmla="*/ 199189 h 2365078"/>
                  <a:gd name="connsiteX33" fmla="*/ 6342549 w 12045155"/>
                  <a:gd name="connsiteY33" fmla="*/ 146630 h 2365078"/>
                  <a:gd name="connsiteX34" fmla="*/ 5902209 w 12045155"/>
                  <a:gd name="connsiteY34" fmla="*/ 249658 h 2365078"/>
                  <a:gd name="connsiteX35" fmla="*/ 5182195 w 12045155"/>
                  <a:gd name="connsiteY35" fmla="*/ 292664 h 2365078"/>
                  <a:gd name="connsiteX36" fmla="*/ 3822487 w 12045155"/>
                  <a:gd name="connsiteY36" fmla="*/ 90799 h 2365078"/>
                  <a:gd name="connsiteX37" fmla="*/ 2370177 w 12045155"/>
                  <a:gd name="connsiteY37" fmla="*/ 156695 h 2365078"/>
                  <a:gd name="connsiteX38" fmla="*/ 578745 w 12045155"/>
                  <a:gd name="connsiteY38" fmla="*/ 148189 h 2365078"/>
                  <a:gd name="connsiteX39" fmla="*/ 38923 w 12045155"/>
                  <a:gd name="connsiteY39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797069 w 12045155"/>
                  <a:gd name="connsiteY21" fmla="*/ 999707 h 2365078"/>
                  <a:gd name="connsiteX22" fmla="*/ 12045155 w 12045155"/>
                  <a:gd name="connsiteY22" fmla="*/ 699393 h 2365078"/>
                  <a:gd name="connsiteX23" fmla="*/ 12045155 w 12045155"/>
                  <a:gd name="connsiteY23" fmla="*/ 261011 h 2365078"/>
                  <a:gd name="connsiteX24" fmla="*/ 11438839 w 12045155"/>
                  <a:gd name="connsiteY24" fmla="*/ 435586 h 2365078"/>
                  <a:gd name="connsiteX25" fmla="*/ 11059114 w 12045155"/>
                  <a:gd name="connsiteY25" fmla="*/ 1047471 h 2365078"/>
                  <a:gd name="connsiteX26" fmla="*/ 10602369 w 12045155"/>
                  <a:gd name="connsiteY26" fmla="*/ 1661632 h 2365078"/>
                  <a:gd name="connsiteX27" fmla="*/ 10034574 w 12045155"/>
                  <a:gd name="connsiteY27" fmla="*/ 1618415 h 2365078"/>
                  <a:gd name="connsiteX28" fmla="*/ 9527677 w 12045155"/>
                  <a:gd name="connsiteY28" fmla="*/ 1058846 h 2365078"/>
                  <a:gd name="connsiteX29" fmla="*/ 9053022 w 12045155"/>
                  <a:gd name="connsiteY29" fmla="*/ 581165 h 2365078"/>
                  <a:gd name="connsiteX30" fmla="*/ 8450223 w 12045155"/>
                  <a:gd name="connsiteY30" fmla="*/ 156695 h 2365078"/>
                  <a:gd name="connsiteX31" fmla="*/ 7635927 w 12045155"/>
                  <a:gd name="connsiteY31" fmla="*/ 105714 h 2365078"/>
                  <a:gd name="connsiteX32" fmla="*/ 7049636 w 12045155"/>
                  <a:gd name="connsiteY32" fmla="*/ 199189 h 2365078"/>
                  <a:gd name="connsiteX33" fmla="*/ 6342549 w 12045155"/>
                  <a:gd name="connsiteY33" fmla="*/ 146630 h 2365078"/>
                  <a:gd name="connsiteX34" fmla="*/ 5902209 w 12045155"/>
                  <a:gd name="connsiteY34" fmla="*/ 249658 h 2365078"/>
                  <a:gd name="connsiteX35" fmla="*/ 5182195 w 12045155"/>
                  <a:gd name="connsiteY35" fmla="*/ 292664 h 2365078"/>
                  <a:gd name="connsiteX36" fmla="*/ 3822487 w 12045155"/>
                  <a:gd name="connsiteY36" fmla="*/ 90799 h 2365078"/>
                  <a:gd name="connsiteX37" fmla="*/ 2370177 w 12045155"/>
                  <a:gd name="connsiteY37" fmla="*/ 156695 h 2365078"/>
                  <a:gd name="connsiteX38" fmla="*/ 578745 w 12045155"/>
                  <a:gd name="connsiteY38" fmla="*/ 148189 h 2365078"/>
                  <a:gd name="connsiteX39" fmla="*/ 38923 w 12045155"/>
                  <a:gd name="connsiteY39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266888 w 12045155"/>
                  <a:gd name="connsiteY21" fmla="*/ 1582018 h 2365078"/>
                  <a:gd name="connsiteX22" fmla="*/ 11797069 w 12045155"/>
                  <a:gd name="connsiteY22" fmla="*/ 999707 h 2365078"/>
                  <a:gd name="connsiteX23" fmla="*/ 12045155 w 12045155"/>
                  <a:gd name="connsiteY23" fmla="*/ 699393 h 2365078"/>
                  <a:gd name="connsiteX24" fmla="*/ 12045155 w 12045155"/>
                  <a:gd name="connsiteY24" fmla="*/ 261011 h 2365078"/>
                  <a:gd name="connsiteX25" fmla="*/ 11438839 w 12045155"/>
                  <a:gd name="connsiteY25" fmla="*/ 435586 h 2365078"/>
                  <a:gd name="connsiteX26" fmla="*/ 11059114 w 12045155"/>
                  <a:gd name="connsiteY26" fmla="*/ 1047471 h 2365078"/>
                  <a:gd name="connsiteX27" fmla="*/ 10602369 w 12045155"/>
                  <a:gd name="connsiteY27" fmla="*/ 1661632 h 2365078"/>
                  <a:gd name="connsiteX28" fmla="*/ 10034574 w 12045155"/>
                  <a:gd name="connsiteY28" fmla="*/ 1618415 h 2365078"/>
                  <a:gd name="connsiteX29" fmla="*/ 9527677 w 12045155"/>
                  <a:gd name="connsiteY29" fmla="*/ 1058846 h 2365078"/>
                  <a:gd name="connsiteX30" fmla="*/ 9053022 w 12045155"/>
                  <a:gd name="connsiteY30" fmla="*/ 581165 h 2365078"/>
                  <a:gd name="connsiteX31" fmla="*/ 8450223 w 12045155"/>
                  <a:gd name="connsiteY31" fmla="*/ 156695 h 2365078"/>
                  <a:gd name="connsiteX32" fmla="*/ 7635927 w 12045155"/>
                  <a:gd name="connsiteY32" fmla="*/ 105714 h 2365078"/>
                  <a:gd name="connsiteX33" fmla="*/ 7049636 w 12045155"/>
                  <a:gd name="connsiteY33" fmla="*/ 199189 h 2365078"/>
                  <a:gd name="connsiteX34" fmla="*/ 6342549 w 12045155"/>
                  <a:gd name="connsiteY34" fmla="*/ 146630 h 2365078"/>
                  <a:gd name="connsiteX35" fmla="*/ 5902209 w 12045155"/>
                  <a:gd name="connsiteY35" fmla="*/ 249658 h 2365078"/>
                  <a:gd name="connsiteX36" fmla="*/ 5182195 w 12045155"/>
                  <a:gd name="connsiteY36" fmla="*/ 292664 h 2365078"/>
                  <a:gd name="connsiteX37" fmla="*/ 3822487 w 12045155"/>
                  <a:gd name="connsiteY37" fmla="*/ 90799 h 2365078"/>
                  <a:gd name="connsiteX38" fmla="*/ 2370177 w 12045155"/>
                  <a:gd name="connsiteY38" fmla="*/ 156695 h 2365078"/>
                  <a:gd name="connsiteX39" fmla="*/ 578745 w 12045155"/>
                  <a:gd name="connsiteY39" fmla="*/ 148189 h 2365078"/>
                  <a:gd name="connsiteX40" fmla="*/ 38923 w 12045155"/>
                  <a:gd name="connsiteY40" fmla="*/ 157240 h 2365078"/>
                  <a:gd name="connsiteX0" fmla="*/ 38923 w 12045155"/>
                  <a:gd name="connsiteY0" fmla="*/ 157240 h 2365078"/>
                  <a:gd name="connsiteX1" fmla="*/ 4765 w 12045155"/>
                  <a:gd name="connsiteY1" fmla="*/ 229969 h 2365078"/>
                  <a:gd name="connsiteX2" fmla="*/ 16985 w 12045155"/>
                  <a:gd name="connsiteY2" fmla="*/ 441204 h 2365078"/>
                  <a:gd name="connsiteX3" fmla="*/ 31647 w 12045155"/>
                  <a:gd name="connsiteY3" fmla="*/ 700450 h 2365078"/>
                  <a:gd name="connsiteX4" fmla="*/ 43864 w 12045155"/>
                  <a:gd name="connsiteY4" fmla="*/ 777266 h 2365078"/>
                  <a:gd name="connsiteX5" fmla="*/ 80207 w 12045155"/>
                  <a:gd name="connsiteY5" fmla="*/ 937416 h 2365078"/>
                  <a:gd name="connsiteX6" fmla="*/ 937008 w 12045155"/>
                  <a:gd name="connsiteY6" fmla="*/ 844973 h 2365078"/>
                  <a:gd name="connsiteX7" fmla="*/ 1631867 w 12045155"/>
                  <a:gd name="connsiteY7" fmla="*/ 878961 h 2365078"/>
                  <a:gd name="connsiteX8" fmla="*/ 2087877 w 12045155"/>
                  <a:gd name="connsiteY8" fmla="*/ 819473 h 2365078"/>
                  <a:gd name="connsiteX9" fmla="*/ 2565599 w 12045155"/>
                  <a:gd name="connsiteY9" fmla="*/ 819473 h 2365078"/>
                  <a:gd name="connsiteX10" fmla="*/ 3336468 w 12045155"/>
                  <a:gd name="connsiteY10" fmla="*/ 861967 h 2365078"/>
                  <a:gd name="connsiteX11" fmla="*/ 4215904 w 12045155"/>
                  <a:gd name="connsiteY11" fmla="*/ 844973 h 2365078"/>
                  <a:gd name="connsiteX12" fmla="*/ 4845622 w 12045155"/>
                  <a:gd name="connsiteY12" fmla="*/ 853479 h 2365078"/>
                  <a:gd name="connsiteX13" fmla="*/ 5681632 w 12045155"/>
                  <a:gd name="connsiteY13" fmla="*/ 853479 h 2365078"/>
                  <a:gd name="connsiteX14" fmla="*/ 6745645 w 12045155"/>
                  <a:gd name="connsiteY14" fmla="*/ 878979 h 2365078"/>
                  <a:gd name="connsiteX15" fmla="*/ 7494800 w 12045155"/>
                  <a:gd name="connsiteY15" fmla="*/ 870473 h 2365078"/>
                  <a:gd name="connsiteX16" fmla="*/ 8026795 w 12045155"/>
                  <a:gd name="connsiteY16" fmla="*/ 861967 h 2365078"/>
                  <a:gd name="connsiteX17" fmla="*/ 8504518 w 12045155"/>
                  <a:gd name="connsiteY17" fmla="*/ 827979 h 2365078"/>
                  <a:gd name="connsiteX18" fmla="*/ 9361101 w 12045155"/>
                  <a:gd name="connsiteY18" fmla="*/ 2018757 h 2365078"/>
                  <a:gd name="connsiteX19" fmla="*/ 10249513 w 12045155"/>
                  <a:gd name="connsiteY19" fmla="*/ 2364507 h 2365078"/>
                  <a:gd name="connsiteX20" fmla="*/ 11123596 w 12045155"/>
                  <a:gd name="connsiteY20" fmla="*/ 1964167 h 2365078"/>
                  <a:gd name="connsiteX21" fmla="*/ 11309876 w 12045155"/>
                  <a:gd name="connsiteY21" fmla="*/ 1618413 h 2365078"/>
                  <a:gd name="connsiteX22" fmla="*/ 11797069 w 12045155"/>
                  <a:gd name="connsiteY22" fmla="*/ 999707 h 2365078"/>
                  <a:gd name="connsiteX23" fmla="*/ 12045155 w 12045155"/>
                  <a:gd name="connsiteY23" fmla="*/ 699393 h 2365078"/>
                  <a:gd name="connsiteX24" fmla="*/ 12045155 w 12045155"/>
                  <a:gd name="connsiteY24" fmla="*/ 261011 h 2365078"/>
                  <a:gd name="connsiteX25" fmla="*/ 11438839 w 12045155"/>
                  <a:gd name="connsiteY25" fmla="*/ 435586 h 2365078"/>
                  <a:gd name="connsiteX26" fmla="*/ 11059114 w 12045155"/>
                  <a:gd name="connsiteY26" fmla="*/ 1047471 h 2365078"/>
                  <a:gd name="connsiteX27" fmla="*/ 10602369 w 12045155"/>
                  <a:gd name="connsiteY27" fmla="*/ 1661632 h 2365078"/>
                  <a:gd name="connsiteX28" fmla="*/ 10034574 w 12045155"/>
                  <a:gd name="connsiteY28" fmla="*/ 1618415 h 2365078"/>
                  <a:gd name="connsiteX29" fmla="*/ 9527677 w 12045155"/>
                  <a:gd name="connsiteY29" fmla="*/ 1058846 h 2365078"/>
                  <a:gd name="connsiteX30" fmla="*/ 9053022 w 12045155"/>
                  <a:gd name="connsiteY30" fmla="*/ 581165 h 2365078"/>
                  <a:gd name="connsiteX31" fmla="*/ 8450223 w 12045155"/>
                  <a:gd name="connsiteY31" fmla="*/ 156695 h 2365078"/>
                  <a:gd name="connsiteX32" fmla="*/ 7635927 w 12045155"/>
                  <a:gd name="connsiteY32" fmla="*/ 105714 h 2365078"/>
                  <a:gd name="connsiteX33" fmla="*/ 7049636 w 12045155"/>
                  <a:gd name="connsiteY33" fmla="*/ 199189 h 2365078"/>
                  <a:gd name="connsiteX34" fmla="*/ 6342549 w 12045155"/>
                  <a:gd name="connsiteY34" fmla="*/ 146630 h 2365078"/>
                  <a:gd name="connsiteX35" fmla="*/ 5902209 w 12045155"/>
                  <a:gd name="connsiteY35" fmla="*/ 249658 h 2365078"/>
                  <a:gd name="connsiteX36" fmla="*/ 5182195 w 12045155"/>
                  <a:gd name="connsiteY36" fmla="*/ 292664 h 2365078"/>
                  <a:gd name="connsiteX37" fmla="*/ 3822487 w 12045155"/>
                  <a:gd name="connsiteY37" fmla="*/ 90799 h 2365078"/>
                  <a:gd name="connsiteX38" fmla="*/ 2370177 w 12045155"/>
                  <a:gd name="connsiteY38" fmla="*/ 156695 h 2365078"/>
                  <a:gd name="connsiteX39" fmla="*/ 578745 w 12045155"/>
                  <a:gd name="connsiteY39" fmla="*/ 148189 h 2365078"/>
                  <a:gd name="connsiteX40" fmla="*/ 38923 w 12045155"/>
                  <a:gd name="connsiteY40" fmla="*/ 157240 h 2365078"/>
                  <a:gd name="connsiteX0" fmla="*/ 38923 w 12045155"/>
                  <a:gd name="connsiteY0" fmla="*/ 157240 h 2365066"/>
                  <a:gd name="connsiteX1" fmla="*/ 4765 w 12045155"/>
                  <a:gd name="connsiteY1" fmla="*/ 229969 h 2365066"/>
                  <a:gd name="connsiteX2" fmla="*/ 16985 w 12045155"/>
                  <a:gd name="connsiteY2" fmla="*/ 441204 h 2365066"/>
                  <a:gd name="connsiteX3" fmla="*/ 31647 w 12045155"/>
                  <a:gd name="connsiteY3" fmla="*/ 700450 h 2365066"/>
                  <a:gd name="connsiteX4" fmla="*/ 43864 w 12045155"/>
                  <a:gd name="connsiteY4" fmla="*/ 777266 h 2365066"/>
                  <a:gd name="connsiteX5" fmla="*/ 80207 w 12045155"/>
                  <a:gd name="connsiteY5" fmla="*/ 937416 h 2365066"/>
                  <a:gd name="connsiteX6" fmla="*/ 937008 w 12045155"/>
                  <a:gd name="connsiteY6" fmla="*/ 844973 h 2365066"/>
                  <a:gd name="connsiteX7" fmla="*/ 1631867 w 12045155"/>
                  <a:gd name="connsiteY7" fmla="*/ 878961 h 2365066"/>
                  <a:gd name="connsiteX8" fmla="*/ 2087877 w 12045155"/>
                  <a:gd name="connsiteY8" fmla="*/ 819473 h 2365066"/>
                  <a:gd name="connsiteX9" fmla="*/ 2565599 w 12045155"/>
                  <a:gd name="connsiteY9" fmla="*/ 819473 h 2365066"/>
                  <a:gd name="connsiteX10" fmla="*/ 3336468 w 12045155"/>
                  <a:gd name="connsiteY10" fmla="*/ 861967 h 2365066"/>
                  <a:gd name="connsiteX11" fmla="*/ 4215904 w 12045155"/>
                  <a:gd name="connsiteY11" fmla="*/ 844973 h 2365066"/>
                  <a:gd name="connsiteX12" fmla="*/ 4845622 w 12045155"/>
                  <a:gd name="connsiteY12" fmla="*/ 853479 h 2365066"/>
                  <a:gd name="connsiteX13" fmla="*/ 5681632 w 12045155"/>
                  <a:gd name="connsiteY13" fmla="*/ 853479 h 2365066"/>
                  <a:gd name="connsiteX14" fmla="*/ 6745645 w 12045155"/>
                  <a:gd name="connsiteY14" fmla="*/ 878979 h 2365066"/>
                  <a:gd name="connsiteX15" fmla="*/ 7494800 w 12045155"/>
                  <a:gd name="connsiteY15" fmla="*/ 870473 h 2365066"/>
                  <a:gd name="connsiteX16" fmla="*/ 8026795 w 12045155"/>
                  <a:gd name="connsiteY16" fmla="*/ 861967 h 2365066"/>
                  <a:gd name="connsiteX17" fmla="*/ 8504518 w 12045155"/>
                  <a:gd name="connsiteY17" fmla="*/ 827979 h 2365066"/>
                  <a:gd name="connsiteX18" fmla="*/ 9361101 w 12045155"/>
                  <a:gd name="connsiteY18" fmla="*/ 2018757 h 2365066"/>
                  <a:gd name="connsiteX19" fmla="*/ 10249513 w 12045155"/>
                  <a:gd name="connsiteY19" fmla="*/ 2364507 h 2365066"/>
                  <a:gd name="connsiteX20" fmla="*/ 11195242 w 12045155"/>
                  <a:gd name="connsiteY20" fmla="*/ 2091549 h 2365066"/>
                  <a:gd name="connsiteX21" fmla="*/ 11309876 w 12045155"/>
                  <a:gd name="connsiteY21" fmla="*/ 1618413 h 2365066"/>
                  <a:gd name="connsiteX22" fmla="*/ 11797069 w 12045155"/>
                  <a:gd name="connsiteY22" fmla="*/ 999707 h 2365066"/>
                  <a:gd name="connsiteX23" fmla="*/ 12045155 w 12045155"/>
                  <a:gd name="connsiteY23" fmla="*/ 699393 h 2365066"/>
                  <a:gd name="connsiteX24" fmla="*/ 12045155 w 12045155"/>
                  <a:gd name="connsiteY24" fmla="*/ 261011 h 2365066"/>
                  <a:gd name="connsiteX25" fmla="*/ 11438839 w 12045155"/>
                  <a:gd name="connsiteY25" fmla="*/ 435586 h 2365066"/>
                  <a:gd name="connsiteX26" fmla="*/ 11059114 w 12045155"/>
                  <a:gd name="connsiteY26" fmla="*/ 1047471 h 2365066"/>
                  <a:gd name="connsiteX27" fmla="*/ 10602369 w 12045155"/>
                  <a:gd name="connsiteY27" fmla="*/ 1661632 h 2365066"/>
                  <a:gd name="connsiteX28" fmla="*/ 10034574 w 12045155"/>
                  <a:gd name="connsiteY28" fmla="*/ 1618415 h 2365066"/>
                  <a:gd name="connsiteX29" fmla="*/ 9527677 w 12045155"/>
                  <a:gd name="connsiteY29" fmla="*/ 1058846 h 2365066"/>
                  <a:gd name="connsiteX30" fmla="*/ 9053022 w 12045155"/>
                  <a:gd name="connsiteY30" fmla="*/ 581165 h 2365066"/>
                  <a:gd name="connsiteX31" fmla="*/ 8450223 w 12045155"/>
                  <a:gd name="connsiteY31" fmla="*/ 156695 h 2365066"/>
                  <a:gd name="connsiteX32" fmla="*/ 7635927 w 12045155"/>
                  <a:gd name="connsiteY32" fmla="*/ 105714 h 2365066"/>
                  <a:gd name="connsiteX33" fmla="*/ 7049636 w 12045155"/>
                  <a:gd name="connsiteY33" fmla="*/ 199189 h 2365066"/>
                  <a:gd name="connsiteX34" fmla="*/ 6342549 w 12045155"/>
                  <a:gd name="connsiteY34" fmla="*/ 146630 h 2365066"/>
                  <a:gd name="connsiteX35" fmla="*/ 5902209 w 12045155"/>
                  <a:gd name="connsiteY35" fmla="*/ 249658 h 2365066"/>
                  <a:gd name="connsiteX36" fmla="*/ 5182195 w 12045155"/>
                  <a:gd name="connsiteY36" fmla="*/ 292664 h 2365066"/>
                  <a:gd name="connsiteX37" fmla="*/ 3822487 w 12045155"/>
                  <a:gd name="connsiteY37" fmla="*/ 90799 h 2365066"/>
                  <a:gd name="connsiteX38" fmla="*/ 2370177 w 12045155"/>
                  <a:gd name="connsiteY38" fmla="*/ 156695 h 2365066"/>
                  <a:gd name="connsiteX39" fmla="*/ 578745 w 12045155"/>
                  <a:gd name="connsiteY39" fmla="*/ 148189 h 2365066"/>
                  <a:gd name="connsiteX40" fmla="*/ 38923 w 12045155"/>
                  <a:gd name="connsiteY40" fmla="*/ 157240 h 2365066"/>
                  <a:gd name="connsiteX0" fmla="*/ 38923 w 12045155"/>
                  <a:gd name="connsiteY0" fmla="*/ 157240 h 2510409"/>
                  <a:gd name="connsiteX1" fmla="*/ 4765 w 12045155"/>
                  <a:gd name="connsiteY1" fmla="*/ 229969 h 2510409"/>
                  <a:gd name="connsiteX2" fmla="*/ 16985 w 12045155"/>
                  <a:gd name="connsiteY2" fmla="*/ 441204 h 2510409"/>
                  <a:gd name="connsiteX3" fmla="*/ 31647 w 12045155"/>
                  <a:gd name="connsiteY3" fmla="*/ 700450 h 2510409"/>
                  <a:gd name="connsiteX4" fmla="*/ 43864 w 12045155"/>
                  <a:gd name="connsiteY4" fmla="*/ 777266 h 2510409"/>
                  <a:gd name="connsiteX5" fmla="*/ 80207 w 12045155"/>
                  <a:gd name="connsiteY5" fmla="*/ 937416 h 2510409"/>
                  <a:gd name="connsiteX6" fmla="*/ 937008 w 12045155"/>
                  <a:gd name="connsiteY6" fmla="*/ 844973 h 2510409"/>
                  <a:gd name="connsiteX7" fmla="*/ 1631867 w 12045155"/>
                  <a:gd name="connsiteY7" fmla="*/ 878961 h 2510409"/>
                  <a:gd name="connsiteX8" fmla="*/ 2087877 w 12045155"/>
                  <a:gd name="connsiteY8" fmla="*/ 819473 h 2510409"/>
                  <a:gd name="connsiteX9" fmla="*/ 2565599 w 12045155"/>
                  <a:gd name="connsiteY9" fmla="*/ 819473 h 2510409"/>
                  <a:gd name="connsiteX10" fmla="*/ 3336468 w 12045155"/>
                  <a:gd name="connsiteY10" fmla="*/ 861967 h 2510409"/>
                  <a:gd name="connsiteX11" fmla="*/ 4215904 w 12045155"/>
                  <a:gd name="connsiteY11" fmla="*/ 844973 h 2510409"/>
                  <a:gd name="connsiteX12" fmla="*/ 4845622 w 12045155"/>
                  <a:gd name="connsiteY12" fmla="*/ 853479 h 2510409"/>
                  <a:gd name="connsiteX13" fmla="*/ 5681632 w 12045155"/>
                  <a:gd name="connsiteY13" fmla="*/ 853479 h 2510409"/>
                  <a:gd name="connsiteX14" fmla="*/ 6745645 w 12045155"/>
                  <a:gd name="connsiteY14" fmla="*/ 878979 h 2510409"/>
                  <a:gd name="connsiteX15" fmla="*/ 7494800 w 12045155"/>
                  <a:gd name="connsiteY15" fmla="*/ 870473 h 2510409"/>
                  <a:gd name="connsiteX16" fmla="*/ 8026795 w 12045155"/>
                  <a:gd name="connsiteY16" fmla="*/ 861967 h 2510409"/>
                  <a:gd name="connsiteX17" fmla="*/ 8504518 w 12045155"/>
                  <a:gd name="connsiteY17" fmla="*/ 827979 h 2510409"/>
                  <a:gd name="connsiteX18" fmla="*/ 9361101 w 12045155"/>
                  <a:gd name="connsiteY18" fmla="*/ 2018757 h 2510409"/>
                  <a:gd name="connsiteX19" fmla="*/ 10149208 w 12045155"/>
                  <a:gd name="connsiteY19" fmla="*/ 2510086 h 2510409"/>
                  <a:gd name="connsiteX20" fmla="*/ 11195242 w 12045155"/>
                  <a:gd name="connsiteY20" fmla="*/ 2091549 h 2510409"/>
                  <a:gd name="connsiteX21" fmla="*/ 11309876 w 12045155"/>
                  <a:gd name="connsiteY21" fmla="*/ 1618413 h 2510409"/>
                  <a:gd name="connsiteX22" fmla="*/ 11797069 w 12045155"/>
                  <a:gd name="connsiteY22" fmla="*/ 999707 h 2510409"/>
                  <a:gd name="connsiteX23" fmla="*/ 12045155 w 12045155"/>
                  <a:gd name="connsiteY23" fmla="*/ 699393 h 2510409"/>
                  <a:gd name="connsiteX24" fmla="*/ 12045155 w 12045155"/>
                  <a:gd name="connsiteY24" fmla="*/ 261011 h 2510409"/>
                  <a:gd name="connsiteX25" fmla="*/ 11438839 w 12045155"/>
                  <a:gd name="connsiteY25" fmla="*/ 435586 h 2510409"/>
                  <a:gd name="connsiteX26" fmla="*/ 11059114 w 12045155"/>
                  <a:gd name="connsiteY26" fmla="*/ 1047471 h 2510409"/>
                  <a:gd name="connsiteX27" fmla="*/ 10602369 w 12045155"/>
                  <a:gd name="connsiteY27" fmla="*/ 1661632 h 2510409"/>
                  <a:gd name="connsiteX28" fmla="*/ 10034574 w 12045155"/>
                  <a:gd name="connsiteY28" fmla="*/ 1618415 h 2510409"/>
                  <a:gd name="connsiteX29" fmla="*/ 9527677 w 12045155"/>
                  <a:gd name="connsiteY29" fmla="*/ 1058846 h 2510409"/>
                  <a:gd name="connsiteX30" fmla="*/ 9053022 w 12045155"/>
                  <a:gd name="connsiteY30" fmla="*/ 581165 h 2510409"/>
                  <a:gd name="connsiteX31" fmla="*/ 8450223 w 12045155"/>
                  <a:gd name="connsiteY31" fmla="*/ 156695 h 2510409"/>
                  <a:gd name="connsiteX32" fmla="*/ 7635927 w 12045155"/>
                  <a:gd name="connsiteY32" fmla="*/ 105714 h 2510409"/>
                  <a:gd name="connsiteX33" fmla="*/ 7049636 w 12045155"/>
                  <a:gd name="connsiteY33" fmla="*/ 199189 h 2510409"/>
                  <a:gd name="connsiteX34" fmla="*/ 6342549 w 12045155"/>
                  <a:gd name="connsiteY34" fmla="*/ 146630 h 2510409"/>
                  <a:gd name="connsiteX35" fmla="*/ 5902209 w 12045155"/>
                  <a:gd name="connsiteY35" fmla="*/ 249658 h 2510409"/>
                  <a:gd name="connsiteX36" fmla="*/ 5182195 w 12045155"/>
                  <a:gd name="connsiteY36" fmla="*/ 292664 h 2510409"/>
                  <a:gd name="connsiteX37" fmla="*/ 3822487 w 12045155"/>
                  <a:gd name="connsiteY37" fmla="*/ 90799 h 2510409"/>
                  <a:gd name="connsiteX38" fmla="*/ 2370177 w 12045155"/>
                  <a:gd name="connsiteY38" fmla="*/ 156695 h 2510409"/>
                  <a:gd name="connsiteX39" fmla="*/ 578745 w 12045155"/>
                  <a:gd name="connsiteY39" fmla="*/ 148189 h 2510409"/>
                  <a:gd name="connsiteX40" fmla="*/ 38923 w 12045155"/>
                  <a:gd name="connsiteY40" fmla="*/ 157240 h 2510409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504518 w 12045155"/>
                  <a:gd name="connsiteY17" fmla="*/ 827979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309876 w 12045155"/>
                  <a:gd name="connsiteY21" fmla="*/ 1618413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504518 w 12045155"/>
                  <a:gd name="connsiteY17" fmla="*/ 827979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625119 w 12045155"/>
                  <a:gd name="connsiteY21" fmla="*/ 1600216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625119 w 12045155"/>
                  <a:gd name="connsiteY21" fmla="*/ 1600216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16985 w 12045155"/>
                  <a:gd name="connsiteY2" fmla="*/ 441204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8249783 w 12045155"/>
                  <a:gd name="connsiteY2" fmla="*/ 507371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8923 w 12045155"/>
                  <a:gd name="connsiteY0" fmla="*/ 157240 h 2510087"/>
                  <a:gd name="connsiteX1" fmla="*/ 4765 w 12045155"/>
                  <a:gd name="connsiteY1" fmla="*/ 229969 h 2510087"/>
                  <a:gd name="connsiteX2" fmla="*/ 8249783 w 12045155"/>
                  <a:gd name="connsiteY2" fmla="*/ 507371 h 2510087"/>
                  <a:gd name="connsiteX3" fmla="*/ 31647 w 12045155"/>
                  <a:gd name="connsiteY3" fmla="*/ 700450 h 2510087"/>
                  <a:gd name="connsiteX4" fmla="*/ 43864 w 12045155"/>
                  <a:gd name="connsiteY4" fmla="*/ 777266 h 2510087"/>
                  <a:gd name="connsiteX5" fmla="*/ 80207 w 12045155"/>
                  <a:gd name="connsiteY5" fmla="*/ 937416 h 2510087"/>
                  <a:gd name="connsiteX6" fmla="*/ 937008 w 12045155"/>
                  <a:gd name="connsiteY6" fmla="*/ 844973 h 2510087"/>
                  <a:gd name="connsiteX7" fmla="*/ 1631867 w 12045155"/>
                  <a:gd name="connsiteY7" fmla="*/ 878961 h 2510087"/>
                  <a:gd name="connsiteX8" fmla="*/ 2087877 w 12045155"/>
                  <a:gd name="connsiteY8" fmla="*/ 819473 h 2510087"/>
                  <a:gd name="connsiteX9" fmla="*/ 2565599 w 12045155"/>
                  <a:gd name="connsiteY9" fmla="*/ 819473 h 2510087"/>
                  <a:gd name="connsiteX10" fmla="*/ 3336468 w 12045155"/>
                  <a:gd name="connsiteY10" fmla="*/ 861967 h 2510087"/>
                  <a:gd name="connsiteX11" fmla="*/ 4215904 w 12045155"/>
                  <a:gd name="connsiteY11" fmla="*/ 844973 h 2510087"/>
                  <a:gd name="connsiteX12" fmla="*/ 4845622 w 12045155"/>
                  <a:gd name="connsiteY12" fmla="*/ 853479 h 2510087"/>
                  <a:gd name="connsiteX13" fmla="*/ 5681632 w 12045155"/>
                  <a:gd name="connsiteY13" fmla="*/ 853479 h 2510087"/>
                  <a:gd name="connsiteX14" fmla="*/ 6745645 w 12045155"/>
                  <a:gd name="connsiteY14" fmla="*/ 878979 h 2510087"/>
                  <a:gd name="connsiteX15" fmla="*/ 7494800 w 12045155"/>
                  <a:gd name="connsiteY15" fmla="*/ 870473 h 2510087"/>
                  <a:gd name="connsiteX16" fmla="*/ 8026795 w 12045155"/>
                  <a:gd name="connsiteY16" fmla="*/ 861967 h 2510087"/>
                  <a:gd name="connsiteX17" fmla="*/ 8647812 w 12045155"/>
                  <a:gd name="connsiteY17" fmla="*/ 1264715 h 2510087"/>
                  <a:gd name="connsiteX18" fmla="*/ 9217808 w 12045155"/>
                  <a:gd name="connsiteY18" fmla="*/ 2091547 h 2510087"/>
                  <a:gd name="connsiteX19" fmla="*/ 10149208 w 12045155"/>
                  <a:gd name="connsiteY19" fmla="*/ 2510086 h 2510087"/>
                  <a:gd name="connsiteX20" fmla="*/ 11195242 w 12045155"/>
                  <a:gd name="connsiteY20" fmla="*/ 2091549 h 2510087"/>
                  <a:gd name="connsiteX21" fmla="*/ 11486173 w 12045155"/>
                  <a:gd name="connsiteY21" fmla="*/ 1445814 h 2510087"/>
                  <a:gd name="connsiteX22" fmla="*/ 11797069 w 12045155"/>
                  <a:gd name="connsiteY22" fmla="*/ 999707 h 2510087"/>
                  <a:gd name="connsiteX23" fmla="*/ 12045155 w 12045155"/>
                  <a:gd name="connsiteY23" fmla="*/ 699393 h 2510087"/>
                  <a:gd name="connsiteX24" fmla="*/ 12045155 w 12045155"/>
                  <a:gd name="connsiteY24" fmla="*/ 261011 h 2510087"/>
                  <a:gd name="connsiteX25" fmla="*/ 11438839 w 12045155"/>
                  <a:gd name="connsiteY25" fmla="*/ 435586 h 2510087"/>
                  <a:gd name="connsiteX26" fmla="*/ 11059114 w 12045155"/>
                  <a:gd name="connsiteY26" fmla="*/ 1047471 h 2510087"/>
                  <a:gd name="connsiteX27" fmla="*/ 10602369 w 12045155"/>
                  <a:gd name="connsiteY27" fmla="*/ 1661632 h 2510087"/>
                  <a:gd name="connsiteX28" fmla="*/ 10034574 w 12045155"/>
                  <a:gd name="connsiteY28" fmla="*/ 1618415 h 2510087"/>
                  <a:gd name="connsiteX29" fmla="*/ 9527677 w 12045155"/>
                  <a:gd name="connsiteY29" fmla="*/ 1058846 h 2510087"/>
                  <a:gd name="connsiteX30" fmla="*/ 9053022 w 12045155"/>
                  <a:gd name="connsiteY30" fmla="*/ 581165 h 2510087"/>
                  <a:gd name="connsiteX31" fmla="*/ 8450223 w 12045155"/>
                  <a:gd name="connsiteY31" fmla="*/ 156695 h 2510087"/>
                  <a:gd name="connsiteX32" fmla="*/ 7635927 w 12045155"/>
                  <a:gd name="connsiteY32" fmla="*/ 105714 h 2510087"/>
                  <a:gd name="connsiteX33" fmla="*/ 7049636 w 12045155"/>
                  <a:gd name="connsiteY33" fmla="*/ 199189 h 2510087"/>
                  <a:gd name="connsiteX34" fmla="*/ 6342549 w 12045155"/>
                  <a:gd name="connsiteY34" fmla="*/ 146630 h 2510087"/>
                  <a:gd name="connsiteX35" fmla="*/ 5902209 w 12045155"/>
                  <a:gd name="connsiteY35" fmla="*/ 249658 h 2510087"/>
                  <a:gd name="connsiteX36" fmla="*/ 5182195 w 12045155"/>
                  <a:gd name="connsiteY36" fmla="*/ 292664 h 2510087"/>
                  <a:gd name="connsiteX37" fmla="*/ 3822487 w 12045155"/>
                  <a:gd name="connsiteY37" fmla="*/ 90799 h 2510087"/>
                  <a:gd name="connsiteX38" fmla="*/ 2370177 w 12045155"/>
                  <a:gd name="connsiteY38" fmla="*/ 156695 h 2510087"/>
                  <a:gd name="connsiteX39" fmla="*/ 578745 w 12045155"/>
                  <a:gd name="connsiteY39" fmla="*/ 148189 h 2510087"/>
                  <a:gd name="connsiteX40" fmla="*/ 38923 w 12045155"/>
                  <a:gd name="connsiteY40" fmla="*/ 157240 h 2510087"/>
                  <a:gd name="connsiteX0" fmla="*/ 379789 w 12386021"/>
                  <a:gd name="connsiteY0" fmla="*/ 157240 h 2510087"/>
                  <a:gd name="connsiteX1" fmla="*/ 345631 w 12386021"/>
                  <a:gd name="connsiteY1" fmla="*/ 229969 h 2510087"/>
                  <a:gd name="connsiteX2" fmla="*/ 8590649 w 12386021"/>
                  <a:gd name="connsiteY2" fmla="*/ 507371 h 2510087"/>
                  <a:gd name="connsiteX3" fmla="*/ 372513 w 12386021"/>
                  <a:gd name="connsiteY3" fmla="*/ 700450 h 2510087"/>
                  <a:gd name="connsiteX4" fmla="*/ 8652699 w 12386021"/>
                  <a:gd name="connsiteY4" fmla="*/ 777261 h 2510087"/>
                  <a:gd name="connsiteX5" fmla="*/ 421073 w 12386021"/>
                  <a:gd name="connsiteY5" fmla="*/ 937416 h 2510087"/>
                  <a:gd name="connsiteX6" fmla="*/ 1277874 w 12386021"/>
                  <a:gd name="connsiteY6" fmla="*/ 844973 h 2510087"/>
                  <a:gd name="connsiteX7" fmla="*/ 1972733 w 12386021"/>
                  <a:gd name="connsiteY7" fmla="*/ 878961 h 2510087"/>
                  <a:gd name="connsiteX8" fmla="*/ 2428743 w 12386021"/>
                  <a:gd name="connsiteY8" fmla="*/ 819473 h 2510087"/>
                  <a:gd name="connsiteX9" fmla="*/ 2906465 w 12386021"/>
                  <a:gd name="connsiteY9" fmla="*/ 819473 h 2510087"/>
                  <a:gd name="connsiteX10" fmla="*/ 3677334 w 12386021"/>
                  <a:gd name="connsiteY10" fmla="*/ 861967 h 2510087"/>
                  <a:gd name="connsiteX11" fmla="*/ 4556770 w 12386021"/>
                  <a:gd name="connsiteY11" fmla="*/ 844973 h 2510087"/>
                  <a:gd name="connsiteX12" fmla="*/ 5186488 w 12386021"/>
                  <a:gd name="connsiteY12" fmla="*/ 853479 h 2510087"/>
                  <a:gd name="connsiteX13" fmla="*/ 6022498 w 12386021"/>
                  <a:gd name="connsiteY13" fmla="*/ 853479 h 2510087"/>
                  <a:gd name="connsiteX14" fmla="*/ 7086511 w 12386021"/>
                  <a:gd name="connsiteY14" fmla="*/ 878979 h 2510087"/>
                  <a:gd name="connsiteX15" fmla="*/ 7835666 w 12386021"/>
                  <a:gd name="connsiteY15" fmla="*/ 870473 h 2510087"/>
                  <a:gd name="connsiteX16" fmla="*/ 8367661 w 12386021"/>
                  <a:gd name="connsiteY16" fmla="*/ 861967 h 2510087"/>
                  <a:gd name="connsiteX17" fmla="*/ 8988678 w 12386021"/>
                  <a:gd name="connsiteY17" fmla="*/ 1264715 h 2510087"/>
                  <a:gd name="connsiteX18" fmla="*/ 9558674 w 12386021"/>
                  <a:gd name="connsiteY18" fmla="*/ 2091547 h 2510087"/>
                  <a:gd name="connsiteX19" fmla="*/ 10490074 w 12386021"/>
                  <a:gd name="connsiteY19" fmla="*/ 2510086 h 2510087"/>
                  <a:gd name="connsiteX20" fmla="*/ 11536108 w 12386021"/>
                  <a:gd name="connsiteY20" fmla="*/ 2091549 h 2510087"/>
                  <a:gd name="connsiteX21" fmla="*/ 11827039 w 12386021"/>
                  <a:gd name="connsiteY21" fmla="*/ 1445814 h 2510087"/>
                  <a:gd name="connsiteX22" fmla="*/ 12137935 w 12386021"/>
                  <a:gd name="connsiteY22" fmla="*/ 999707 h 2510087"/>
                  <a:gd name="connsiteX23" fmla="*/ 12386021 w 12386021"/>
                  <a:gd name="connsiteY23" fmla="*/ 699393 h 2510087"/>
                  <a:gd name="connsiteX24" fmla="*/ 12386021 w 12386021"/>
                  <a:gd name="connsiteY24" fmla="*/ 261011 h 2510087"/>
                  <a:gd name="connsiteX25" fmla="*/ 11779705 w 12386021"/>
                  <a:gd name="connsiteY25" fmla="*/ 435586 h 2510087"/>
                  <a:gd name="connsiteX26" fmla="*/ 11399980 w 12386021"/>
                  <a:gd name="connsiteY26" fmla="*/ 1047471 h 2510087"/>
                  <a:gd name="connsiteX27" fmla="*/ 10943235 w 12386021"/>
                  <a:gd name="connsiteY27" fmla="*/ 1661632 h 2510087"/>
                  <a:gd name="connsiteX28" fmla="*/ 10375440 w 12386021"/>
                  <a:gd name="connsiteY28" fmla="*/ 1618415 h 2510087"/>
                  <a:gd name="connsiteX29" fmla="*/ 9868543 w 12386021"/>
                  <a:gd name="connsiteY29" fmla="*/ 1058846 h 2510087"/>
                  <a:gd name="connsiteX30" fmla="*/ 9393888 w 12386021"/>
                  <a:gd name="connsiteY30" fmla="*/ 581165 h 2510087"/>
                  <a:gd name="connsiteX31" fmla="*/ 8791089 w 12386021"/>
                  <a:gd name="connsiteY31" fmla="*/ 156695 h 2510087"/>
                  <a:gd name="connsiteX32" fmla="*/ 7976793 w 12386021"/>
                  <a:gd name="connsiteY32" fmla="*/ 105714 h 2510087"/>
                  <a:gd name="connsiteX33" fmla="*/ 7390502 w 12386021"/>
                  <a:gd name="connsiteY33" fmla="*/ 199189 h 2510087"/>
                  <a:gd name="connsiteX34" fmla="*/ 6683415 w 12386021"/>
                  <a:gd name="connsiteY34" fmla="*/ 146630 h 2510087"/>
                  <a:gd name="connsiteX35" fmla="*/ 6243075 w 12386021"/>
                  <a:gd name="connsiteY35" fmla="*/ 249658 h 2510087"/>
                  <a:gd name="connsiteX36" fmla="*/ 5523061 w 12386021"/>
                  <a:gd name="connsiteY36" fmla="*/ 292664 h 2510087"/>
                  <a:gd name="connsiteX37" fmla="*/ 4163353 w 12386021"/>
                  <a:gd name="connsiteY37" fmla="*/ 90799 h 2510087"/>
                  <a:gd name="connsiteX38" fmla="*/ 2711043 w 12386021"/>
                  <a:gd name="connsiteY38" fmla="*/ 156695 h 2510087"/>
                  <a:gd name="connsiteX39" fmla="*/ 919611 w 12386021"/>
                  <a:gd name="connsiteY39" fmla="*/ 148189 h 2510087"/>
                  <a:gd name="connsiteX40" fmla="*/ 379789 w 12386021"/>
                  <a:gd name="connsiteY40" fmla="*/ 157240 h 2510087"/>
                  <a:gd name="connsiteX0" fmla="*/ 379791 w 12386023"/>
                  <a:gd name="connsiteY0" fmla="*/ 157240 h 2510087"/>
                  <a:gd name="connsiteX1" fmla="*/ 345633 w 12386023"/>
                  <a:gd name="connsiteY1" fmla="*/ 229969 h 2510087"/>
                  <a:gd name="connsiteX2" fmla="*/ 8590651 w 12386023"/>
                  <a:gd name="connsiteY2" fmla="*/ 50737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379791 w 12386023"/>
                  <a:gd name="connsiteY40" fmla="*/ 157240 h 2510087"/>
                  <a:gd name="connsiteX0" fmla="*/ 379791 w 12386023"/>
                  <a:gd name="connsiteY0" fmla="*/ 157240 h 2510087"/>
                  <a:gd name="connsiteX1" fmla="*/ 345633 w 12386023"/>
                  <a:gd name="connsiteY1" fmla="*/ 229969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379791 w 12386023"/>
                  <a:gd name="connsiteY40" fmla="*/ 157240 h 2510087"/>
                  <a:gd name="connsiteX0" fmla="*/ 8705072 w 12386023"/>
                  <a:gd name="connsiteY0" fmla="*/ 284622 h 2510087"/>
                  <a:gd name="connsiteX1" fmla="*/ 345633 w 12386023"/>
                  <a:gd name="connsiteY1" fmla="*/ 229969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84622 h 2510087"/>
                  <a:gd name="connsiteX1" fmla="*/ 8742561 w 12386023"/>
                  <a:gd name="connsiteY1" fmla="*/ 521128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919613 w 12386023"/>
                  <a:gd name="connsiteY39" fmla="*/ 148189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84622 h 2510087"/>
                  <a:gd name="connsiteX1" fmla="*/ 8742561 w 12386023"/>
                  <a:gd name="connsiteY1" fmla="*/ 521128 h 2510087"/>
                  <a:gd name="connsiteX2" fmla="*/ 8676628 w 12386023"/>
                  <a:gd name="connsiteY2" fmla="*/ 434581 h 2510087"/>
                  <a:gd name="connsiteX3" fmla="*/ 8697801 w 12386023"/>
                  <a:gd name="connsiteY3" fmla="*/ 591261 h 2510087"/>
                  <a:gd name="connsiteX4" fmla="*/ 8652701 w 12386023"/>
                  <a:gd name="connsiteY4" fmla="*/ 777261 h 2510087"/>
                  <a:gd name="connsiteX5" fmla="*/ 421075 w 12386023"/>
                  <a:gd name="connsiteY5" fmla="*/ 937416 h 2510087"/>
                  <a:gd name="connsiteX6" fmla="*/ 1277876 w 12386023"/>
                  <a:gd name="connsiteY6" fmla="*/ 844973 h 2510087"/>
                  <a:gd name="connsiteX7" fmla="*/ 1972735 w 12386023"/>
                  <a:gd name="connsiteY7" fmla="*/ 878961 h 2510087"/>
                  <a:gd name="connsiteX8" fmla="*/ 2428745 w 12386023"/>
                  <a:gd name="connsiteY8" fmla="*/ 819473 h 2510087"/>
                  <a:gd name="connsiteX9" fmla="*/ 2906467 w 12386023"/>
                  <a:gd name="connsiteY9" fmla="*/ 819473 h 2510087"/>
                  <a:gd name="connsiteX10" fmla="*/ 3677336 w 12386023"/>
                  <a:gd name="connsiteY10" fmla="*/ 861967 h 2510087"/>
                  <a:gd name="connsiteX11" fmla="*/ 4556772 w 12386023"/>
                  <a:gd name="connsiteY11" fmla="*/ 844973 h 2510087"/>
                  <a:gd name="connsiteX12" fmla="*/ 5186490 w 12386023"/>
                  <a:gd name="connsiteY12" fmla="*/ 853479 h 2510087"/>
                  <a:gd name="connsiteX13" fmla="*/ 6022500 w 12386023"/>
                  <a:gd name="connsiteY13" fmla="*/ 853479 h 2510087"/>
                  <a:gd name="connsiteX14" fmla="*/ 7086513 w 12386023"/>
                  <a:gd name="connsiteY14" fmla="*/ 878979 h 2510087"/>
                  <a:gd name="connsiteX15" fmla="*/ 7835668 w 12386023"/>
                  <a:gd name="connsiteY15" fmla="*/ 870473 h 2510087"/>
                  <a:gd name="connsiteX16" fmla="*/ 8367663 w 12386023"/>
                  <a:gd name="connsiteY16" fmla="*/ 861967 h 2510087"/>
                  <a:gd name="connsiteX17" fmla="*/ 8988680 w 12386023"/>
                  <a:gd name="connsiteY17" fmla="*/ 1264715 h 2510087"/>
                  <a:gd name="connsiteX18" fmla="*/ 9558676 w 12386023"/>
                  <a:gd name="connsiteY18" fmla="*/ 2091547 h 2510087"/>
                  <a:gd name="connsiteX19" fmla="*/ 10490076 w 12386023"/>
                  <a:gd name="connsiteY19" fmla="*/ 2510086 h 2510087"/>
                  <a:gd name="connsiteX20" fmla="*/ 11536110 w 12386023"/>
                  <a:gd name="connsiteY20" fmla="*/ 2091549 h 2510087"/>
                  <a:gd name="connsiteX21" fmla="*/ 11827041 w 12386023"/>
                  <a:gd name="connsiteY21" fmla="*/ 1445814 h 2510087"/>
                  <a:gd name="connsiteX22" fmla="*/ 12137937 w 12386023"/>
                  <a:gd name="connsiteY22" fmla="*/ 999707 h 2510087"/>
                  <a:gd name="connsiteX23" fmla="*/ 12386023 w 12386023"/>
                  <a:gd name="connsiteY23" fmla="*/ 699393 h 2510087"/>
                  <a:gd name="connsiteX24" fmla="*/ 12386023 w 12386023"/>
                  <a:gd name="connsiteY24" fmla="*/ 261011 h 2510087"/>
                  <a:gd name="connsiteX25" fmla="*/ 11779707 w 12386023"/>
                  <a:gd name="connsiteY25" fmla="*/ 435586 h 2510087"/>
                  <a:gd name="connsiteX26" fmla="*/ 11399982 w 12386023"/>
                  <a:gd name="connsiteY26" fmla="*/ 1047471 h 2510087"/>
                  <a:gd name="connsiteX27" fmla="*/ 10943237 w 12386023"/>
                  <a:gd name="connsiteY27" fmla="*/ 1661632 h 2510087"/>
                  <a:gd name="connsiteX28" fmla="*/ 10375442 w 12386023"/>
                  <a:gd name="connsiteY28" fmla="*/ 1618415 h 2510087"/>
                  <a:gd name="connsiteX29" fmla="*/ 9868545 w 12386023"/>
                  <a:gd name="connsiteY29" fmla="*/ 1058846 h 2510087"/>
                  <a:gd name="connsiteX30" fmla="*/ 9393890 w 12386023"/>
                  <a:gd name="connsiteY30" fmla="*/ 581165 h 2510087"/>
                  <a:gd name="connsiteX31" fmla="*/ 8791091 w 12386023"/>
                  <a:gd name="connsiteY31" fmla="*/ 156695 h 2510087"/>
                  <a:gd name="connsiteX32" fmla="*/ 7976795 w 12386023"/>
                  <a:gd name="connsiteY32" fmla="*/ 105714 h 2510087"/>
                  <a:gd name="connsiteX33" fmla="*/ 7390504 w 12386023"/>
                  <a:gd name="connsiteY33" fmla="*/ 199189 h 2510087"/>
                  <a:gd name="connsiteX34" fmla="*/ 6683417 w 12386023"/>
                  <a:gd name="connsiteY34" fmla="*/ 146630 h 2510087"/>
                  <a:gd name="connsiteX35" fmla="*/ 6243077 w 12386023"/>
                  <a:gd name="connsiteY35" fmla="*/ 249658 h 2510087"/>
                  <a:gd name="connsiteX36" fmla="*/ 5523063 w 12386023"/>
                  <a:gd name="connsiteY36" fmla="*/ 292664 h 2510087"/>
                  <a:gd name="connsiteX37" fmla="*/ 4163355 w 12386023"/>
                  <a:gd name="connsiteY37" fmla="*/ 90799 h 2510087"/>
                  <a:gd name="connsiteX38" fmla="*/ 2711045 w 12386023"/>
                  <a:gd name="connsiteY38" fmla="*/ 156695 h 2510087"/>
                  <a:gd name="connsiteX39" fmla="*/ 8714713 w 12386023"/>
                  <a:gd name="connsiteY39" fmla="*/ 457545 h 2510087"/>
                  <a:gd name="connsiteX40" fmla="*/ 8705072 w 12386023"/>
                  <a:gd name="connsiteY40" fmla="*/ 284622 h 2510087"/>
                  <a:gd name="connsiteX0" fmla="*/ 8705072 w 12386023"/>
                  <a:gd name="connsiteY0" fmla="*/ 215157 h 2440622"/>
                  <a:gd name="connsiteX1" fmla="*/ 8742561 w 12386023"/>
                  <a:gd name="connsiteY1" fmla="*/ 451663 h 2440622"/>
                  <a:gd name="connsiteX2" fmla="*/ 8676628 w 12386023"/>
                  <a:gd name="connsiteY2" fmla="*/ 365116 h 2440622"/>
                  <a:gd name="connsiteX3" fmla="*/ 8697801 w 12386023"/>
                  <a:gd name="connsiteY3" fmla="*/ 521796 h 2440622"/>
                  <a:gd name="connsiteX4" fmla="*/ 8652701 w 12386023"/>
                  <a:gd name="connsiteY4" fmla="*/ 707796 h 2440622"/>
                  <a:gd name="connsiteX5" fmla="*/ 421075 w 12386023"/>
                  <a:gd name="connsiteY5" fmla="*/ 867951 h 2440622"/>
                  <a:gd name="connsiteX6" fmla="*/ 1277876 w 12386023"/>
                  <a:gd name="connsiteY6" fmla="*/ 775508 h 2440622"/>
                  <a:gd name="connsiteX7" fmla="*/ 1972735 w 12386023"/>
                  <a:gd name="connsiteY7" fmla="*/ 809496 h 2440622"/>
                  <a:gd name="connsiteX8" fmla="*/ 2428745 w 12386023"/>
                  <a:gd name="connsiteY8" fmla="*/ 750008 h 2440622"/>
                  <a:gd name="connsiteX9" fmla="*/ 2906467 w 12386023"/>
                  <a:gd name="connsiteY9" fmla="*/ 750008 h 2440622"/>
                  <a:gd name="connsiteX10" fmla="*/ 3677336 w 12386023"/>
                  <a:gd name="connsiteY10" fmla="*/ 792502 h 2440622"/>
                  <a:gd name="connsiteX11" fmla="*/ 4556772 w 12386023"/>
                  <a:gd name="connsiteY11" fmla="*/ 775508 h 2440622"/>
                  <a:gd name="connsiteX12" fmla="*/ 5186490 w 12386023"/>
                  <a:gd name="connsiteY12" fmla="*/ 784014 h 2440622"/>
                  <a:gd name="connsiteX13" fmla="*/ 6022500 w 12386023"/>
                  <a:gd name="connsiteY13" fmla="*/ 784014 h 2440622"/>
                  <a:gd name="connsiteX14" fmla="*/ 7086513 w 12386023"/>
                  <a:gd name="connsiteY14" fmla="*/ 809514 h 2440622"/>
                  <a:gd name="connsiteX15" fmla="*/ 7835668 w 12386023"/>
                  <a:gd name="connsiteY15" fmla="*/ 801008 h 2440622"/>
                  <a:gd name="connsiteX16" fmla="*/ 8367663 w 12386023"/>
                  <a:gd name="connsiteY16" fmla="*/ 792502 h 2440622"/>
                  <a:gd name="connsiteX17" fmla="*/ 8988680 w 12386023"/>
                  <a:gd name="connsiteY17" fmla="*/ 1195250 h 2440622"/>
                  <a:gd name="connsiteX18" fmla="*/ 9558676 w 12386023"/>
                  <a:gd name="connsiteY18" fmla="*/ 2022082 h 2440622"/>
                  <a:gd name="connsiteX19" fmla="*/ 10490076 w 12386023"/>
                  <a:gd name="connsiteY19" fmla="*/ 2440621 h 2440622"/>
                  <a:gd name="connsiteX20" fmla="*/ 11536110 w 12386023"/>
                  <a:gd name="connsiteY20" fmla="*/ 2022084 h 2440622"/>
                  <a:gd name="connsiteX21" fmla="*/ 11827041 w 12386023"/>
                  <a:gd name="connsiteY21" fmla="*/ 1376349 h 2440622"/>
                  <a:gd name="connsiteX22" fmla="*/ 12137937 w 12386023"/>
                  <a:gd name="connsiteY22" fmla="*/ 930242 h 2440622"/>
                  <a:gd name="connsiteX23" fmla="*/ 12386023 w 12386023"/>
                  <a:gd name="connsiteY23" fmla="*/ 629928 h 2440622"/>
                  <a:gd name="connsiteX24" fmla="*/ 12386023 w 12386023"/>
                  <a:gd name="connsiteY24" fmla="*/ 191546 h 2440622"/>
                  <a:gd name="connsiteX25" fmla="*/ 11779707 w 12386023"/>
                  <a:gd name="connsiteY25" fmla="*/ 366121 h 2440622"/>
                  <a:gd name="connsiteX26" fmla="*/ 11399982 w 12386023"/>
                  <a:gd name="connsiteY26" fmla="*/ 978006 h 2440622"/>
                  <a:gd name="connsiteX27" fmla="*/ 10943237 w 12386023"/>
                  <a:gd name="connsiteY27" fmla="*/ 1592167 h 2440622"/>
                  <a:gd name="connsiteX28" fmla="*/ 10375442 w 12386023"/>
                  <a:gd name="connsiteY28" fmla="*/ 1548950 h 2440622"/>
                  <a:gd name="connsiteX29" fmla="*/ 9868545 w 12386023"/>
                  <a:gd name="connsiteY29" fmla="*/ 989381 h 2440622"/>
                  <a:gd name="connsiteX30" fmla="*/ 9393890 w 12386023"/>
                  <a:gd name="connsiteY30" fmla="*/ 511700 h 2440622"/>
                  <a:gd name="connsiteX31" fmla="*/ 8791091 w 12386023"/>
                  <a:gd name="connsiteY31" fmla="*/ 87230 h 2440622"/>
                  <a:gd name="connsiteX32" fmla="*/ 7976795 w 12386023"/>
                  <a:gd name="connsiteY32" fmla="*/ 36249 h 2440622"/>
                  <a:gd name="connsiteX33" fmla="*/ 7390504 w 12386023"/>
                  <a:gd name="connsiteY33" fmla="*/ 129724 h 2440622"/>
                  <a:gd name="connsiteX34" fmla="*/ 6683417 w 12386023"/>
                  <a:gd name="connsiteY34" fmla="*/ 77165 h 2440622"/>
                  <a:gd name="connsiteX35" fmla="*/ 6243077 w 12386023"/>
                  <a:gd name="connsiteY35" fmla="*/ 180193 h 2440622"/>
                  <a:gd name="connsiteX36" fmla="*/ 5523063 w 12386023"/>
                  <a:gd name="connsiteY36" fmla="*/ 223199 h 2440622"/>
                  <a:gd name="connsiteX37" fmla="*/ 4163355 w 12386023"/>
                  <a:gd name="connsiteY37" fmla="*/ 21334 h 2440622"/>
                  <a:gd name="connsiteX38" fmla="*/ 9073222 w 12386023"/>
                  <a:gd name="connsiteY38" fmla="*/ 815126 h 2440622"/>
                  <a:gd name="connsiteX39" fmla="*/ 8714713 w 12386023"/>
                  <a:gd name="connsiteY39" fmla="*/ 388080 h 2440622"/>
                  <a:gd name="connsiteX40" fmla="*/ 8705072 w 12386023"/>
                  <a:gd name="connsiteY40" fmla="*/ 215157 h 2440622"/>
                  <a:gd name="connsiteX0" fmla="*/ 8705072 w 12386023"/>
                  <a:gd name="connsiteY0" fmla="*/ 200377 h 2425842"/>
                  <a:gd name="connsiteX1" fmla="*/ 8742561 w 12386023"/>
                  <a:gd name="connsiteY1" fmla="*/ 436883 h 2425842"/>
                  <a:gd name="connsiteX2" fmla="*/ 8676628 w 12386023"/>
                  <a:gd name="connsiteY2" fmla="*/ 350336 h 2425842"/>
                  <a:gd name="connsiteX3" fmla="*/ 8697801 w 12386023"/>
                  <a:gd name="connsiteY3" fmla="*/ 507016 h 2425842"/>
                  <a:gd name="connsiteX4" fmla="*/ 8652701 w 12386023"/>
                  <a:gd name="connsiteY4" fmla="*/ 693016 h 2425842"/>
                  <a:gd name="connsiteX5" fmla="*/ 421075 w 12386023"/>
                  <a:gd name="connsiteY5" fmla="*/ 853171 h 2425842"/>
                  <a:gd name="connsiteX6" fmla="*/ 1277876 w 12386023"/>
                  <a:gd name="connsiteY6" fmla="*/ 760728 h 2425842"/>
                  <a:gd name="connsiteX7" fmla="*/ 1972735 w 12386023"/>
                  <a:gd name="connsiteY7" fmla="*/ 794716 h 2425842"/>
                  <a:gd name="connsiteX8" fmla="*/ 2428745 w 12386023"/>
                  <a:gd name="connsiteY8" fmla="*/ 735228 h 2425842"/>
                  <a:gd name="connsiteX9" fmla="*/ 2906467 w 12386023"/>
                  <a:gd name="connsiteY9" fmla="*/ 735228 h 2425842"/>
                  <a:gd name="connsiteX10" fmla="*/ 3677336 w 12386023"/>
                  <a:gd name="connsiteY10" fmla="*/ 777722 h 2425842"/>
                  <a:gd name="connsiteX11" fmla="*/ 4556772 w 12386023"/>
                  <a:gd name="connsiteY11" fmla="*/ 760728 h 2425842"/>
                  <a:gd name="connsiteX12" fmla="*/ 5186490 w 12386023"/>
                  <a:gd name="connsiteY12" fmla="*/ 769234 h 2425842"/>
                  <a:gd name="connsiteX13" fmla="*/ 6022500 w 12386023"/>
                  <a:gd name="connsiteY13" fmla="*/ 769234 h 2425842"/>
                  <a:gd name="connsiteX14" fmla="*/ 7086513 w 12386023"/>
                  <a:gd name="connsiteY14" fmla="*/ 794734 h 2425842"/>
                  <a:gd name="connsiteX15" fmla="*/ 7835668 w 12386023"/>
                  <a:gd name="connsiteY15" fmla="*/ 786228 h 2425842"/>
                  <a:gd name="connsiteX16" fmla="*/ 8367663 w 12386023"/>
                  <a:gd name="connsiteY16" fmla="*/ 777722 h 2425842"/>
                  <a:gd name="connsiteX17" fmla="*/ 8988680 w 12386023"/>
                  <a:gd name="connsiteY17" fmla="*/ 1180470 h 2425842"/>
                  <a:gd name="connsiteX18" fmla="*/ 9558676 w 12386023"/>
                  <a:gd name="connsiteY18" fmla="*/ 2007302 h 2425842"/>
                  <a:gd name="connsiteX19" fmla="*/ 10490076 w 12386023"/>
                  <a:gd name="connsiteY19" fmla="*/ 2425841 h 2425842"/>
                  <a:gd name="connsiteX20" fmla="*/ 11536110 w 12386023"/>
                  <a:gd name="connsiteY20" fmla="*/ 2007304 h 2425842"/>
                  <a:gd name="connsiteX21" fmla="*/ 11827041 w 12386023"/>
                  <a:gd name="connsiteY21" fmla="*/ 1361569 h 2425842"/>
                  <a:gd name="connsiteX22" fmla="*/ 12137937 w 12386023"/>
                  <a:gd name="connsiteY22" fmla="*/ 915462 h 2425842"/>
                  <a:gd name="connsiteX23" fmla="*/ 12386023 w 12386023"/>
                  <a:gd name="connsiteY23" fmla="*/ 615148 h 2425842"/>
                  <a:gd name="connsiteX24" fmla="*/ 12386023 w 12386023"/>
                  <a:gd name="connsiteY24" fmla="*/ 176766 h 2425842"/>
                  <a:gd name="connsiteX25" fmla="*/ 11779707 w 12386023"/>
                  <a:gd name="connsiteY25" fmla="*/ 351341 h 2425842"/>
                  <a:gd name="connsiteX26" fmla="*/ 11399982 w 12386023"/>
                  <a:gd name="connsiteY26" fmla="*/ 963226 h 2425842"/>
                  <a:gd name="connsiteX27" fmla="*/ 10943237 w 12386023"/>
                  <a:gd name="connsiteY27" fmla="*/ 1577387 h 2425842"/>
                  <a:gd name="connsiteX28" fmla="*/ 10375442 w 12386023"/>
                  <a:gd name="connsiteY28" fmla="*/ 1534170 h 2425842"/>
                  <a:gd name="connsiteX29" fmla="*/ 9868545 w 12386023"/>
                  <a:gd name="connsiteY29" fmla="*/ 974601 h 2425842"/>
                  <a:gd name="connsiteX30" fmla="*/ 9393890 w 12386023"/>
                  <a:gd name="connsiteY30" fmla="*/ 496920 h 2425842"/>
                  <a:gd name="connsiteX31" fmla="*/ 8791091 w 12386023"/>
                  <a:gd name="connsiteY31" fmla="*/ 72450 h 2425842"/>
                  <a:gd name="connsiteX32" fmla="*/ 7976795 w 12386023"/>
                  <a:gd name="connsiteY32" fmla="*/ 21469 h 2425842"/>
                  <a:gd name="connsiteX33" fmla="*/ 7390504 w 12386023"/>
                  <a:gd name="connsiteY33" fmla="*/ 114944 h 2425842"/>
                  <a:gd name="connsiteX34" fmla="*/ 6683417 w 12386023"/>
                  <a:gd name="connsiteY34" fmla="*/ 62385 h 2425842"/>
                  <a:gd name="connsiteX35" fmla="*/ 6243077 w 12386023"/>
                  <a:gd name="connsiteY35" fmla="*/ 165413 h 2425842"/>
                  <a:gd name="connsiteX36" fmla="*/ 5523063 w 12386023"/>
                  <a:gd name="connsiteY36" fmla="*/ 208419 h 2425842"/>
                  <a:gd name="connsiteX37" fmla="*/ 8892001 w 12386023"/>
                  <a:gd name="connsiteY37" fmla="*/ 497882 h 2425842"/>
                  <a:gd name="connsiteX38" fmla="*/ 9073222 w 12386023"/>
                  <a:gd name="connsiteY38" fmla="*/ 800346 h 2425842"/>
                  <a:gd name="connsiteX39" fmla="*/ 8714713 w 12386023"/>
                  <a:gd name="connsiteY39" fmla="*/ 373300 h 2425842"/>
                  <a:gd name="connsiteX40" fmla="*/ 8705072 w 12386023"/>
                  <a:gd name="connsiteY40" fmla="*/ 200377 h 2425842"/>
                  <a:gd name="connsiteX0" fmla="*/ 8705072 w 12386023"/>
                  <a:gd name="connsiteY0" fmla="*/ 200377 h 2425842"/>
                  <a:gd name="connsiteX1" fmla="*/ 8742561 w 12386023"/>
                  <a:gd name="connsiteY1" fmla="*/ 436883 h 2425842"/>
                  <a:gd name="connsiteX2" fmla="*/ 8676628 w 12386023"/>
                  <a:gd name="connsiteY2" fmla="*/ 350336 h 2425842"/>
                  <a:gd name="connsiteX3" fmla="*/ 8697801 w 12386023"/>
                  <a:gd name="connsiteY3" fmla="*/ 507016 h 2425842"/>
                  <a:gd name="connsiteX4" fmla="*/ 8652701 w 12386023"/>
                  <a:gd name="connsiteY4" fmla="*/ 693016 h 2425842"/>
                  <a:gd name="connsiteX5" fmla="*/ 421075 w 12386023"/>
                  <a:gd name="connsiteY5" fmla="*/ 853171 h 2425842"/>
                  <a:gd name="connsiteX6" fmla="*/ 1277876 w 12386023"/>
                  <a:gd name="connsiteY6" fmla="*/ 760728 h 2425842"/>
                  <a:gd name="connsiteX7" fmla="*/ 1972735 w 12386023"/>
                  <a:gd name="connsiteY7" fmla="*/ 794716 h 2425842"/>
                  <a:gd name="connsiteX8" fmla="*/ 2428745 w 12386023"/>
                  <a:gd name="connsiteY8" fmla="*/ 735228 h 2425842"/>
                  <a:gd name="connsiteX9" fmla="*/ 2906467 w 12386023"/>
                  <a:gd name="connsiteY9" fmla="*/ 735228 h 2425842"/>
                  <a:gd name="connsiteX10" fmla="*/ 3677336 w 12386023"/>
                  <a:gd name="connsiteY10" fmla="*/ 777722 h 2425842"/>
                  <a:gd name="connsiteX11" fmla="*/ 4556772 w 12386023"/>
                  <a:gd name="connsiteY11" fmla="*/ 760728 h 2425842"/>
                  <a:gd name="connsiteX12" fmla="*/ 5186490 w 12386023"/>
                  <a:gd name="connsiteY12" fmla="*/ 769234 h 2425842"/>
                  <a:gd name="connsiteX13" fmla="*/ 6022500 w 12386023"/>
                  <a:gd name="connsiteY13" fmla="*/ 769234 h 2425842"/>
                  <a:gd name="connsiteX14" fmla="*/ 7086513 w 12386023"/>
                  <a:gd name="connsiteY14" fmla="*/ 794734 h 2425842"/>
                  <a:gd name="connsiteX15" fmla="*/ 7835668 w 12386023"/>
                  <a:gd name="connsiteY15" fmla="*/ 786228 h 2425842"/>
                  <a:gd name="connsiteX16" fmla="*/ 8367663 w 12386023"/>
                  <a:gd name="connsiteY16" fmla="*/ 777722 h 2425842"/>
                  <a:gd name="connsiteX17" fmla="*/ 8988680 w 12386023"/>
                  <a:gd name="connsiteY17" fmla="*/ 1180470 h 2425842"/>
                  <a:gd name="connsiteX18" fmla="*/ 9558676 w 12386023"/>
                  <a:gd name="connsiteY18" fmla="*/ 2007302 h 2425842"/>
                  <a:gd name="connsiteX19" fmla="*/ 10490076 w 12386023"/>
                  <a:gd name="connsiteY19" fmla="*/ 2425841 h 2425842"/>
                  <a:gd name="connsiteX20" fmla="*/ 11536110 w 12386023"/>
                  <a:gd name="connsiteY20" fmla="*/ 2007304 h 2425842"/>
                  <a:gd name="connsiteX21" fmla="*/ 11827041 w 12386023"/>
                  <a:gd name="connsiteY21" fmla="*/ 1361569 h 2425842"/>
                  <a:gd name="connsiteX22" fmla="*/ 12137937 w 12386023"/>
                  <a:gd name="connsiteY22" fmla="*/ 915462 h 2425842"/>
                  <a:gd name="connsiteX23" fmla="*/ 12386023 w 12386023"/>
                  <a:gd name="connsiteY23" fmla="*/ 615148 h 2425842"/>
                  <a:gd name="connsiteX24" fmla="*/ 12386023 w 12386023"/>
                  <a:gd name="connsiteY24" fmla="*/ 176766 h 2425842"/>
                  <a:gd name="connsiteX25" fmla="*/ 11779707 w 12386023"/>
                  <a:gd name="connsiteY25" fmla="*/ 351341 h 2425842"/>
                  <a:gd name="connsiteX26" fmla="*/ 11399982 w 12386023"/>
                  <a:gd name="connsiteY26" fmla="*/ 963226 h 2425842"/>
                  <a:gd name="connsiteX27" fmla="*/ 10943237 w 12386023"/>
                  <a:gd name="connsiteY27" fmla="*/ 1577387 h 2425842"/>
                  <a:gd name="connsiteX28" fmla="*/ 10375442 w 12386023"/>
                  <a:gd name="connsiteY28" fmla="*/ 1534170 h 2425842"/>
                  <a:gd name="connsiteX29" fmla="*/ 9868545 w 12386023"/>
                  <a:gd name="connsiteY29" fmla="*/ 974601 h 2425842"/>
                  <a:gd name="connsiteX30" fmla="*/ 9393890 w 12386023"/>
                  <a:gd name="connsiteY30" fmla="*/ 496920 h 2425842"/>
                  <a:gd name="connsiteX31" fmla="*/ 8791091 w 12386023"/>
                  <a:gd name="connsiteY31" fmla="*/ 72450 h 2425842"/>
                  <a:gd name="connsiteX32" fmla="*/ 7976795 w 12386023"/>
                  <a:gd name="connsiteY32" fmla="*/ 21469 h 2425842"/>
                  <a:gd name="connsiteX33" fmla="*/ 7390504 w 12386023"/>
                  <a:gd name="connsiteY33" fmla="*/ 114944 h 2425842"/>
                  <a:gd name="connsiteX34" fmla="*/ 6683417 w 12386023"/>
                  <a:gd name="connsiteY34" fmla="*/ 62385 h 2425842"/>
                  <a:gd name="connsiteX35" fmla="*/ 6243077 w 12386023"/>
                  <a:gd name="connsiteY35" fmla="*/ 165413 h 2425842"/>
                  <a:gd name="connsiteX36" fmla="*/ 9248668 w 12386023"/>
                  <a:gd name="connsiteY36" fmla="*/ 535967 h 2425842"/>
                  <a:gd name="connsiteX37" fmla="*/ 8892001 w 12386023"/>
                  <a:gd name="connsiteY37" fmla="*/ 497882 h 2425842"/>
                  <a:gd name="connsiteX38" fmla="*/ 9073222 w 12386023"/>
                  <a:gd name="connsiteY38" fmla="*/ 800346 h 2425842"/>
                  <a:gd name="connsiteX39" fmla="*/ 8714713 w 12386023"/>
                  <a:gd name="connsiteY39" fmla="*/ 373300 h 2425842"/>
                  <a:gd name="connsiteX40" fmla="*/ 8705072 w 12386023"/>
                  <a:gd name="connsiteY40" fmla="*/ 200377 h 2425842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6683417 w 12386023"/>
                  <a:gd name="connsiteY33" fmla="*/ 10066 h 2373523"/>
                  <a:gd name="connsiteX34" fmla="*/ 6243077 w 12386023"/>
                  <a:gd name="connsiteY34" fmla="*/ 113094 h 2373523"/>
                  <a:gd name="connsiteX35" fmla="*/ 9248668 w 12386023"/>
                  <a:gd name="connsiteY35" fmla="*/ 483648 h 2373523"/>
                  <a:gd name="connsiteX36" fmla="*/ 8892001 w 12386023"/>
                  <a:gd name="connsiteY36" fmla="*/ 445563 h 2373523"/>
                  <a:gd name="connsiteX37" fmla="*/ 9073222 w 12386023"/>
                  <a:gd name="connsiteY37" fmla="*/ 748027 h 2373523"/>
                  <a:gd name="connsiteX38" fmla="*/ 8714713 w 12386023"/>
                  <a:gd name="connsiteY38" fmla="*/ 320981 h 2373523"/>
                  <a:gd name="connsiteX39" fmla="*/ 8705072 w 12386023"/>
                  <a:gd name="connsiteY39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6243077 w 12386023"/>
                  <a:gd name="connsiteY33" fmla="*/ 113094 h 2373523"/>
                  <a:gd name="connsiteX34" fmla="*/ 9248668 w 12386023"/>
                  <a:gd name="connsiteY34" fmla="*/ 483648 h 2373523"/>
                  <a:gd name="connsiteX35" fmla="*/ 8892001 w 12386023"/>
                  <a:gd name="connsiteY35" fmla="*/ 445563 h 2373523"/>
                  <a:gd name="connsiteX36" fmla="*/ 9073222 w 12386023"/>
                  <a:gd name="connsiteY36" fmla="*/ 748027 h 2373523"/>
                  <a:gd name="connsiteX37" fmla="*/ 8714713 w 12386023"/>
                  <a:gd name="connsiteY37" fmla="*/ 320981 h 2373523"/>
                  <a:gd name="connsiteX38" fmla="*/ 8705072 w 12386023"/>
                  <a:gd name="connsiteY38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9248668 w 12386023"/>
                  <a:gd name="connsiteY33" fmla="*/ 483648 h 2373523"/>
                  <a:gd name="connsiteX34" fmla="*/ 8892001 w 12386023"/>
                  <a:gd name="connsiteY34" fmla="*/ 445563 h 2373523"/>
                  <a:gd name="connsiteX35" fmla="*/ 9073222 w 12386023"/>
                  <a:gd name="connsiteY35" fmla="*/ 748027 h 2373523"/>
                  <a:gd name="connsiteX36" fmla="*/ 8714713 w 12386023"/>
                  <a:gd name="connsiteY36" fmla="*/ 320981 h 2373523"/>
                  <a:gd name="connsiteX37" fmla="*/ 8705072 w 12386023"/>
                  <a:gd name="connsiteY37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76628 w 12386023"/>
                  <a:gd name="connsiteY2" fmla="*/ 298017 h 2373523"/>
                  <a:gd name="connsiteX3" fmla="*/ 8697801 w 12386023"/>
                  <a:gd name="connsiteY3" fmla="*/ 454697 h 2373523"/>
                  <a:gd name="connsiteX4" fmla="*/ 8652701 w 12386023"/>
                  <a:gd name="connsiteY4" fmla="*/ 640697 h 2373523"/>
                  <a:gd name="connsiteX5" fmla="*/ 421075 w 12386023"/>
                  <a:gd name="connsiteY5" fmla="*/ 800852 h 2373523"/>
                  <a:gd name="connsiteX6" fmla="*/ 1277876 w 12386023"/>
                  <a:gd name="connsiteY6" fmla="*/ 708409 h 2373523"/>
                  <a:gd name="connsiteX7" fmla="*/ 1972735 w 12386023"/>
                  <a:gd name="connsiteY7" fmla="*/ 742397 h 2373523"/>
                  <a:gd name="connsiteX8" fmla="*/ 2428745 w 12386023"/>
                  <a:gd name="connsiteY8" fmla="*/ 682909 h 2373523"/>
                  <a:gd name="connsiteX9" fmla="*/ 2906467 w 12386023"/>
                  <a:gd name="connsiteY9" fmla="*/ 682909 h 2373523"/>
                  <a:gd name="connsiteX10" fmla="*/ 3677336 w 12386023"/>
                  <a:gd name="connsiteY10" fmla="*/ 725403 h 2373523"/>
                  <a:gd name="connsiteX11" fmla="*/ 4556772 w 12386023"/>
                  <a:gd name="connsiteY11" fmla="*/ 708409 h 2373523"/>
                  <a:gd name="connsiteX12" fmla="*/ 5186490 w 12386023"/>
                  <a:gd name="connsiteY12" fmla="*/ 716915 h 2373523"/>
                  <a:gd name="connsiteX13" fmla="*/ 6022500 w 12386023"/>
                  <a:gd name="connsiteY13" fmla="*/ 716915 h 2373523"/>
                  <a:gd name="connsiteX14" fmla="*/ 7086513 w 12386023"/>
                  <a:gd name="connsiteY14" fmla="*/ 742415 h 2373523"/>
                  <a:gd name="connsiteX15" fmla="*/ 7835668 w 12386023"/>
                  <a:gd name="connsiteY15" fmla="*/ 733909 h 2373523"/>
                  <a:gd name="connsiteX16" fmla="*/ 8367663 w 12386023"/>
                  <a:gd name="connsiteY16" fmla="*/ 725403 h 2373523"/>
                  <a:gd name="connsiteX17" fmla="*/ 8988680 w 12386023"/>
                  <a:gd name="connsiteY17" fmla="*/ 1128151 h 2373523"/>
                  <a:gd name="connsiteX18" fmla="*/ 9558676 w 12386023"/>
                  <a:gd name="connsiteY18" fmla="*/ 1954983 h 2373523"/>
                  <a:gd name="connsiteX19" fmla="*/ 10490076 w 12386023"/>
                  <a:gd name="connsiteY19" fmla="*/ 2373522 h 2373523"/>
                  <a:gd name="connsiteX20" fmla="*/ 11536110 w 12386023"/>
                  <a:gd name="connsiteY20" fmla="*/ 1954985 h 2373523"/>
                  <a:gd name="connsiteX21" fmla="*/ 11827041 w 12386023"/>
                  <a:gd name="connsiteY21" fmla="*/ 1309250 h 2373523"/>
                  <a:gd name="connsiteX22" fmla="*/ 12137937 w 12386023"/>
                  <a:gd name="connsiteY22" fmla="*/ 863143 h 2373523"/>
                  <a:gd name="connsiteX23" fmla="*/ 12386023 w 12386023"/>
                  <a:gd name="connsiteY23" fmla="*/ 562829 h 2373523"/>
                  <a:gd name="connsiteX24" fmla="*/ 12386023 w 12386023"/>
                  <a:gd name="connsiteY24" fmla="*/ 124447 h 2373523"/>
                  <a:gd name="connsiteX25" fmla="*/ 11779707 w 12386023"/>
                  <a:gd name="connsiteY25" fmla="*/ 299022 h 2373523"/>
                  <a:gd name="connsiteX26" fmla="*/ 11399982 w 12386023"/>
                  <a:gd name="connsiteY26" fmla="*/ 910907 h 2373523"/>
                  <a:gd name="connsiteX27" fmla="*/ 10943237 w 12386023"/>
                  <a:gd name="connsiteY27" fmla="*/ 1525068 h 2373523"/>
                  <a:gd name="connsiteX28" fmla="*/ 10375442 w 12386023"/>
                  <a:gd name="connsiteY28" fmla="*/ 1481851 h 2373523"/>
                  <a:gd name="connsiteX29" fmla="*/ 9868545 w 12386023"/>
                  <a:gd name="connsiteY29" fmla="*/ 922282 h 2373523"/>
                  <a:gd name="connsiteX30" fmla="*/ 9393890 w 12386023"/>
                  <a:gd name="connsiteY30" fmla="*/ 444601 h 2373523"/>
                  <a:gd name="connsiteX31" fmla="*/ 8791091 w 12386023"/>
                  <a:gd name="connsiteY31" fmla="*/ 20131 h 2373523"/>
                  <a:gd name="connsiteX32" fmla="*/ 7390504 w 12386023"/>
                  <a:gd name="connsiteY32" fmla="*/ 62625 h 2373523"/>
                  <a:gd name="connsiteX33" fmla="*/ 9248668 w 12386023"/>
                  <a:gd name="connsiteY33" fmla="*/ 483648 h 2373523"/>
                  <a:gd name="connsiteX34" fmla="*/ 8892001 w 12386023"/>
                  <a:gd name="connsiteY34" fmla="*/ 445563 h 2373523"/>
                  <a:gd name="connsiteX35" fmla="*/ 9073222 w 12386023"/>
                  <a:gd name="connsiteY35" fmla="*/ 748027 h 2373523"/>
                  <a:gd name="connsiteX36" fmla="*/ 8705072 w 12386023"/>
                  <a:gd name="connsiteY36" fmla="*/ 148058 h 2373523"/>
                  <a:gd name="connsiteX0" fmla="*/ 8705072 w 12386023"/>
                  <a:gd name="connsiteY0" fmla="*/ 148058 h 2373523"/>
                  <a:gd name="connsiteX1" fmla="*/ 8742561 w 12386023"/>
                  <a:gd name="connsiteY1" fmla="*/ 384564 h 2373523"/>
                  <a:gd name="connsiteX2" fmla="*/ 8697801 w 12386023"/>
                  <a:gd name="connsiteY2" fmla="*/ 454697 h 2373523"/>
                  <a:gd name="connsiteX3" fmla="*/ 8652701 w 12386023"/>
                  <a:gd name="connsiteY3" fmla="*/ 640697 h 2373523"/>
                  <a:gd name="connsiteX4" fmla="*/ 421075 w 12386023"/>
                  <a:gd name="connsiteY4" fmla="*/ 800852 h 2373523"/>
                  <a:gd name="connsiteX5" fmla="*/ 1277876 w 12386023"/>
                  <a:gd name="connsiteY5" fmla="*/ 708409 h 2373523"/>
                  <a:gd name="connsiteX6" fmla="*/ 1972735 w 12386023"/>
                  <a:gd name="connsiteY6" fmla="*/ 742397 h 2373523"/>
                  <a:gd name="connsiteX7" fmla="*/ 2428745 w 12386023"/>
                  <a:gd name="connsiteY7" fmla="*/ 682909 h 2373523"/>
                  <a:gd name="connsiteX8" fmla="*/ 2906467 w 12386023"/>
                  <a:gd name="connsiteY8" fmla="*/ 682909 h 2373523"/>
                  <a:gd name="connsiteX9" fmla="*/ 3677336 w 12386023"/>
                  <a:gd name="connsiteY9" fmla="*/ 725403 h 2373523"/>
                  <a:gd name="connsiteX10" fmla="*/ 4556772 w 12386023"/>
                  <a:gd name="connsiteY10" fmla="*/ 708409 h 2373523"/>
                  <a:gd name="connsiteX11" fmla="*/ 5186490 w 12386023"/>
                  <a:gd name="connsiteY11" fmla="*/ 716915 h 2373523"/>
                  <a:gd name="connsiteX12" fmla="*/ 6022500 w 12386023"/>
                  <a:gd name="connsiteY12" fmla="*/ 716915 h 2373523"/>
                  <a:gd name="connsiteX13" fmla="*/ 7086513 w 12386023"/>
                  <a:gd name="connsiteY13" fmla="*/ 742415 h 2373523"/>
                  <a:gd name="connsiteX14" fmla="*/ 7835668 w 12386023"/>
                  <a:gd name="connsiteY14" fmla="*/ 733909 h 2373523"/>
                  <a:gd name="connsiteX15" fmla="*/ 8367663 w 12386023"/>
                  <a:gd name="connsiteY15" fmla="*/ 725403 h 2373523"/>
                  <a:gd name="connsiteX16" fmla="*/ 8988680 w 12386023"/>
                  <a:gd name="connsiteY16" fmla="*/ 1128151 h 2373523"/>
                  <a:gd name="connsiteX17" fmla="*/ 9558676 w 12386023"/>
                  <a:gd name="connsiteY17" fmla="*/ 1954983 h 2373523"/>
                  <a:gd name="connsiteX18" fmla="*/ 10490076 w 12386023"/>
                  <a:gd name="connsiteY18" fmla="*/ 2373522 h 2373523"/>
                  <a:gd name="connsiteX19" fmla="*/ 11536110 w 12386023"/>
                  <a:gd name="connsiteY19" fmla="*/ 1954985 h 2373523"/>
                  <a:gd name="connsiteX20" fmla="*/ 11827041 w 12386023"/>
                  <a:gd name="connsiteY20" fmla="*/ 1309250 h 2373523"/>
                  <a:gd name="connsiteX21" fmla="*/ 12137937 w 12386023"/>
                  <a:gd name="connsiteY21" fmla="*/ 863143 h 2373523"/>
                  <a:gd name="connsiteX22" fmla="*/ 12386023 w 12386023"/>
                  <a:gd name="connsiteY22" fmla="*/ 562829 h 2373523"/>
                  <a:gd name="connsiteX23" fmla="*/ 12386023 w 12386023"/>
                  <a:gd name="connsiteY23" fmla="*/ 124447 h 2373523"/>
                  <a:gd name="connsiteX24" fmla="*/ 11779707 w 12386023"/>
                  <a:gd name="connsiteY24" fmla="*/ 299022 h 2373523"/>
                  <a:gd name="connsiteX25" fmla="*/ 11399982 w 12386023"/>
                  <a:gd name="connsiteY25" fmla="*/ 910907 h 2373523"/>
                  <a:gd name="connsiteX26" fmla="*/ 10943237 w 12386023"/>
                  <a:gd name="connsiteY26" fmla="*/ 1525068 h 2373523"/>
                  <a:gd name="connsiteX27" fmla="*/ 10375442 w 12386023"/>
                  <a:gd name="connsiteY27" fmla="*/ 1481851 h 2373523"/>
                  <a:gd name="connsiteX28" fmla="*/ 9868545 w 12386023"/>
                  <a:gd name="connsiteY28" fmla="*/ 922282 h 2373523"/>
                  <a:gd name="connsiteX29" fmla="*/ 9393890 w 12386023"/>
                  <a:gd name="connsiteY29" fmla="*/ 444601 h 2373523"/>
                  <a:gd name="connsiteX30" fmla="*/ 8791091 w 12386023"/>
                  <a:gd name="connsiteY30" fmla="*/ 20131 h 2373523"/>
                  <a:gd name="connsiteX31" fmla="*/ 7390504 w 12386023"/>
                  <a:gd name="connsiteY31" fmla="*/ 62625 h 2373523"/>
                  <a:gd name="connsiteX32" fmla="*/ 9248668 w 12386023"/>
                  <a:gd name="connsiteY32" fmla="*/ 483648 h 2373523"/>
                  <a:gd name="connsiteX33" fmla="*/ 8892001 w 12386023"/>
                  <a:gd name="connsiteY33" fmla="*/ 445563 h 2373523"/>
                  <a:gd name="connsiteX34" fmla="*/ 9073222 w 12386023"/>
                  <a:gd name="connsiteY34" fmla="*/ 748027 h 2373523"/>
                  <a:gd name="connsiteX35" fmla="*/ 8705072 w 12386023"/>
                  <a:gd name="connsiteY35" fmla="*/ 148058 h 2373523"/>
                  <a:gd name="connsiteX0" fmla="*/ 8705072 w 12386023"/>
                  <a:gd name="connsiteY0" fmla="*/ 148058 h 2373523"/>
                  <a:gd name="connsiteX1" fmla="*/ 8697801 w 12386023"/>
                  <a:gd name="connsiteY1" fmla="*/ 454697 h 2373523"/>
                  <a:gd name="connsiteX2" fmla="*/ 8652701 w 12386023"/>
                  <a:gd name="connsiteY2" fmla="*/ 640697 h 2373523"/>
                  <a:gd name="connsiteX3" fmla="*/ 421075 w 12386023"/>
                  <a:gd name="connsiteY3" fmla="*/ 800852 h 2373523"/>
                  <a:gd name="connsiteX4" fmla="*/ 1277876 w 12386023"/>
                  <a:gd name="connsiteY4" fmla="*/ 708409 h 2373523"/>
                  <a:gd name="connsiteX5" fmla="*/ 1972735 w 12386023"/>
                  <a:gd name="connsiteY5" fmla="*/ 742397 h 2373523"/>
                  <a:gd name="connsiteX6" fmla="*/ 2428745 w 12386023"/>
                  <a:gd name="connsiteY6" fmla="*/ 682909 h 2373523"/>
                  <a:gd name="connsiteX7" fmla="*/ 2906467 w 12386023"/>
                  <a:gd name="connsiteY7" fmla="*/ 682909 h 2373523"/>
                  <a:gd name="connsiteX8" fmla="*/ 3677336 w 12386023"/>
                  <a:gd name="connsiteY8" fmla="*/ 725403 h 2373523"/>
                  <a:gd name="connsiteX9" fmla="*/ 4556772 w 12386023"/>
                  <a:gd name="connsiteY9" fmla="*/ 708409 h 2373523"/>
                  <a:gd name="connsiteX10" fmla="*/ 5186490 w 12386023"/>
                  <a:gd name="connsiteY10" fmla="*/ 716915 h 2373523"/>
                  <a:gd name="connsiteX11" fmla="*/ 6022500 w 12386023"/>
                  <a:gd name="connsiteY11" fmla="*/ 716915 h 2373523"/>
                  <a:gd name="connsiteX12" fmla="*/ 7086513 w 12386023"/>
                  <a:gd name="connsiteY12" fmla="*/ 742415 h 2373523"/>
                  <a:gd name="connsiteX13" fmla="*/ 7835668 w 12386023"/>
                  <a:gd name="connsiteY13" fmla="*/ 733909 h 2373523"/>
                  <a:gd name="connsiteX14" fmla="*/ 8367663 w 12386023"/>
                  <a:gd name="connsiteY14" fmla="*/ 725403 h 2373523"/>
                  <a:gd name="connsiteX15" fmla="*/ 8988680 w 12386023"/>
                  <a:gd name="connsiteY15" fmla="*/ 1128151 h 2373523"/>
                  <a:gd name="connsiteX16" fmla="*/ 9558676 w 12386023"/>
                  <a:gd name="connsiteY16" fmla="*/ 1954983 h 2373523"/>
                  <a:gd name="connsiteX17" fmla="*/ 10490076 w 12386023"/>
                  <a:gd name="connsiteY17" fmla="*/ 2373522 h 2373523"/>
                  <a:gd name="connsiteX18" fmla="*/ 11536110 w 12386023"/>
                  <a:gd name="connsiteY18" fmla="*/ 1954985 h 2373523"/>
                  <a:gd name="connsiteX19" fmla="*/ 11827041 w 12386023"/>
                  <a:gd name="connsiteY19" fmla="*/ 1309250 h 2373523"/>
                  <a:gd name="connsiteX20" fmla="*/ 12137937 w 12386023"/>
                  <a:gd name="connsiteY20" fmla="*/ 863143 h 2373523"/>
                  <a:gd name="connsiteX21" fmla="*/ 12386023 w 12386023"/>
                  <a:gd name="connsiteY21" fmla="*/ 562829 h 2373523"/>
                  <a:gd name="connsiteX22" fmla="*/ 12386023 w 12386023"/>
                  <a:gd name="connsiteY22" fmla="*/ 124447 h 2373523"/>
                  <a:gd name="connsiteX23" fmla="*/ 11779707 w 12386023"/>
                  <a:gd name="connsiteY23" fmla="*/ 299022 h 2373523"/>
                  <a:gd name="connsiteX24" fmla="*/ 11399982 w 12386023"/>
                  <a:gd name="connsiteY24" fmla="*/ 910907 h 2373523"/>
                  <a:gd name="connsiteX25" fmla="*/ 10943237 w 12386023"/>
                  <a:gd name="connsiteY25" fmla="*/ 1525068 h 2373523"/>
                  <a:gd name="connsiteX26" fmla="*/ 10375442 w 12386023"/>
                  <a:gd name="connsiteY26" fmla="*/ 1481851 h 2373523"/>
                  <a:gd name="connsiteX27" fmla="*/ 9868545 w 12386023"/>
                  <a:gd name="connsiteY27" fmla="*/ 922282 h 2373523"/>
                  <a:gd name="connsiteX28" fmla="*/ 9393890 w 12386023"/>
                  <a:gd name="connsiteY28" fmla="*/ 444601 h 2373523"/>
                  <a:gd name="connsiteX29" fmla="*/ 8791091 w 12386023"/>
                  <a:gd name="connsiteY29" fmla="*/ 20131 h 2373523"/>
                  <a:gd name="connsiteX30" fmla="*/ 7390504 w 12386023"/>
                  <a:gd name="connsiteY30" fmla="*/ 62625 h 2373523"/>
                  <a:gd name="connsiteX31" fmla="*/ 9248668 w 12386023"/>
                  <a:gd name="connsiteY31" fmla="*/ 483648 h 2373523"/>
                  <a:gd name="connsiteX32" fmla="*/ 8892001 w 12386023"/>
                  <a:gd name="connsiteY32" fmla="*/ 445563 h 2373523"/>
                  <a:gd name="connsiteX33" fmla="*/ 9073222 w 12386023"/>
                  <a:gd name="connsiteY33" fmla="*/ 748027 h 2373523"/>
                  <a:gd name="connsiteX34" fmla="*/ 8705072 w 12386023"/>
                  <a:gd name="connsiteY34" fmla="*/ 148058 h 2373523"/>
                  <a:gd name="connsiteX0" fmla="*/ 9073222 w 12386023"/>
                  <a:gd name="connsiteY0" fmla="*/ 748027 h 2373523"/>
                  <a:gd name="connsiteX1" fmla="*/ 8697801 w 12386023"/>
                  <a:gd name="connsiteY1" fmla="*/ 454697 h 2373523"/>
                  <a:gd name="connsiteX2" fmla="*/ 8652701 w 12386023"/>
                  <a:gd name="connsiteY2" fmla="*/ 640697 h 2373523"/>
                  <a:gd name="connsiteX3" fmla="*/ 421075 w 12386023"/>
                  <a:gd name="connsiteY3" fmla="*/ 800852 h 2373523"/>
                  <a:gd name="connsiteX4" fmla="*/ 1277876 w 12386023"/>
                  <a:gd name="connsiteY4" fmla="*/ 708409 h 2373523"/>
                  <a:gd name="connsiteX5" fmla="*/ 1972735 w 12386023"/>
                  <a:gd name="connsiteY5" fmla="*/ 742397 h 2373523"/>
                  <a:gd name="connsiteX6" fmla="*/ 2428745 w 12386023"/>
                  <a:gd name="connsiteY6" fmla="*/ 682909 h 2373523"/>
                  <a:gd name="connsiteX7" fmla="*/ 2906467 w 12386023"/>
                  <a:gd name="connsiteY7" fmla="*/ 682909 h 2373523"/>
                  <a:gd name="connsiteX8" fmla="*/ 3677336 w 12386023"/>
                  <a:gd name="connsiteY8" fmla="*/ 725403 h 2373523"/>
                  <a:gd name="connsiteX9" fmla="*/ 4556772 w 12386023"/>
                  <a:gd name="connsiteY9" fmla="*/ 708409 h 2373523"/>
                  <a:gd name="connsiteX10" fmla="*/ 5186490 w 12386023"/>
                  <a:gd name="connsiteY10" fmla="*/ 716915 h 2373523"/>
                  <a:gd name="connsiteX11" fmla="*/ 6022500 w 12386023"/>
                  <a:gd name="connsiteY11" fmla="*/ 716915 h 2373523"/>
                  <a:gd name="connsiteX12" fmla="*/ 7086513 w 12386023"/>
                  <a:gd name="connsiteY12" fmla="*/ 742415 h 2373523"/>
                  <a:gd name="connsiteX13" fmla="*/ 7835668 w 12386023"/>
                  <a:gd name="connsiteY13" fmla="*/ 733909 h 2373523"/>
                  <a:gd name="connsiteX14" fmla="*/ 8367663 w 12386023"/>
                  <a:gd name="connsiteY14" fmla="*/ 725403 h 2373523"/>
                  <a:gd name="connsiteX15" fmla="*/ 8988680 w 12386023"/>
                  <a:gd name="connsiteY15" fmla="*/ 1128151 h 2373523"/>
                  <a:gd name="connsiteX16" fmla="*/ 9558676 w 12386023"/>
                  <a:gd name="connsiteY16" fmla="*/ 1954983 h 2373523"/>
                  <a:gd name="connsiteX17" fmla="*/ 10490076 w 12386023"/>
                  <a:gd name="connsiteY17" fmla="*/ 2373522 h 2373523"/>
                  <a:gd name="connsiteX18" fmla="*/ 11536110 w 12386023"/>
                  <a:gd name="connsiteY18" fmla="*/ 1954985 h 2373523"/>
                  <a:gd name="connsiteX19" fmla="*/ 11827041 w 12386023"/>
                  <a:gd name="connsiteY19" fmla="*/ 1309250 h 2373523"/>
                  <a:gd name="connsiteX20" fmla="*/ 12137937 w 12386023"/>
                  <a:gd name="connsiteY20" fmla="*/ 863143 h 2373523"/>
                  <a:gd name="connsiteX21" fmla="*/ 12386023 w 12386023"/>
                  <a:gd name="connsiteY21" fmla="*/ 562829 h 2373523"/>
                  <a:gd name="connsiteX22" fmla="*/ 12386023 w 12386023"/>
                  <a:gd name="connsiteY22" fmla="*/ 124447 h 2373523"/>
                  <a:gd name="connsiteX23" fmla="*/ 11779707 w 12386023"/>
                  <a:gd name="connsiteY23" fmla="*/ 299022 h 2373523"/>
                  <a:gd name="connsiteX24" fmla="*/ 11399982 w 12386023"/>
                  <a:gd name="connsiteY24" fmla="*/ 910907 h 2373523"/>
                  <a:gd name="connsiteX25" fmla="*/ 10943237 w 12386023"/>
                  <a:gd name="connsiteY25" fmla="*/ 1525068 h 2373523"/>
                  <a:gd name="connsiteX26" fmla="*/ 10375442 w 12386023"/>
                  <a:gd name="connsiteY26" fmla="*/ 1481851 h 2373523"/>
                  <a:gd name="connsiteX27" fmla="*/ 9868545 w 12386023"/>
                  <a:gd name="connsiteY27" fmla="*/ 922282 h 2373523"/>
                  <a:gd name="connsiteX28" fmla="*/ 9393890 w 12386023"/>
                  <a:gd name="connsiteY28" fmla="*/ 444601 h 2373523"/>
                  <a:gd name="connsiteX29" fmla="*/ 8791091 w 12386023"/>
                  <a:gd name="connsiteY29" fmla="*/ 20131 h 2373523"/>
                  <a:gd name="connsiteX30" fmla="*/ 7390504 w 12386023"/>
                  <a:gd name="connsiteY30" fmla="*/ 62625 h 2373523"/>
                  <a:gd name="connsiteX31" fmla="*/ 9248668 w 12386023"/>
                  <a:gd name="connsiteY31" fmla="*/ 483648 h 2373523"/>
                  <a:gd name="connsiteX32" fmla="*/ 8892001 w 12386023"/>
                  <a:gd name="connsiteY32" fmla="*/ 445563 h 2373523"/>
                  <a:gd name="connsiteX33" fmla="*/ 9073222 w 12386023"/>
                  <a:gd name="connsiteY33" fmla="*/ 748027 h 2373523"/>
                  <a:gd name="connsiteX0" fmla="*/ 9073222 w 12386023"/>
                  <a:gd name="connsiteY0" fmla="*/ 748027 h 2373523"/>
                  <a:gd name="connsiteX1" fmla="*/ 8652701 w 12386023"/>
                  <a:gd name="connsiteY1" fmla="*/ 640697 h 2373523"/>
                  <a:gd name="connsiteX2" fmla="*/ 421075 w 12386023"/>
                  <a:gd name="connsiteY2" fmla="*/ 800852 h 2373523"/>
                  <a:gd name="connsiteX3" fmla="*/ 1277876 w 12386023"/>
                  <a:gd name="connsiteY3" fmla="*/ 708409 h 2373523"/>
                  <a:gd name="connsiteX4" fmla="*/ 1972735 w 12386023"/>
                  <a:gd name="connsiteY4" fmla="*/ 742397 h 2373523"/>
                  <a:gd name="connsiteX5" fmla="*/ 2428745 w 12386023"/>
                  <a:gd name="connsiteY5" fmla="*/ 682909 h 2373523"/>
                  <a:gd name="connsiteX6" fmla="*/ 2906467 w 12386023"/>
                  <a:gd name="connsiteY6" fmla="*/ 682909 h 2373523"/>
                  <a:gd name="connsiteX7" fmla="*/ 3677336 w 12386023"/>
                  <a:gd name="connsiteY7" fmla="*/ 725403 h 2373523"/>
                  <a:gd name="connsiteX8" fmla="*/ 4556772 w 12386023"/>
                  <a:gd name="connsiteY8" fmla="*/ 708409 h 2373523"/>
                  <a:gd name="connsiteX9" fmla="*/ 5186490 w 12386023"/>
                  <a:gd name="connsiteY9" fmla="*/ 716915 h 2373523"/>
                  <a:gd name="connsiteX10" fmla="*/ 6022500 w 12386023"/>
                  <a:gd name="connsiteY10" fmla="*/ 716915 h 2373523"/>
                  <a:gd name="connsiteX11" fmla="*/ 7086513 w 12386023"/>
                  <a:gd name="connsiteY11" fmla="*/ 742415 h 2373523"/>
                  <a:gd name="connsiteX12" fmla="*/ 7835668 w 12386023"/>
                  <a:gd name="connsiteY12" fmla="*/ 733909 h 2373523"/>
                  <a:gd name="connsiteX13" fmla="*/ 8367663 w 12386023"/>
                  <a:gd name="connsiteY13" fmla="*/ 725403 h 2373523"/>
                  <a:gd name="connsiteX14" fmla="*/ 8988680 w 12386023"/>
                  <a:gd name="connsiteY14" fmla="*/ 1128151 h 2373523"/>
                  <a:gd name="connsiteX15" fmla="*/ 9558676 w 12386023"/>
                  <a:gd name="connsiteY15" fmla="*/ 1954983 h 2373523"/>
                  <a:gd name="connsiteX16" fmla="*/ 10490076 w 12386023"/>
                  <a:gd name="connsiteY16" fmla="*/ 2373522 h 2373523"/>
                  <a:gd name="connsiteX17" fmla="*/ 11536110 w 12386023"/>
                  <a:gd name="connsiteY17" fmla="*/ 1954985 h 2373523"/>
                  <a:gd name="connsiteX18" fmla="*/ 11827041 w 12386023"/>
                  <a:gd name="connsiteY18" fmla="*/ 1309250 h 2373523"/>
                  <a:gd name="connsiteX19" fmla="*/ 12137937 w 12386023"/>
                  <a:gd name="connsiteY19" fmla="*/ 863143 h 2373523"/>
                  <a:gd name="connsiteX20" fmla="*/ 12386023 w 12386023"/>
                  <a:gd name="connsiteY20" fmla="*/ 562829 h 2373523"/>
                  <a:gd name="connsiteX21" fmla="*/ 12386023 w 12386023"/>
                  <a:gd name="connsiteY21" fmla="*/ 124447 h 2373523"/>
                  <a:gd name="connsiteX22" fmla="*/ 11779707 w 12386023"/>
                  <a:gd name="connsiteY22" fmla="*/ 299022 h 2373523"/>
                  <a:gd name="connsiteX23" fmla="*/ 11399982 w 12386023"/>
                  <a:gd name="connsiteY23" fmla="*/ 910907 h 2373523"/>
                  <a:gd name="connsiteX24" fmla="*/ 10943237 w 12386023"/>
                  <a:gd name="connsiteY24" fmla="*/ 1525068 h 2373523"/>
                  <a:gd name="connsiteX25" fmla="*/ 10375442 w 12386023"/>
                  <a:gd name="connsiteY25" fmla="*/ 1481851 h 2373523"/>
                  <a:gd name="connsiteX26" fmla="*/ 9868545 w 12386023"/>
                  <a:gd name="connsiteY26" fmla="*/ 922282 h 2373523"/>
                  <a:gd name="connsiteX27" fmla="*/ 9393890 w 12386023"/>
                  <a:gd name="connsiteY27" fmla="*/ 444601 h 2373523"/>
                  <a:gd name="connsiteX28" fmla="*/ 8791091 w 12386023"/>
                  <a:gd name="connsiteY28" fmla="*/ 20131 h 2373523"/>
                  <a:gd name="connsiteX29" fmla="*/ 7390504 w 12386023"/>
                  <a:gd name="connsiteY29" fmla="*/ 62625 h 2373523"/>
                  <a:gd name="connsiteX30" fmla="*/ 9248668 w 12386023"/>
                  <a:gd name="connsiteY30" fmla="*/ 483648 h 2373523"/>
                  <a:gd name="connsiteX31" fmla="*/ 8892001 w 12386023"/>
                  <a:gd name="connsiteY31" fmla="*/ 445563 h 2373523"/>
                  <a:gd name="connsiteX32" fmla="*/ 9073222 w 12386023"/>
                  <a:gd name="connsiteY32" fmla="*/ 748027 h 2373523"/>
                  <a:gd name="connsiteX0" fmla="*/ 9102751 w 12415552"/>
                  <a:gd name="connsiteY0" fmla="*/ 748027 h 2373523"/>
                  <a:gd name="connsiteX1" fmla="*/ 450604 w 12415552"/>
                  <a:gd name="connsiteY1" fmla="*/ 800852 h 2373523"/>
                  <a:gd name="connsiteX2" fmla="*/ 1307405 w 12415552"/>
                  <a:gd name="connsiteY2" fmla="*/ 708409 h 2373523"/>
                  <a:gd name="connsiteX3" fmla="*/ 2002264 w 12415552"/>
                  <a:gd name="connsiteY3" fmla="*/ 742397 h 2373523"/>
                  <a:gd name="connsiteX4" fmla="*/ 2458274 w 12415552"/>
                  <a:gd name="connsiteY4" fmla="*/ 682909 h 2373523"/>
                  <a:gd name="connsiteX5" fmla="*/ 2935996 w 12415552"/>
                  <a:gd name="connsiteY5" fmla="*/ 682909 h 2373523"/>
                  <a:gd name="connsiteX6" fmla="*/ 3706865 w 12415552"/>
                  <a:gd name="connsiteY6" fmla="*/ 725403 h 2373523"/>
                  <a:gd name="connsiteX7" fmla="*/ 4586301 w 12415552"/>
                  <a:gd name="connsiteY7" fmla="*/ 708409 h 2373523"/>
                  <a:gd name="connsiteX8" fmla="*/ 5216019 w 12415552"/>
                  <a:gd name="connsiteY8" fmla="*/ 716915 h 2373523"/>
                  <a:gd name="connsiteX9" fmla="*/ 6052029 w 12415552"/>
                  <a:gd name="connsiteY9" fmla="*/ 716915 h 2373523"/>
                  <a:gd name="connsiteX10" fmla="*/ 7116042 w 12415552"/>
                  <a:gd name="connsiteY10" fmla="*/ 742415 h 2373523"/>
                  <a:gd name="connsiteX11" fmla="*/ 7865197 w 12415552"/>
                  <a:gd name="connsiteY11" fmla="*/ 733909 h 2373523"/>
                  <a:gd name="connsiteX12" fmla="*/ 8397192 w 12415552"/>
                  <a:gd name="connsiteY12" fmla="*/ 725403 h 2373523"/>
                  <a:gd name="connsiteX13" fmla="*/ 9018209 w 12415552"/>
                  <a:gd name="connsiteY13" fmla="*/ 1128151 h 2373523"/>
                  <a:gd name="connsiteX14" fmla="*/ 9588205 w 12415552"/>
                  <a:gd name="connsiteY14" fmla="*/ 1954983 h 2373523"/>
                  <a:gd name="connsiteX15" fmla="*/ 10519605 w 12415552"/>
                  <a:gd name="connsiteY15" fmla="*/ 2373522 h 2373523"/>
                  <a:gd name="connsiteX16" fmla="*/ 11565639 w 12415552"/>
                  <a:gd name="connsiteY16" fmla="*/ 1954985 h 2373523"/>
                  <a:gd name="connsiteX17" fmla="*/ 11856570 w 12415552"/>
                  <a:gd name="connsiteY17" fmla="*/ 1309250 h 2373523"/>
                  <a:gd name="connsiteX18" fmla="*/ 12167466 w 12415552"/>
                  <a:gd name="connsiteY18" fmla="*/ 863143 h 2373523"/>
                  <a:gd name="connsiteX19" fmla="*/ 12415552 w 12415552"/>
                  <a:gd name="connsiteY19" fmla="*/ 562829 h 2373523"/>
                  <a:gd name="connsiteX20" fmla="*/ 12415552 w 12415552"/>
                  <a:gd name="connsiteY20" fmla="*/ 124447 h 2373523"/>
                  <a:gd name="connsiteX21" fmla="*/ 11809236 w 12415552"/>
                  <a:gd name="connsiteY21" fmla="*/ 299022 h 2373523"/>
                  <a:gd name="connsiteX22" fmla="*/ 11429511 w 12415552"/>
                  <a:gd name="connsiteY22" fmla="*/ 910907 h 2373523"/>
                  <a:gd name="connsiteX23" fmla="*/ 10972766 w 12415552"/>
                  <a:gd name="connsiteY23" fmla="*/ 1525068 h 2373523"/>
                  <a:gd name="connsiteX24" fmla="*/ 10404971 w 12415552"/>
                  <a:gd name="connsiteY24" fmla="*/ 1481851 h 2373523"/>
                  <a:gd name="connsiteX25" fmla="*/ 9898074 w 12415552"/>
                  <a:gd name="connsiteY25" fmla="*/ 922282 h 2373523"/>
                  <a:gd name="connsiteX26" fmla="*/ 9423419 w 12415552"/>
                  <a:gd name="connsiteY26" fmla="*/ 444601 h 2373523"/>
                  <a:gd name="connsiteX27" fmla="*/ 8820620 w 12415552"/>
                  <a:gd name="connsiteY27" fmla="*/ 20131 h 2373523"/>
                  <a:gd name="connsiteX28" fmla="*/ 7420033 w 12415552"/>
                  <a:gd name="connsiteY28" fmla="*/ 62625 h 2373523"/>
                  <a:gd name="connsiteX29" fmla="*/ 9278197 w 12415552"/>
                  <a:gd name="connsiteY29" fmla="*/ 483648 h 2373523"/>
                  <a:gd name="connsiteX30" fmla="*/ 8921530 w 12415552"/>
                  <a:gd name="connsiteY30" fmla="*/ 445563 h 2373523"/>
                  <a:gd name="connsiteX31" fmla="*/ 9102751 w 12415552"/>
                  <a:gd name="connsiteY31" fmla="*/ 748027 h 2373523"/>
                  <a:gd name="connsiteX0" fmla="*/ 9102753 w 12415554"/>
                  <a:gd name="connsiteY0" fmla="*/ 748027 h 2373523"/>
                  <a:gd name="connsiteX1" fmla="*/ 450606 w 12415554"/>
                  <a:gd name="connsiteY1" fmla="*/ 800852 h 2373523"/>
                  <a:gd name="connsiteX2" fmla="*/ 1307407 w 12415554"/>
                  <a:gd name="connsiteY2" fmla="*/ 708409 h 2373523"/>
                  <a:gd name="connsiteX3" fmla="*/ 2002266 w 12415554"/>
                  <a:gd name="connsiteY3" fmla="*/ 742397 h 2373523"/>
                  <a:gd name="connsiteX4" fmla="*/ 2458276 w 12415554"/>
                  <a:gd name="connsiteY4" fmla="*/ 682909 h 2373523"/>
                  <a:gd name="connsiteX5" fmla="*/ 2935998 w 12415554"/>
                  <a:gd name="connsiteY5" fmla="*/ 682909 h 2373523"/>
                  <a:gd name="connsiteX6" fmla="*/ 3706867 w 12415554"/>
                  <a:gd name="connsiteY6" fmla="*/ 725403 h 2373523"/>
                  <a:gd name="connsiteX7" fmla="*/ 4586303 w 12415554"/>
                  <a:gd name="connsiteY7" fmla="*/ 708409 h 2373523"/>
                  <a:gd name="connsiteX8" fmla="*/ 5216021 w 12415554"/>
                  <a:gd name="connsiteY8" fmla="*/ 716915 h 2373523"/>
                  <a:gd name="connsiteX9" fmla="*/ 6052031 w 12415554"/>
                  <a:gd name="connsiteY9" fmla="*/ 716915 h 2373523"/>
                  <a:gd name="connsiteX10" fmla="*/ 7116044 w 12415554"/>
                  <a:gd name="connsiteY10" fmla="*/ 742415 h 2373523"/>
                  <a:gd name="connsiteX11" fmla="*/ 7865199 w 12415554"/>
                  <a:gd name="connsiteY11" fmla="*/ 733909 h 2373523"/>
                  <a:gd name="connsiteX12" fmla="*/ 8397194 w 12415554"/>
                  <a:gd name="connsiteY12" fmla="*/ 725403 h 2373523"/>
                  <a:gd name="connsiteX13" fmla="*/ 9018211 w 12415554"/>
                  <a:gd name="connsiteY13" fmla="*/ 1128151 h 2373523"/>
                  <a:gd name="connsiteX14" fmla="*/ 9588207 w 12415554"/>
                  <a:gd name="connsiteY14" fmla="*/ 1954983 h 2373523"/>
                  <a:gd name="connsiteX15" fmla="*/ 10519607 w 12415554"/>
                  <a:gd name="connsiteY15" fmla="*/ 2373522 h 2373523"/>
                  <a:gd name="connsiteX16" fmla="*/ 11565641 w 12415554"/>
                  <a:gd name="connsiteY16" fmla="*/ 1954985 h 2373523"/>
                  <a:gd name="connsiteX17" fmla="*/ 11856572 w 12415554"/>
                  <a:gd name="connsiteY17" fmla="*/ 1309250 h 2373523"/>
                  <a:gd name="connsiteX18" fmla="*/ 12167468 w 12415554"/>
                  <a:gd name="connsiteY18" fmla="*/ 863143 h 2373523"/>
                  <a:gd name="connsiteX19" fmla="*/ 12415554 w 12415554"/>
                  <a:gd name="connsiteY19" fmla="*/ 562829 h 2373523"/>
                  <a:gd name="connsiteX20" fmla="*/ 12415554 w 12415554"/>
                  <a:gd name="connsiteY20" fmla="*/ 124447 h 2373523"/>
                  <a:gd name="connsiteX21" fmla="*/ 11809238 w 12415554"/>
                  <a:gd name="connsiteY21" fmla="*/ 299022 h 2373523"/>
                  <a:gd name="connsiteX22" fmla="*/ 11429513 w 12415554"/>
                  <a:gd name="connsiteY22" fmla="*/ 910907 h 2373523"/>
                  <a:gd name="connsiteX23" fmla="*/ 10972768 w 12415554"/>
                  <a:gd name="connsiteY23" fmla="*/ 1525068 h 2373523"/>
                  <a:gd name="connsiteX24" fmla="*/ 10404973 w 12415554"/>
                  <a:gd name="connsiteY24" fmla="*/ 1481851 h 2373523"/>
                  <a:gd name="connsiteX25" fmla="*/ 9898076 w 12415554"/>
                  <a:gd name="connsiteY25" fmla="*/ 922282 h 2373523"/>
                  <a:gd name="connsiteX26" fmla="*/ 9423421 w 12415554"/>
                  <a:gd name="connsiteY26" fmla="*/ 444601 h 2373523"/>
                  <a:gd name="connsiteX27" fmla="*/ 8820622 w 12415554"/>
                  <a:gd name="connsiteY27" fmla="*/ 20131 h 2373523"/>
                  <a:gd name="connsiteX28" fmla="*/ 7420035 w 12415554"/>
                  <a:gd name="connsiteY28" fmla="*/ 62625 h 2373523"/>
                  <a:gd name="connsiteX29" fmla="*/ 9278199 w 12415554"/>
                  <a:gd name="connsiteY29" fmla="*/ 483648 h 2373523"/>
                  <a:gd name="connsiteX30" fmla="*/ 9102753 w 12415554"/>
                  <a:gd name="connsiteY30" fmla="*/ 748027 h 2373523"/>
                  <a:gd name="connsiteX0" fmla="*/ 9102753 w 12415554"/>
                  <a:gd name="connsiteY0" fmla="*/ 748027 h 2373523"/>
                  <a:gd name="connsiteX1" fmla="*/ 450606 w 12415554"/>
                  <a:gd name="connsiteY1" fmla="*/ 800852 h 2373523"/>
                  <a:gd name="connsiteX2" fmla="*/ 1307407 w 12415554"/>
                  <a:gd name="connsiteY2" fmla="*/ 708409 h 2373523"/>
                  <a:gd name="connsiteX3" fmla="*/ 2002266 w 12415554"/>
                  <a:gd name="connsiteY3" fmla="*/ 742397 h 2373523"/>
                  <a:gd name="connsiteX4" fmla="*/ 2458276 w 12415554"/>
                  <a:gd name="connsiteY4" fmla="*/ 682909 h 2373523"/>
                  <a:gd name="connsiteX5" fmla="*/ 2935998 w 12415554"/>
                  <a:gd name="connsiteY5" fmla="*/ 682909 h 2373523"/>
                  <a:gd name="connsiteX6" fmla="*/ 3706867 w 12415554"/>
                  <a:gd name="connsiteY6" fmla="*/ 725403 h 2373523"/>
                  <a:gd name="connsiteX7" fmla="*/ 4586303 w 12415554"/>
                  <a:gd name="connsiteY7" fmla="*/ 708409 h 2373523"/>
                  <a:gd name="connsiteX8" fmla="*/ 5216021 w 12415554"/>
                  <a:gd name="connsiteY8" fmla="*/ 716915 h 2373523"/>
                  <a:gd name="connsiteX9" fmla="*/ 6052031 w 12415554"/>
                  <a:gd name="connsiteY9" fmla="*/ 716915 h 2373523"/>
                  <a:gd name="connsiteX10" fmla="*/ 7116044 w 12415554"/>
                  <a:gd name="connsiteY10" fmla="*/ 742415 h 2373523"/>
                  <a:gd name="connsiteX11" fmla="*/ 7865199 w 12415554"/>
                  <a:gd name="connsiteY11" fmla="*/ 733909 h 2373523"/>
                  <a:gd name="connsiteX12" fmla="*/ 8397194 w 12415554"/>
                  <a:gd name="connsiteY12" fmla="*/ 725403 h 2373523"/>
                  <a:gd name="connsiteX13" fmla="*/ 9018211 w 12415554"/>
                  <a:gd name="connsiteY13" fmla="*/ 1128151 h 2373523"/>
                  <a:gd name="connsiteX14" fmla="*/ 9588207 w 12415554"/>
                  <a:gd name="connsiteY14" fmla="*/ 1954983 h 2373523"/>
                  <a:gd name="connsiteX15" fmla="*/ 10519607 w 12415554"/>
                  <a:gd name="connsiteY15" fmla="*/ 2373522 h 2373523"/>
                  <a:gd name="connsiteX16" fmla="*/ 11565641 w 12415554"/>
                  <a:gd name="connsiteY16" fmla="*/ 1954985 h 2373523"/>
                  <a:gd name="connsiteX17" fmla="*/ 11856572 w 12415554"/>
                  <a:gd name="connsiteY17" fmla="*/ 1309250 h 2373523"/>
                  <a:gd name="connsiteX18" fmla="*/ 12167468 w 12415554"/>
                  <a:gd name="connsiteY18" fmla="*/ 863143 h 2373523"/>
                  <a:gd name="connsiteX19" fmla="*/ 12415554 w 12415554"/>
                  <a:gd name="connsiteY19" fmla="*/ 562829 h 2373523"/>
                  <a:gd name="connsiteX20" fmla="*/ 12415554 w 12415554"/>
                  <a:gd name="connsiteY20" fmla="*/ 124447 h 2373523"/>
                  <a:gd name="connsiteX21" fmla="*/ 11809238 w 12415554"/>
                  <a:gd name="connsiteY21" fmla="*/ 299022 h 2373523"/>
                  <a:gd name="connsiteX22" fmla="*/ 11429513 w 12415554"/>
                  <a:gd name="connsiteY22" fmla="*/ 910907 h 2373523"/>
                  <a:gd name="connsiteX23" fmla="*/ 10972768 w 12415554"/>
                  <a:gd name="connsiteY23" fmla="*/ 1525068 h 2373523"/>
                  <a:gd name="connsiteX24" fmla="*/ 10404973 w 12415554"/>
                  <a:gd name="connsiteY24" fmla="*/ 1481851 h 2373523"/>
                  <a:gd name="connsiteX25" fmla="*/ 9898076 w 12415554"/>
                  <a:gd name="connsiteY25" fmla="*/ 922282 h 2373523"/>
                  <a:gd name="connsiteX26" fmla="*/ 9423421 w 12415554"/>
                  <a:gd name="connsiteY26" fmla="*/ 444601 h 2373523"/>
                  <a:gd name="connsiteX27" fmla="*/ 8820622 w 12415554"/>
                  <a:gd name="connsiteY27" fmla="*/ 20131 h 2373523"/>
                  <a:gd name="connsiteX28" fmla="*/ 7420035 w 12415554"/>
                  <a:gd name="connsiteY28" fmla="*/ 62625 h 2373523"/>
                  <a:gd name="connsiteX29" fmla="*/ 9102753 w 12415554"/>
                  <a:gd name="connsiteY29" fmla="*/ 748027 h 2373523"/>
                  <a:gd name="connsiteX0" fmla="*/ 7302823 w 12298342"/>
                  <a:gd name="connsiteY0" fmla="*/ 62625 h 2373523"/>
                  <a:gd name="connsiteX1" fmla="*/ 333394 w 12298342"/>
                  <a:gd name="connsiteY1" fmla="*/ 800852 h 2373523"/>
                  <a:gd name="connsiteX2" fmla="*/ 1190195 w 12298342"/>
                  <a:gd name="connsiteY2" fmla="*/ 708409 h 2373523"/>
                  <a:gd name="connsiteX3" fmla="*/ 1885054 w 12298342"/>
                  <a:gd name="connsiteY3" fmla="*/ 742397 h 2373523"/>
                  <a:gd name="connsiteX4" fmla="*/ 2341064 w 12298342"/>
                  <a:gd name="connsiteY4" fmla="*/ 682909 h 2373523"/>
                  <a:gd name="connsiteX5" fmla="*/ 2818786 w 12298342"/>
                  <a:gd name="connsiteY5" fmla="*/ 682909 h 2373523"/>
                  <a:gd name="connsiteX6" fmla="*/ 3589655 w 12298342"/>
                  <a:gd name="connsiteY6" fmla="*/ 725403 h 2373523"/>
                  <a:gd name="connsiteX7" fmla="*/ 4469091 w 12298342"/>
                  <a:gd name="connsiteY7" fmla="*/ 708409 h 2373523"/>
                  <a:gd name="connsiteX8" fmla="*/ 5098809 w 12298342"/>
                  <a:gd name="connsiteY8" fmla="*/ 716915 h 2373523"/>
                  <a:gd name="connsiteX9" fmla="*/ 5934819 w 12298342"/>
                  <a:gd name="connsiteY9" fmla="*/ 716915 h 2373523"/>
                  <a:gd name="connsiteX10" fmla="*/ 6998832 w 12298342"/>
                  <a:gd name="connsiteY10" fmla="*/ 742415 h 2373523"/>
                  <a:gd name="connsiteX11" fmla="*/ 7747987 w 12298342"/>
                  <a:gd name="connsiteY11" fmla="*/ 733909 h 2373523"/>
                  <a:gd name="connsiteX12" fmla="*/ 8279982 w 12298342"/>
                  <a:gd name="connsiteY12" fmla="*/ 725403 h 2373523"/>
                  <a:gd name="connsiteX13" fmla="*/ 8900999 w 12298342"/>
                  <a:gd name="connsiteY13" fmla="*/ 1128151 h 2373523"/>
                  <a:gd name="connsiteX14" fmla="*/ 9470995 w 12298342"/>
                  <a:gd name="connsiteY14" fmla="*/ 1954983 h 2373523"/>
                  <a:gd name="connsiteX15" fmla="*/ 10402395 w 12298342"/>
                  <a:gd name="connsiteY15" fmla="*/ 2373522 h 2373523"/>
                  <a:gd name="connsiteX16" fmla="*/ 11448429 w 12298342"/>
                  <a:gd name="connsiteY16" fmla="*/ 1954985 h 2373523"/>
                  <a:gd name="connsiteX17" fmla="*/ 11739360 w 12298342"/>
                  <a:gd name="connsiteY17" fmla="*/ 1309250 h 2373523"/>
                  <a:gd name="connsiteX18" fmla="*/ 12050256 w 12298342"/>
                  <a:gd name="connsiteY18" fmla="*/ 863143 h 2373523"/>
                  <a:gd name="connsiteX19" fmla="*/ 12298342 w 12298342"/>
                  <a:gd name="connsiteY19" fmla="*/ 562829 h 2373523"/>
                  <a:gd name="connsiteX20" fmla="*/ 12298342 w 12298342"/>
                  <a:gd name="connsiteY20" fmla="*/ 124447 h 2373523"/>
                  <a:gd name="connsiteX21" fmla="*/ 11692026 w 12298342"/>
                  <a:gd name="connsiteY21" fmla="*/ 299022 h 2373523"/>
                  <a:gd name="connsiteX22" fmla="*/ 11312301 w 12298342"/>
                  <a:gd name="connsiteY22" fmla="*/ 910907 h 2373523"/>
                  <a:gd name="connsiteX23" fmla="*/ 10855556 w 12298342"/>
                  <a:gd name="connsiteY23" fmla="*/ 1525068 h 2373523"/>
                  <a:gd name="connsiteX24" fmla="*/ 10287761 w 12298342"/>
                  <a:gd name="connsiteY24" fmla="*/ 1481851 h 2373523"/>
                  <a:gd name="connsiteX25" fmla="*/ 9780864 w 12298342"/>
                  <a:gd name="connsiteY25" fmla="*/ 922282 h 2373523"/>
                  <a:gd name="connsiteX26" fmla="*/ 9306209 w 12298342"/>
                  <a:gd name="connsiteY26" fmla="*/ 444601 h 2373523"/>
                  <a:gd name="connsiteX27" fmla="*/ 8703410 w 12298342"/>
                  <a:gd name="connsiteY27" fmla="*/ 20131 h 2373523"/>
                  <a:gd name="connsiteX28" fmla="*/ 7302823 w 12298342"/>
                  <a:gd name="connsiteY28" fmla="*/ 62625 h 2373523"/>
                  <a:gd name="connsiteX0" fmla="*/ 8557475 w 12379789"/>
                  <a:gd name="connsiteY0" fmla="*/ 304971 h 2354282"/>
                  <a:gd name="connsiteX1" fmla="*/ 414841 w 12379789"/>
                  <a:gd name="connsiteY1" fmla="*/ 781611 h 2354282"/>
                  <a:gd name="connsiteX2" fmla="*/ 1271642 w 12379789"/>
                  <a:gd name="connsiteY2" fmla="*/ 689168 h 2354282"/>
                  <a:gd name="connsiteX3" fmla="*/ 1966501 w 12379789"/>
                  <a:gd name="connsiteY3" fmla="*/ 723156 h 2354282"/>
                  <a:gd name="connsiteX4" fmla="*/ 2422511 w 12379789"/>
                  <a:gd name="connsiteY4" fmla="*/ 663668 h 2354282"/>
                  <a:gd name="connsiteX5" fmla="*/ 2900233 w 12379789"/>
                  <a:gd name="connsiteY5" fmla="*/ 663668 h 2354282"/>
                  <a:gd name="connsiteX6" fmla="*/ 3671102 w 12379789"/>
                  <a:gd name="connsiteY6" fmla="*/ 706162 h 2354282"/>
                  <a:gd name="connsiteX7" fmla="*/ 4550538 w 12379789"/>
                  <a:gd name="connsiteY7" fmla="*/ 689168 h 2354282"/>
                  <a:gd name="connsiteX8" fmla="*/ 5180256 w 12379789"/>
                  <a:gd name="connsiteY8" fmla="*/ 697674 h 2354282"/>
                  <a:gd name="connsiteX9" fmla="*/ 6016266 w 12379789"/>
                  <a:gd name="connsiteY9" fmla="*/ 697674 h 2354282"/>
                  <a:gd name="connsiteX10" fmla="*/ 7080279 w 12379789"/>
                  <a:gd name="connsiteY10" fmla="*/ 723174 h 2354282"/>
                  <a:gd name="connsiteX11" fmla="*/ 7829434 w 12379789"/>
                  <a:gd name="connsiteY11" fmla="*/ 714668 h 2354282"/>
                  <a:gd name="connsiteX12" fmla="*/ 8361429 w 12379789"/>
                  <a:gd name="connsiteY12" fmla="*/ 706162 h 2354282"/>
                  <a:gd name="connsiteX13" fmla="*/ 8982446 w 12379789"/>
                  <a:gd name="connsiteY13" fmla="*/ 1108910 h 2354282"/>
                  <a:gd name="connsiteX14" fmla="*/ 9552442 w 12379789"/>
                  <a:gd name="connsiteY14" fmla="*/ 1935742 h 2354282"/>
                  <a:gd name="connsiteX15" fmla="*/ 10483842 w 12379789"/>
                  <a:gd name="connsiteY15" fmla="*/ 2354281 h 2354282"/>
                  <a:gd name="connsiteX16" fmla="*/ 11529876 w 12379789"/>
                  <a:gd name="connsiteY16" fmla="*/ 1935744 h 2354282"/>
                  <a:gd name="connsiteX17" fmla="*/ 11820807 w 12379789"/>
                  <a:gd name="connsiteY17" fmla="*/ 1290009 h 2354282"/>
                  <a:gd name="connsiteX18" fmla="*/ 12131703 w 12379789"/>
                  <a:gd name="connsiteY18" fmla="*/ 843902 h 2354282"/>
                  <a:gd name="connsiteX19" fmla="*/ 12379789 w 12379789"/>
                  <a:gd name="connsiteY19" fmla="*/ 543588 h 2354282"/>
                  <a:gd name="connsiteX20" fmla="*/ 12379789 w 12379789"/>
                  <a:gd name="connsiteY20" fmla="*/ 105206 h 2354282"/>
                  <a:gd name="connsiteX21" fmla="*/ 11773473 w 12379789"/>
                  <a:gd name="connsiteY21" fmla="*/ 279781 h 2354282"/>
                  <a:gd name="connsiteX22" fmla="*/ 11393748 w 12379789"/>
                  <a:gd name="connsiteY22" fmla="*/ 891666 h 2354282"/>
                  <a:gd name="connsiteX23" fmla="*/ 10937003 w 12379789"/>
                  <a:gd name="connsiteY23" fmla="*/ 1505827 h 2354282"/>
                  <a:gd name="connsiteX24" fmla="*/ 10369208 w 12379789"/>
                  <a:gd name="connsiteY24" fmla="*/ 1462610 h 2354282"/>
                  <a:gd name="connsiteX25" fmla="*/ 9862311 w 12379789"/>
                  <a:gd name="connsiteY25" fmla="*/ 903041 h 2354282"/>
                  <a:gd name="connsiteX26" fmla="*/ 9387656 w 12379789"/>
                  <a:gd name="connsiteY26" fmla="*/ 425360 h 2354282"/>
                  <a:gd name="connsiteX27" fmla="*/ 8784857 w 12379789"/>
                  <a:gd name="connsiteY27" fmla="*/ 890 h 2354282"/>
                  <a:gd name="connsiteX28" fmla="*/ 8557475 w 12379789"/>
                  <a:gd name="connsiteY28" fmla="*/ 304971 h 2354282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387658 w 12379791"/>
                  <a:gd name="connsiteY26" fmla="*/ 333275 h 2262197"/>
                  <a:gd name="connsiteX27" fmla="*/ 8614705 w 12379791"/>
                  <a:gd name="connsiteY27" fmla="*/ 45280 h 2262197"/>
                  <a:gd name="connsiteX28" fmla="*/ 8557477 w 12379791"/>
                  <a:gd name="connsiteY28" fmla="*/ 212886 h 2262197"/>
                  <a:gd name="connsiteX0" fmla="*/ 8557477 w 12379791"/>
                  <a:gd name="connsiteY0" fmla="*/ 220165 h 2269476"/>
                  <a:gd name="connsiteX1" fmla="*/ 414843 w 12379791"/>
                  <a:gd name="connsiteY1" fmla="*/ 696805 h 2269476"/>
                  <a:gd name="connsiteX2" fmla="*/ 1271644 w 12379791"/>
                  <a:gd name="connsiteY2" fmla="*/ 604362 h 2269476"/>
                  <a:gd name="connsiteX3" fmla="*/ 1966503 w 12379791"/>
                  <a:gd name="connsiteY3" fmla="*/ 638350 h 2269476"/>
                  <a:gd name="connsiteX4" fmla="*/ 2422513 w 12379791"/>
                  <a:gd name="connsiteY4" fmla="*/ 578862 h 2269476"/>
                  <a:gd name="connsiteX5" fmla="*/ 2900235 w 12379791"/>
                  <a:gd name="connsiteY5" fmla="*/ 578862 h 2269476"/>
                  <a:gd name="connsiteX6" fmla="*/ 3671104 w 12379791"/>
                  <a:gd name="connsiteY6" fmla="*/ 621356 h 2269476"/>
                  <a:gd name="connsiteX7" fmla="*/ 4550540 w 12379791"/>
                  <a:gd name="connsiteY7" fmla="*/ 604362 h 2269476"/>
                  <a:gd name="connsiteX8" fmla="*/ 5180258 w 12379791"/>
                  <a:gd name="connsiteY8" fmla="*/ 612868 h 2269476"/>
                  <a:gd name="connsiteX9" fmla="*/ 6016268 w 12379791"/>
                  <a:gd name="connsiteY9" fmla="*/ 612868 h 2269476"/>
                  <a:gd name="connsiteX10" fmla="*/ 7080281 w 12379791"/>
                  <a:gd name="connsiteY10" fmla="*/ 638368 h 2269476"/>
                  <a:gd name="connsiteX11" fmla="*/ 7829436 w 12379791"/>
                  <a:gd name="connsiteY11" fmla="*/ 629862 h 2269476"/>
                  <a:gd name="connsiteX12" fmla="*/ 8361431 w 12379791"/>
                  <a:gd name="connsiteY12" fmla="*/ 621356 h 2269476"/>
                  <a:gd name="connsiteX13" fmla="*/ 8982448 w 12379791"/>
                  <a:gd name="connsiteY13" fmla="*/ 1024104 h 2269476"/>
                  <a:gd name="connsiteX14" fmla="*/ 9552444 w 12379791"/>
                  <a:gd name="connsiteY14" fmla="*/ 1850936 h 2269476"/>
                  <a:gd name="connsiteX15" fmla="*/ 10483844 w 12379791"/>
                  <a:gd name="connsiteY15" fmla="*/ 2269475 h 2269476"/>
                  <a:gd name="connsiteX16" fmla="*/ 11529878 w 12379791"/>
                  <a:gd name="connsiteY16" fmla="*/ 1850938 h 2269476"/>
                  <a:gd name="connsiteX17" fmla="*/ 11820809 w 12379791"/>
                  <a:gd name="connsiteY17" fmla="*/ 1205203 h 2269476"/>
                  <a:gd name="connsiteX18" fmla="*/ 12131705 w 12379791"/>
                  <a:gd name="connsiteY18" fmla="*/ 759096 h 2269476"/>
                  <a:gd name="connsiteX19" fmla="*/ 12379791 w 12379791"/>
                  <a:gd name="connsiteY19" fmla="*/ 458782 h 2269476"/>
                  <a:gd name="connsiteX20" fmla="*/ 12379791 w 12379791"/>
                  <a:gd name="connsiteY20" fmla="*/ 20400 h 2269476"/>
                  <a:gd name="connsiteX21" fmla="*/ 11773475 w 12379791"/>
                  <a:gd name="connsiteY21" fmla="*/ 194975 h 2269476"/>
                  <a:gd name="connsiteX22" fmla="*/ 11393750 w 12379791"/>
                  <a:gd name="connsiteY22" fmla="*/ 806860 h 2269476"/>
                  <a:gd name="connsiteX23" fmla="*/ 10937005 w 12379791"/>
                  <a:gd name="connsiteY23" fmla="*/ 1421021 h 2269476"/>
                  <a:gd name="connsiteX24" fmla="*/ 10369210 w 12379791"/>
                  <a:gd name="connsiteY24" fmla="*/ 1377804 h 2269476"/>
                  <a:gd name="connsiteX25" fmla="*/ 9862313 w 12379791"/>
                  <a:gd name="connsiteY25" fmla="*/ 818235 h 2269476"/>
                  <a:gd name="connsiteX26" fmla="*/ 9387658 w 12379791"/>
                  <a:gd name="connsiteY26" fmla="*/ 340554 h 2269476"/>
                  <a:gd name="connsiteX27" fmla="*/ 8614705 w 12379791"/>
                  <a:gd name="connsiteY27" fmla="*/ 52559 h 2269476"/>
                  <a:gd name="connsiteX28" fmla="*/ 8557477 w 12379791"/>
                  <a:gd name="connsiteY28" fmla="*/ 220165 h 2269476"/>
                  <a:gd name="connsiteX0" fmla="*/ 8557477 w 12379791"/>
                  <a:gd name="connsiteY0" fmla="*/ 220165 h 2269476"/>
                  <a:gd name="connsiteX1" fmla="*/ 414843 w 12379791"/>
                  <a:gd name="connsiteY1" fmla="*/ 696805 h 2269476"/>
                  <a:gd name="connsiteX2" fmla="*/ 1271644 w 12379791"/>
                  <a:gd name="connsiteY2" fmla="*/ 604362 h 2269476"/>
                  <a:gd name="connsiteX3" fmla="*/ 1966503 w 12379791"/>
                  <a:gd name="connsiteY3" fmla="*/ 638350 h 2269476"/>
                  <a:gd name="connsiteX4" fmla="*/ 2422513 w 12379791"/>
                  <a:gd name="connsiteY4" fmla="*/ 578862 h 2269476"/>
                  <a:gd name="connsiteX5" fmla="*/ 2900235 w 12379791"/>
                  <a:gd name="connsiteY5" fmla="*/ 578862 h 2269476"/>
                  <a:gd name="connsiteX6" fmla="*/ 3671104 w 12379791"/>
                  <a:gd name="connsiteY6" fmla="*/ 621356 h 2269476"/>
                  <a:gd name="connsiteX7" fmla="*/ 4550540 w 12379791"/>
                  <a:gd name="connsiteY7" fmla="*/ 604362 h 2269476"/>
                  <a:gd name="connsiteX8" fmla="*/ 5180258 w 12379791"/>
                  <a:gd name="connsiteY8" fmla="*/ 612868 h 2269476"/>
                  <a:gd name="connsiteX9" fmla="*/ 6016268 w 12379791"/>
                  <a:gd name="connsiteY9" fmla="*/ 612868 h 2269476"/>
                  <a:gd name="connsiteX10" fmla="*/ 7080281 w 12379791"/>
                  <a:gd name="connsiteY10" fmla="*/ 638368 h 2269476"/>
                  <a:gd name="connsiteX11" fmla="*/ 7829436 w 12379791"/>
                  <a:gd name="connsiteY11" fmla="*/ 629862 h 2269476"/>
                  <a:gd name="connsiteX12" fmla="*/ 8361431 w 12379791"/>
                  <a:gd name="connsiteY12" fmla="*/ 621356 h 2269476"/>
                  <a:gd name="connsiteX13" fmla="*/ 8982448 w 12379791"/>
                  <a:gd name="connsiteY13" fmla="*/ 1024104 h 2269476"/>
                  <a:gd name="connsiteX14" fmla="*/ 9552444 w 12379791"/>
                  <a:gd name="connsiteY14" fmla="*/ 1850936 h 2269476"/>
                  <a:gd name="connsiteX15" fmla="*/ 10483844 w 12379791"/>
                  <a:gd name="connsiteY15" fmla="*/ 2269475 h 2269476"/>
                  <a:gd name="connsiteX16" fmla="*/ 11529878 w 12379791"/>
                  <a:gd name="connsiteY16" fmla="*/ 1850938 h 2269476"/>
                  <a:gd name="connsiteX17" fmla="*/ 11820809 w 12379791"/>
                  <a:gd name="connsiteY17" fmla="*/ 1205203 h 2269476"/>
                  <a:gd name="connsiteX18" fmla="*/ 12131705 w 12379791"/>
                  <a:gd name="connsiteY18" fmla="*/ 759096 h 2269476"/>
                  <a:gd name="connsiteX19" fmla="*/ 12379791 w 12379791"/>
                  <a:gd name="connsiteY19" fmla="*/ 458782 h 2269476"/>
                  <a:gd name="connsiteX20" fmla="*/ 12379791 w 12379791"/>
                  <a:gd name="connsiteY20" fmla="*/ 20400 h 2269476"/>
                  <a:gd name="connsiteX21" fmla="*/ 11773475 w 12379791"/>
                  <a:gd name="connsiteY21" fmla="*/ 194975 h 2269476"/>
                  <a:gd name="connsiteX22" fmla="*/ 11393750 w 12379791"/>
                  <a:gd name="connsiteY22" fmla="*/ 806860 h 2269476"/>
                  <a:gd name="connsiteX23" fmla="*/ 10937005 w 12379791"/>
                  <a:gd name="connsiteY23" fmla="*/ 1421021 h 2269476"/>
                  <a:gd name="connsiteX24" fmla="*/ 10369210 w 12379791"/>
                  <a:gd name="connsiteY24" fmla="*/ 1377804 h 2269476"/>
                  <a:gd name="connsiteX25" fmla="*/ 9862313 w 12379791"/>
                  <a:gd name="connsiteY25" fmla="*/ 818235 h 2269476"/>
                  <a:gd name="connsiteX26" fmla="*/ 9387658 w 12379791"/>
                  <a:gd name="connsiteY26" fmla="*/ 340554 h 2269476"/>
                  <a:gd name="connsiteX27" fmla="*/ 8614705 w 12379791"/>
                  <a:gd name="connsiteY27" fmla="*/ 52559 h 2269476"/>
                  <a:gd name="connsiteX28" fmla="*/ 8557477 w 12379791"/>
                  <a:gd name="connsiteY28" fmla="*/ 220165 h 2269476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387658 w 12379791"/>
                  <a:gd name="connsiteY26" fmla="*/ 333275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450348 w 12379791"/>
                  <a:gd name="connsiteY26" fmla="*/ 299156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3671104 w 12379791"/>
                  <a:gd name="connsiteY6" fmla="*/ 614077 h 2262197"/>
                  <a:gd name="connsiteX7" fmla="*/ 4550540 w 12379791"/>
                  <a:gd name="connsiteY7" fmla="*/ 597083 h 2262197"/>
                  <a:gd name="connsiteX8" fmla="*/ 5180258 w 12379791"/>
                  <a:gd name="connsiteY8" fmla="*/ 605589 h 2262197"/>
                  <a:gd name="connsiteX9" fmla="*/ 6016268 w 12379791"/>
                  <a:gd name="connsiteY9" fmla="*/ 605589 h 2262197"/>
                  <a:gd name="connsiteX10" fmla="*/ 7080281 w 12379791"/>
                  <a:gd name="connsiteY10" fmla="*/ 631089 h 2262197"/>
                  <a:gd name="connsiteX11" fmla="*/ 7829436 w 12379791"/>
                  <a:gd name="connsiteY11" fmla="*/ 622583 h 2262197"/>
                  <a:gd name="connsiteX12" fmla="*/ 8361431 w 12379791"/>
                  <a:gd name="connsiteY12" fmla="*/ 614077 h 2262197"/>
                  <a:gd name="connsiteX13" fmla="*/ 8982448 w 12379791"/>
                  <a:gd name="connsiteY13" fmla="*/ 1016825 h 2262197"/>
                  <a:gd name="connsiteX14" fmla="*/ 9552444 w 12379791"/>
                  <a:gd name="connsiteY14" fmla="*/ 1843657 h 2262197"/>
                  <a:gd name="connsiteX15" fmla="*/ 10483844 w 12379791"/>
                  <a:gd name="connsiteY15" fmla="*/ 2262196 h 2262197"/>
                  <a:gd name="connsiteX16" fmla="*/ 11529878 w 12379791"/>
                  <a:gd name="connsiteY16" fmla="*/ 1843659 h 2262197"/>
                  <a:gd name="connsiteX17" fmla="*/ 11820809 w 12379791"/>
                  <a:gd name="connsiteY17" fmla="*/ 1197924 h 2262197"/>
                  <a:gd name="connsiteX18" fmla="*/ 12131705 w 12379791"/>
                  <a:gd name="connsiteY18" fmla="*/ 751817 h 2262197"/>
                  <a:gd name="connsiteX19" fmla="*/ 12379791 w 12379791"/>
                  <a:gd name="connsiteY19" fmla="*/ 451503 h 2262197"/>
                  <a:gd name="connsiteX20" fmla="*/ 12379791 w 12379791"/>
                  <a:gd name="connsiteY20" fmla="*/ 13121 h 2262197"/>
                  <a:gd name="connsiteX21" fmla="*/ 11773475 w 12379791"/>
                  <a:gd name="connsiteY21" fmla="*/ 187696 h 2262197"/>
                  <a:gd name="connsiteX22" fmla="*/ 11393750 w 12379791"/>
                  <a:gd name="connsiteY22" fmla="*/ 799581 h 2262197"/>
                  <a:gd name="connsiteX23" fmla="*/ 10937005 w 12379791"/>
                  <a:gd name="connsiteY23" fmla="*/ 1413742 h 2262197"/>
                  <a:gd name="connsiteX24" fmla="*/ 10369210 w 12379791"/>
                  <a:gd name="connsiteY24" fmla="*/ 1370525 h 2262197"/>
                  <a:gd name="connsiteX25" fmla="*/ 9862313 w 12379791"/>
                  <a:gd name="connsiteY25" fmla="*/ 810956 h 2262197"/>
                  <a:gd name="connsiteX26" fmla="*/ 9450348 w 12379791"/>
                  <a:gd name="connsiteY26" fmla="*/ 299156 h 2262197"/>
                  <a:gd name="connsiteX27" fmla="*/ 8557477 w 12379791"/>
                  <a:gd name="connsiteY27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4550540 w 12379791"/>
                  <a:gd name="connsiteY6" fmla="*/ 597083 h 2262197"/>
                  <a:gd name="connsiteX7" fmla="*/ 5180258 w 12379791"/>
                  <a:gd name="connsiteY7" fmla="*/ 605589 h 2262197"/>
                  <a:gd name="connsiteX8" fmla="*/ 6016268 w 12379791"/>
                  <a:gd name="connsiteY8" fmla="*/ 605589 h 2262197"/>
                  <a:gd name="connsiteX9" fmla="*/ 7080281 w 12379791"/>
                  <a:gd name="connsiteY9" fmla="*/ 631089 h 2262197"/>
                  <a:gd name="connsiteX10" fmla="*/ 7829436 w 12379791"/>
                  <a:gd name="connsiteY10" fmla="*/ 622583 h 2262197"/>
                  <a:gd name="connsiteX11" fmla="*/ 8361431 w 12379791"/>
                  <a:gd name="connsiteY11" fmla="*/ 614077 h 2262197"/>
                  <a:gd name="connsiteX12" fmla="*/ 8982448 w 12379791"/>
                  <a:gd name="connsiteY12" fmla="*/ 1016825 h 2262197"/>
                  <a:gd name="connsiteX13" fmla="*/ 9552444 w 12379791"/>
                  <a:gd name="connsiteY13" fmla="*/ 1843657 h 2262197"/>
                  <a:gd name="connsiteX14" fmla="*/ 10483844 w 12379791"/>
                  <a:gd name="connsiteY14" fmla="*/ 2262196 h 2262197"/>
                  <a:gd name="connsiteX15" fmla="*/ 11529878 w 12379791"/>
                  <a:gd name="connsiteY15" fmla="*/ 1843659 h 2262197"/>
                  <a:gd name="connsiteX16" fmla="*/ 11820809 w 12379791"/>
                  <a:gd name="connsiteY16" fmla="*/ 1197924 h 2262197"/>
                  <a:gd name="connsiteX17" fmla="*/ 12131705 w 12379791"/>
                  <a:gd name="connsiteY17" fmla="*/ 751817 h 2262197"/>
                  <a:gd name="connsiteX18" fmla="*/ 12379791 w 12379791"/>
                  <a:gd name="connsiteY18" fmla="*/ 451503 h 2262197"/>
                  <a:gd name="connsiteX19" fmla="*/ 12379791 w 12379791"/>
                  <a:gd name="connsiteY19" fmla="*/ 13121 h 2262197"/>
                  <a:gd name="connsiteX20" fmla="*/ 11773475 w 12379791"/>
                  <a:gd name="connsiteY20" fmla="*/ 187696 h 2262197"/>
                  <a:gd name="connsiteX21" fmla="*/ 11393750 w 12379791"/>
                  <a:gd name="connsiteY21" fmla="*/ 799581 h 2262197"/>
                  <a:gd name="connsiteX22" fmla="*/ 10937005 w 12379791"/>
                  <a:gd name="connsiteY22" fmla="*/ 1413742 h 2262197"/>
                  <a:gd name="connsiteX23" fmla="*/ 10369210 w 12379791"/>
                  <a:gd name="connsiteY23" fmla="*/ 1370525 h 2262197"/>
                  <a:gd name="connsiteX24" fmla="*/ 9862313 w 12379791"/>
                  <a:gd name="connsiteY24" fmla="*/ 810956 h 2262197"/>
                  <a:gd name="connsiteX25" fmla="*/ 9450348 w 12379791"/>
                  <a:gd name="connsiteY25" fmla="*/ 299156 h 2262197"/>
                  <a:gd name="connsiteX26" fmla="*/ 8557477 w 12379791"/>
                  <a:gd name="connsiteY26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5180258 w 12379791"/>
                  <a:gd name="connsiteY6" fmla="*/ 605589 h 2262197"/>
                  <a:gd name="connsiteX7" fmla="*/ 6016268 w 12379791"/>
                  <a:gd name="connsiteY7" fmla="*/ 605589 h 2262197"/>
                  <a:gd name="connsiteX8" fmla="*/ 7080281 w 12379791"/>
                  <a:gd name="connsiteY8" fmla="*/ 631089 h 2262197"/>
                  <a:gd name="connsiteX9" fmla="*/ 7829436 w 12379791"/>
                  <a:gd name="connsiteY9" fmla="*/ 622583 h 2262197"/>
                  <a:gd name="connsiteX10" fmla="*/ 8361431 w 12379791"/>
                  <a:gd name="connsiteY10" fmla="*/ 614077 h 2262197"/>
                  <a:gd name="connsiteX11" fmla="*/ 8982448 w 12379791"/>
                  <a:gd name="connsiteY11" fmla="*/ 1016825 h 2262197"/>
                  <a:gd name="connsiteX12" fmla="*/ 9552444 w 12379791"/>
                  <a:gd name="connsiteY12" fmla="*/ 1843657 h 2262197"/>
                  <a:gd name="connsiteX13" fmla="*/ 10483844 w 12379791"/>
                  <a:gd name="connsiteY13" fmla="*/ 2262196 h 2262197"/>
                  <a:gd name="connsiteX14" fmla="*/ 11529878 w 12379791"/>
                  <a:gd name="connsiteY14" fmla="*/ 1843659 h 2262197"/>
                  <a:gd name="connsiteX15" fmla="*/ 11820809 w 12379791"/>
                  <a:gd name="connsiteY15" fmla="*/ 1197924 h 2262197"/>
                  <a:gd name="connsiteX16" fmla="*/ 12131705 w 12379791"/>
                  <a:gd name="connsiteY16" fmla="*/ 751817 h 2262197"/>
                  <a:gd name="connsiteX17" fmla="*/ 12379791 w 12379791"/>
                  <a:gd name="connsiteY17" fmla="*/ 451503 h 2262197"/>
                  <a:gd name="connsiteX18" fmla="*/ 12379791 w 12379791"/>
                  <a:gd name="connsiteY18" fmla="*/ 13121 h 2262197"/>
                  <a:gd name="connsiteX19" fmla="*/ 11773475 w 12379791"/>
                  <a:gd name="connsiteY19" fmla="*/ 187696 h 2262197"/>
                  <a:gd name="connsiteX20" fmla="*/ 11393750 w 12379791"/>
                  <a:gd name="connsiteY20" fmla="*/ 799581 h 2262197"/>
                  <a:gd name="connsiteX21" fmla="*/ 10937005 w 12379791"/>
                  <a:gd name="connsiteY21" fmla="*/ 1413742 h 2262197"/>
                  <a:gd name="connsiteX22" fmla="*/ 10369210 w 12379791"/>
                  <a:gd name="connsiteY22" fmla="*/ 1370525 h 2262197"/>
                  <a:gd name="connsiteX23" fmla="*/ 9862313 w 12379791"/>
                  <a:gd name="connsiteY23" fmla="*/ 810956 h 2262197"/>
                  <a:gd name="connsiteX24" fmla="*/ 9450348 w 12379791"/>
                  <a:gd name="connsiteY24" fmla="*/ 299156 h 2262197"/>
                  <a:gd name="connsiteX25" fmla="*/ 8557477 w 12379791"/>
                  <a:gd name="connsiteY25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6016268 w 12379791"/>
                  <a:gd name="connsiteY6" fmla="*/ 605589 h 2262197"/>
                  <a:gd name="connsiteX7" fmla="*/ 7080281 w 12379791"/>
                  <a:gd name="connsiteY7" fmla="*/ 631089 h 2262197"/>
                  <a:gd name="connsiteX8" fmla="*/ 7829436 w 12379791"/>
                  <a:gd name="connsiteY8" fmla="*/ 622583 h 2262197"/>
                  <a:gd name="connsiteX9" fmla="*/ 8361431 w 12379791"/>
                  <a:gd name="connsiteY9" fmla="*/ 614077 h 2262197"/>
                  <a:gd name="connsiteX10" fmla="*/ 8982448 w 12379791"/>
                  <a:gd name="connsiteY10" fmla="*/ 1016825 h 2262197"/>
                  <a:gd name="connsiteX11" fmla="*/ 9552444 w 12379791"/>
                  <a:gd name="connsiteY11" fmla="*/ 1843657 h 2262197"/>
                  <a:gd name="connsiteX12" fmla="*/ 10483844 w 12379791"/>
                  <a:gd name="connsiteY12" fmla="*/ 2262196 h 2262197"/>
                  <a:gd name="connsiteX13" fmla="*/ 11529878 w 12379791"/>
                  <a:gd name="connsiteY13" fmla="*/ 1843659 h 2262197"/>
                  <a:gd name="connsiteX14" fmla="*/ 11820809 w 12379791"/>
                  <a:gd name="connsiteY14" fmla="*/ 1197924 h 2262197"/>
                  <a:gd name="connsiteX15" fmla="*/ 12131705 w 12379791"/>
                  <a:gd name="connsiteY15" fmla="*/ 751817 h 2262197"/>
                  <a:gd name="connsiteX16" fmla="*/ 12379791 w 12379791"/>
                  <a:gd name="connsiteY16" fmla="*/ 451503 h 2262197"/>
                  <a:gd name="connsiteX17" fmla="*/ 12379791 w 12379791"/>
                  <a:gd name="connsiteY17" fmla="*/ 13121 h 2262197"/>
                  <a:gd name="connsiteX18" fmla="*/ 11773475 w 12379791"/>
                  <a:gd name="connsiteY18" fmla="*/ 187696 h 2262197"/>
                  <a:gd name="connsiteX19" fmla="*/ 11393750 w 12379791"/>
                  <a:gd name="connsiteY19" fmla="*/ 799581 h 2262197"/>
                  <a:gd name="connsiteX20" fmla="*/ 10937005 w 12379791"/>
                  <a:gd name="connsiteY20" fmla="*/ 1413742 h 2262197"/>
                  <a:gd name="connsiteX21" fmla="*/ 10369210 w 12379791"/>
                  <a:gd name="connsiteY21" fmla="*/ 1370525 h 2262197"/>
                  <a:gd name="connsiteX22" fmla="*/ 9862313 w 12379791"/>
                  <a:gd name="connsiteY22" fmla="*/ 810956 h 2262197"/>
                  <a:gd name="connsiteX23" fmla="*/ 9450348 w 12379791"/>
                  <a:gd name="connsiteY23" fmla="*/ 299156 h 2262197"/>
                  <a:gd name="connsiteX24" fmla="*/ 8557477 w 12379791"/>
                  <a:gd name="connsiteY24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7080281 w 12379791"/>
                  <a:gd name="connsiteY6" fmla="*/ 631089 h 2262197"/>
                  <a:gd name="connsiteX7" fmla="*/ 7829436 w 12379791"/>
                  <a:gd name="connsiteY7" fmla="*/ 622583 h 2262197"/>
                  <a:gd name="connsiteX8" fmla="*/ 8361431 w 12379791"/>
                  <a:gd name="connsiteY8" fmla="*/ 614077 h 2262197"/>
                  <a:gd name="connsiteX9" fmla="*/ 8982448 w 12379791"/>
                  <a:gd name="connsiteY9" fmla="*/ 1016825 h 2262197"/>
                  <a:gd name="connsiteX10" fmla="*/ 9552444 w 12379791"/>
                  <a:gd name="connsiteY10" fmla="*/ 1843657 h 2262197"/>
                  <a:gd name="connsiteX11" fmla="*/ 10483844 w 12379791"/>
                  <a:gd name="connsiteY11" fmla="*/ 2262196 h 2262197"/>
                  <a:gd name="connsiteX12" fmla="*/ 11529878 w 12379791"/>
                  <a:gd name="connsiteY12" fmla="*/ 1843659 h 2262197"/>
                  <a:gd name="connsiteX13" fmla="*/ 11820809 w 12379791"/>
                  <a:gd name="connsiteY13" fmla="*/ 1197924 h 2262197"/>
                  <a:gd name="connsiteX14" fmla="*/ 12131705 w 12379791"/>
                  <a:gd name="connsiteY14" fmla="*/ 751817 h 2262197"/>
                  <a:gd name="connsiteX15" fmla="*/ 12379791 w 12379791"/>
                  <a:gd name="connsiteY15" fmla="*/ 451503 h 2262197"/>
                  <a:gd name="connsiteX16" fmla="*/ 12379791 w 12379791"/>
                  <a:gd name="connsiteY16" fmla="*/ 13121 h 2262197"/>
                  <a:gd name="connsiteX17" fmla="*/ 11773475 w 12379791"/>
                  <a:gd name="connsiteY17" fmla="*/ 187696 h 2262197"/>
                  <a:gd name="connsiteX18" fmla="*/ 11393750 w 12379791"/>
                  <a:gd name="connsiteY18" fmla="*/ 799581 h 2262197"/>
                  <a:gd name="connsiteX19" fmla="*/ 10937005 w 12379791"/>
                  <a:gd name="connsiteY19" fmla="*/ 1413742 h 2262197"/>
                  <a:gd name="connsiteX20" fmla="*/ 10369210 w 12379791"/>
                  <a:gd name="connsiteY20" fmla="*/ 1370525 h 2262197"/>
                  <a:gd name="connsiteX21" fmla="*/ 9862313 w 12379791"/>
                  <a:gd name="connsiteY21" fmla="*/ 810956 h 2262197"/>
                  <a:gd name="connsiteX22" fmla="*/ 9450348 w 12379791"/>
                  <a:gd name="connsiteY22" fmla="*/ 299156 h 2262197"/>
                  <a:gd name="connsiteX23" fmla="*/ 8557477 w 12379791"/>
                  <a:gd name="connsiteY23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7829436 w 12379791"/>
                  <a:gd name="connsiteY6" fmla="*/ 622583 h 2262197"/>
                  <a:gd name="connsiteX7" fmla="*/ 8361431 w 12379791"/>
                  <a:gd name="connsiteY7" fmla="*/ 614077 h 2262197"/>
                  <a:gd name="connsiteX8" fmla="*/ 8982448 w 12379791"/>
                  <a:gd name="connsiteY8" fmla="*/ 1016825 h 2262197"/>
                  <a:gd name="connsiteX9" fmla="*/ 9552444 w 12379791"/>
                  <a:gd name="connsiteY9" fmla="*/ 1843657 h 2262197"/>
                  <a:gd name="connsiteX10" fmla="*/ 10483844 w 12379791"/>
                  <a:gd name="connsiteY10" fmla="*/ 2262196 h 2262197"/>
                  <a:gd name="connsiteX11" fmla="*/ 11529878 w 12379791"/>
                  <a:gd name="connsiteY11" fmla="*/ 1843659 h 2262197"/>
                  <a:gd name="connsiteX12" fmla="*/ 11820809 w 12379791"/>
                  <a:gd name="connsiteY12" fmla="*/ 1197924 h 2262197"/>
                  <a:gd name="connsiteX13" fmla="*/ 12131705 w 12379791"/>
                  <a:gd name="connsiteY13" fmla="*/ 751817 h 2262197"/>
                  <a:gd name="connsiteX14" fmla="*/ 12379791 w 12379791"/>
                  <a:gd name="connsiteY14" fmla="*/ 451503 h 2262197"/>
                  <a:gd name="connsiteX15" fmla="*/ 12379791 w 12379791"/>
                  <a:gd name="connsiteY15" fmla="*/ 13121 h 2262197"/>
                  <a:gd name="connsiteX16" fmla="*/ 11773475 w 12379791"/>
                  <a:gd name="connsiteY16" fmla="*/ 187696 h 2262197"/>
                  <a:gd name="connsiteX17" fmla="*/ 11393750 w 12379791"/>
                  <a:gd name="connsiteY17" fmla="*/ 799581 h 2262197"/>
                  <a:gd name="connsiteX18" fmla="*/ 10937005 w 12379791"/>
                  <a:gd name="connsiteY18" fmla="*/ 1413742 h 2262197"/>
                  <a:gd name="connsiteX19" fmla="*/ 10369210 w 12379791"/>
                  <a:gd name="connsiteY19" fmla="*/ 1370525 h 2262197"/>
                  <a:gd name="connsiteX20" fmla="*/ 9862313 w 12379791"/>
                  <a:gd name="connsiteY20" fmla="*/ 810956 h 2262197"/>
                  <a:gd name="connsiteX21" fmla="*/ 9450348 w 12379791"/>
                  <a:gd name="connsiteY21" fmla="*/ 299156 h 2262197"/>
                  <a:gd name="connsiteX22" fmla="*/ 8557477 w 12379791"/>
                  <a:gd name="connsiteY22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361431 w 12379791"/>
                  <a:gd name="connsiteY6" fmla="*/ 614077 h 2262197"/>
                  <a:gd name="connsiteX7" fmla="*/ 8982448 w 12379791"/>
                  <a:gd name="connsiteY7" fmla="*/ 1016825 h 2262197"/>
                  <a:gd name="connsiteX8" fmla="*/ 9552444 w 12379791"/>
                  <a:gd name="connsiteY8" fmla="*/ 1843657 h 2262197"/>
                  <a:gd name="connsiteX9" fmla="*/ 10483844 w 12379791"/>
                  <a:gd name="connsiteY9" fmla="*/ 2262196 h 2262197"/>
                  <a:gd name="connsiteX10" fmla="*/ 11529878 w 12379791"/>
                  <a:gd name="connsiteY10" fmla="*/ 1843659 h 2262197"/>
                  <a:gd name="connsiteX11" fmla="*/ 11820809 w 12379791"/>
                  <a:gd name="connsiteY11" fmla="*/ 1197924 h 2262197"/>
                  <a:gd name="connsiteX12" fmla="*/ 12131705 w 12379791"/>
                  <a:gd name="connsiteY12" fmla="*/ 751817 h 2262197"/>
                  <a:gd name="connsiteX13" fmla="*/ 12379791 w 12379791"/>
                  <a:gd name="connsiteY13" fmla="*/ 451503 h 2262197"/>
                  <a:gd name="connsiteX14" fmla="*/ 12379791 w 12379791"/>
                  <a:gd name="connsiteY14" fmla="*/ 13121 h 2262197"/>
                  <a:gd name="connsiteX15" fmla="*/ 11773475 w 12379791"/>
                  <a:gd name="connsiteY15" fmla="*/ 187696 h 2262197"/>
                  <a:gd name="connsiteX16" fmla="*/ 11393750 w 12379791"/>
                  <a:gd name="connsiteY16" fmla="*/ 799581 h 2262197"/>
                  <a:gd name="connsiteX17" fmla="*/ 10937005 w 12379791"/>
                  <a:gd name="connsiteY17" fmla="*/ 1413742 h 2262197"/>
                  <a:gd name="connsiteX18" fmla="*/ 10369210 w 12379791"/>
                  <a:gd name="connsiteY18" fmla="*/ 1370525 h 2262197"/>
                  <a:gd name="connsiteX19" fmla="*/ 9862313 w 12379791"/>
                  <a:gd name="connsiteY19" fmla="*/ 810956 h 2262197"/>
                  <a:gd name="connsiteX20" fmla="*/ 9450348 w 12379791"/>
                  <a:gd name="connsiteY20" fmla="*/ 299156 h 2262197"/>
                  <a:gd name="connsiteX21" fmla="*/ 8557477 w 12379791"/>
                  <a:gd name="connsiteY21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370387 w 12379791"/>
                  <a:gd name="connsiteY6" fmla="*/ 545838 h 2262197"/>
                  <a:gd name="connsiteX7" fmla="*/ 8982448 w 12379791"/>
                  <a:gd name="connsiteY7" fmla="*/ 1016825 h 2262197"/>
                  <a:gd name="connsiteX8" fmla="*/ 9552444 w 12379791"/>
                  <a:gd name="connsiteY8" fmla="*/ 1843657 h 2262197"/>
                  <a:gd name="connsiteX9" fmla="*/ 10483844 w 12379791"/>
                  <a:gd name="connsiteY9" fmla="*/ 2262196 h 2262197"/>
                  <a:gd name="connsiteX10" fmla="*/ 11529878 w 12379791"/>
                  <a:gd name="connsiteY10" fmla="*/ 1843659 h 2262197"/>
                  <a:gd name="connsiteX11" fmla="*/ 11820809 w 12379791"/>
                  <a:gd name="connsiteY11" fmla="*/ 1197924 h 2262197"/>
                  <a:gd name="connsiteX12" fmla="*/ 12131705 w 12379791"/>
                  <a:gd name="connsiteY12" fmla="*/ 751817 h 2262197"/>
                  <a:gd name="connsiteX13" fmla="*/ 12379791 w 12379791"/>
                  <a:gd name="connsiteY13" fmla="*/ 451503 h 2262197"/>
                  <a:gd name="connsiteX14" fmla="*/ 12379791 w 12379791"/>
                  <a:gd name="connsiteY14" fmla="*/ 13121 h 2262197"/>
                  <a:gd name="connsiteX15" fmla="*/ 11773475 w 12379791"/>
                  <a:gd name="connsiteY15" fmla="*/ 187696 h 2262197"/>
                  <a:gd name="connsiteX16" fmla="*/ 11393750 w 12379791"/>
                  <a:gd name="connsiteY16" fmla="*/ 799581 h 2262197"/>
                  <a:gd name="connsiteX17" fmla="*/ 10937005 w 12379791"/>
                  <a:gd name="connsiteY17" fmla="*/ 1413742 h 2262197"/>
                  <a:gd name="connsiteX18" fmla="*/ 10369210 w 12379791"/>
                  <a:gd name="connsiteY18" fmla="*/ 1370525 h 2262197"/>
                  <a:gd name="connsiteX19" fmla="*/ 9862313 w 12379791"/>
                  <a:gd name="connsiteY19" fmla="*/ 810956 h 2262197"/>
                  <a:gd name="connsiteX20" fmla="*/ 9450348 w 12379791"/>
                  <a:gd name="connsiteY20" fmla="*/ 299156 h 2262197"/>
                  <a:gd name="connsiteX21" fmla="*/ 8557477 w 12379791"/>
                  <a:gd name="connsiteY21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2900235 w 12379791"/>
                  <a:gd name="connsiteY5" fmla="*/ 571583 h 2262197"/>
                  <a:gd name="connsiteX6" fmla="*/ 8982448 w 12379791"/>
                  <a:gd name="connsiteY6" fmla="*/ 1016825 h 2262197"/>
                  <a:gd name="connsiteX7" fmla="*/ 9552444 w 12379791"/>
                  <a:gd name="connsiteY7" fmla="*/ 1843657 h 2262197"/>
                  <a:gd name="connsiteX8" fmla="*/ 10483844 w 12379791"/>
                  <a:gd name="connsiteY8" fmla="*/ 2262196 h 2262197"/>
                  <a:gd name="connsiteX9" fmla="*/ 11529878 w 12379791"/>
                  <a:gd name="connsiteY9" fmla="*/ 1843659 h 2262197"/>
                  <a:gd name="connsiteX10" fmla="*/ 11820809 w 12379791"/>
                  <a:gd name="connsiteY10" fmla="*/ 1197924 h 2262197"/>
                  <a:gd name="connsiteX11" fmla="*/ 12131705 w 12379791"/>
                  <a:gd name="connsiteY11" fmla="*/ 751817 h 2262197"/>
                  <a:gd name="connsiteX12" fmla="*/ 12379791 w 12379791"/>
                  <a:gd name="connsiteY12" fmla="*/ 451503 h 2262197"/>
                  <a:gd name="connsiteX13" fmla="*/ 12379791 w 12379791"/>
                  <a:gd name="connsiteY13" fmla="*/ 13121 h 2262197"/>
                  <a:gd name="connsiteX14" fmla="*/ 11773475 w 12379791"/>
                  <a:gd name="connsiteY14" fmla="*/ 187696 h 2262197"/>
                  <a:gd name="connsiteX15" fmla="*/ 11393750 w 12379791"/>
                  <a:gd name="connsiteY15" fmla="*/ 799581 h 2262197"/>
                  <a:gd name="connsiteX16" fmla="*/ 10937005 w 12379791"/>
                  <a:gd name="connsiteY16" fmla="*/ 1413742 h 2262197"/>
                  <a:gd name="connsiteX17" fmla="*/ 10369210 w 12379791"/>
                  <a:gd name="connsiteY17" fmla="*/ 1370525 h 2262197"/>
                  <a:gd name="connsiteX18" fmla="*/ 9862313 w 12379791"/>
                  <a:gd name="connsiteY18" fmla="*/ 810956 h 2262197"/>
                  <a:gd name="connsiteX19" fmla="*/ 9450348 w 12379791"/>
                  <a:gd name="connsiteY19" fmla="*/ 299156 h 2262197"/>
                  <a:gd name="connsiteX20" fmla="*/ 8557477 w 12379791"/>
                  <a:gd name="connsiteY20" fmla="*/ 212886 h 2262197"/>
                  <a:gd name="connsiteX0" fmla="*/ 8557477 w 12379791"/>
                  <a:gd name="connsiteY0" fmla="*/ 212886 h 2262197"/>
                  <a:gd name="connsiteX1" fmla="*/ 414843 w 12379791"/>
                  <a:gd name="connsiteY1" fmla="*/ 689526 h 2262197"/>
                  <a:gd name="connsiteX2" fmla="*/ 1271644 w 12379791"/>
                  <a:gd name="connsiteY2" fmla="*/ 597083 h 2262197"/>
                  <a:gd name="connsiteX3" fmla="*/ 1966503 w 12379791"/>
                  <a:gd name="connsiteY3" fmla="*/ 631071 h 2262197"/>
                  <a:gd name="connsiteX4" fmla="*/ 2422513 w 12379791"/>
                  <a:gd name="connsiteY4" fmla="*/ 571583 h 2262197"/>
                  <a:gd name="connsiteX5" fmla="*/ 8622972 w 12379791"/>
                  <a:gd name="connsiteY5" fmla="*/ 537465 h 2262197"/>
                  <a:gd name="connsiteX6" fmla="*/ 8982448 w 12379791"/>
                  <a:gd name="connsiteY6" fmla="*/ 1016825 h 2262197"/>
                  <a:gd name="connsiteX7" fmla="*/ 9552444 w 12379791"/>
                  <a:gd name="connsiteY7" fmla="*/ 1843657 h 2262197"/>
                  <a:gd name="connsiteX8" fmla="*/ 10483844 w 12379791"/>
                  <a:gd name="connsiteY8" fmla="*/ 2262196 h 2262197"/>
                  <a:gd name="connsiteX9" fmla="*/ 11529878 w 12379791"/>
                  <a:gd name="connsiteY9" fmla="*/ 1843659 h 2262197"/>
                  <a:gd name="connsiteX10" fmla="*/ 11820809 w 12379791"/>
                  <a:gd name="connsiteY10" fmla="*/ 1197924 h 2262197"/>
                  <a:gd name="connsiteX11" fmla="*/ 12131705 w 12379791"/>
                  <a:gd name="connsiteY11" fmla="*/ 751817 h 2262197"/>
                  <a:gd name="connsiteX12" fmla="*/ 12379791 w 12379791"/>
                  <a:gd name="connsiteY12" fmla="*/ 451503 h 2262197"/>
                  <a:gd name="connsiteX13" fmla="*/ 12379791 w 12379791"/>
                  <a:gd name="connsiteY13" fmla="*/ 13121 h 2262197"/>
                  <a:gd name="connsiteX14" fmla="*/ 11773475 w 12379791"/>
                  <a:gd name="connsiteY14" fmla="*/ 187696 h 2262197"/>
                  <a:gd name="connsiteX15" fmla="*/ 11393750 w 12379791"/>
                  <a:gd name="connsiteY15" fmla="*/ 799581 h 2262197"/>
                  <a:gd name="connsiteX16" fmla="*/ 10937005 w 12379791"/>
                  <a:gd name="connsiteY16" fmla="*/ 1413742 h 2262197"/>
                  <a:gd name="connsiteX17" fmla="*/ 10369210 w 12379791"/>
                  <a:gd name="connsiteY17" fmla="*/ 1370525 h 2262197"/>
                  <a:gd name="connsiteX18" fmla="*/ 9862313 w 12379791"/>
                  <a:gd name="connsiteY18" fmla="*/ 810956 h 2262197"/>
                  <a:gd name="connsiteX19" fmla="*/ 9450348 w 12379791"/>
                  <a:gd name="connsiteY19" fmla="*/ 299156 h 2262197"/>
                  <a:gd name="connsiteX20" fmla="*/ 8557477 w 12379791"/>
                  <a:gd name="connsiteY20" fmla="*/ 212886 h 2262197"/>
                  <a:gd name="connsiteX0" fmla="*/ 8568147 w 12390461"/>
                  <a:gd name="connsiteY0" fmla="*/ 212886 h 2262197"/>
                  <a:gd name="connsiteX1" fmla="*/ 425513 w 12390461"/>
                  <a:gd name="connsiteY1" fmla="*/ 689526 h 2262197"/>
                  <a:gd name="connsiteX2" fmla="*/ 1282314 w 12390461"/>
                  <a:gd name="connsiteY2" fmla="*/ 597083 h 2262197"/>
                  <a:gd name="connsiteX3" fmla="*/ 2433183 w 12390461"/>
                  <a:gd name="connsiteY3" fmla="*/ 571583 h 2262197"/>
                  <a:gd name="connsiteX4" fmla="*/ 8633642 w 12390461"/>
                  <a:gd name="connsiteY4" fmla="*/ 537465 h 2262197"/>
                  <a:gd name="connsiteX5" fmla="*/ 8993118 w 12390461"/>
                  <a:gd name="connsiteY5" fmla="*/ 1016825 h 2262197"/>
                  <a:gd name="connsiteX6" fmla="*/ 9563114 w 12390461"/>
                  <a:gd name="connsiteY6" fmla="*/ 1843657 h 2262197"/>
                  <a:gd name="connsiteX7" fmla="*/ 10494514 w 12390461"/>
                  <a:gd name="connsiteY7" fmla="*/ 2262196 h 2262197"/>
                  <a:gd name="connsiteX8" fmla="*/ 11540548 w 12390461"/>
                  <a:gd name="connsiteY8" fmla="*/ 1843659 h 2262197"/>
                  <a:gd name="connsiteX9" fmla="*/ 11831479 w 12390461"/>
                  <a:gd name="connsiteY9" fmla="*/ 1197924 h 2262197"/>
                  <a:gd name="connsiteX10" fmla="*/ 12142375 w 12390461"/>
                  <a:gd name="connsiteY10" fmla="*/ 751817 h 2262197"/>
                  <a:gd name="connsiteX11" fmla="*/ 12390461 w 12390461"/>
                  <a:gd name="connsiteY11" fmla="*/ 451503 h 2262197"/>
                  <a:gd name="connsiteX12" fmla="*/ 12390461 w 12390461"/>
                  <a:gd name="connsiteY12" fmla="*/ 13121 h 2262197"/>
                  <a:gd name="connsiteX13" fmla="*/ 11784145 w 12390461"/>
                  <a:gd name="connsiteY13" fmla="*/ 187696 h 2262197"/>
                  <a:gd name="connsiteX14" fmla="*/ 11404420 w 12390461"/>
                  <a:gd name="connsiteY14" fmla="*/ 799581 h 2262197"/>
                  <a:gd name="connsiteX15" fmla="*/ 10947675 w 12390461"/>
                  <a:gd name="connsiteY15" fmla="*/ 1413742 h 2262197"/>
                  <a:gd name="connsiteX16" fmla="*/ 10379880 w 12390461"/>
                  <a:gd name="connsiteY16" fmla="*/ 1370525 h 2262197"/>
                  <a:gd name="connsiteX17" fmla="*/ 9872983 w 12390461"/>
                  <a:gd name="connsiteY17" fmla="*/ 810956 h 2262197"/>
                  <a:gd name="connsiteX18" fmla="*/ 9461018 w 12390461"/>
                  <a:gd name="connsiteY18" fmla="*/ 299156 h 2262197"/>
                  <a:gd name="connsiteX19" fmla="*/ 8568147 w 12390461"/>
                  <a:gd name="connsiteY19" fmla="*/ 212886 h 2262197"/>
                  <a:gd name="connsiteX0" fmla="*/ 8767043 w 12589357"/>
                  <a:gd name="connsiteY0" fmla="*/ 212886 h 2262197"/>
                  <a:gd name="connsiteX1" fmla="*/ 624409 w 12589357"/>
                  <a:gd name="connsiteY1" fmla="*/ 689526 h 2262197"/>
                  <a:gd name="connsiteX2" fmla="*/ 1481210 w 12589357"/>
                  <a:gd name="connsiteY2" fmla="*/ 597083 h 2262197"/>
                  <a:gd name="connsiteX3" fmla="*/ 8832538 w 12589357"/>
                  <a:gd name="connsiteY3" fmla="*/ 537465 h 2262197"/>
                  <a:gd name="connsiteX4" fmla="*/ 9192014 w 12589357"/>
                  <a:gd name="connsiteY4" fmla="*/ 1016825 h 2262197"/>
                  <a:gd name="connsiteX5" fmla="*/ 9762010 w 12589357"/>
                  <a:gd name="connsiteY5" fmla="*/ 1843657 h 2262197"/>
                  <a:gd name="connsiteX6" fmla="*/ 10693410 w 12589357"/>
                  <a:gd name="connsiteY6" fmla="*/ 2262196 h 2262197"/>
                  <a:gd name="connsiteX7" fmla="*/ 11739444 w 12589357"/>
                  <a:gd name="connsiteY7" fmla="*/ 1843659 h 2262197"/>
                  <a:gd name="connsiteX8" fmla="*/ 12030375 w 12589357"/>
                  <a:gd name="connsiteY8" fmla="*/ 1197924 h 2262197"/>
                  <a:gd name="connsiteX9" fmla="*/ 12341271 w 12589357"/>
                  <a:gd name="connsiteY9" fmla="*/ 751817 h 2262197"/>
                  <a:gd name="connsiteX10" fmla="*/ 12589357 w 12589357"/>
                  <a:gd name="connsiteY10" fmla="*/ 451503 h 2262197"/>
                  <a:gd name="connsiteX11" fmla="*/ 12589357 w 12589357"/>
                  <a:gd name="connsiteY11" fmla="*/ 13121 h 2262197"/>
                  <a:gd name="connsiteX12" fmla="*/ 11983041 w 12589357"/>
                  <a:gd name="connsiteY12" fmla="*/ 187696 h 2262197"/>
                  <a:gd name="connsiteX13" fmla="*/ 11603316 w 12589357"/>
                  <a:gd name="connsiteY13" fmla="*/ 799581 h 2262197"/>
                  <a:gd name="connsiteX14" fmla="*/ 11146571 w 12589357"/>
                  <a:gd name="connsiteY14" fmla="*/ 1413742 h 2262197"/>
                  <a:gd name="connsiteX15" fmla="*/ 10578776 w 12589357"/>
                  <a:gd name="connsiteY15" fmla="*/ 1370525 h 2262197"/>
                  <a:gd name="connsiteX16" fmla="*/ 10071879 w 12589357"/>
                  <a:gd name="connsiteY16" fmla="*/ 810956 h 2262197"/>
                  <a:gd name="connsiteX17" fmla="*/ 9659914 w 12589357"/>
                  <a:gd name="connsiteY17" fmla="*/ 299156 h 2262197"/>
                  <a:gd name="connsiteX18" fmla="*/ 8767043 w 12589357"/>
                  <a:gd name="connsiteY18" fmla="*/ 212886 h 2262197"/>
                  <a:gd name="connsiteX0" fmla="*/ 8142648 w 11964962"/>
                  <a:gd name="connsiteY0" fmla="*/ 212886 h 2262197"/>
                  <a:gd name="connsiteX1" fmla="*/ 14 w 11964962"/>
                  <a:gd name="connsiteY1" fmla="*/ 689526 h 2262197"/>
                  <a:gd name="connsiteX2" fmla="*/ 8208143 w 11964962"/>
                  <a:gd name="connsiteY2" fmla="*/ 537465 h 2262197"/>
                  <a:gd name="connsiteX3" fmla="*/ 8567619 w 11964962"/>
                  <a:gd name="connsiteY3" fmla="*/ 1016825 h 2262197"/>
                  <a:gd name="connsiteX4" fmla="*/ 9137615 w 11964962"/>
                  <a:gd name="connsiteY4" fmla="*/ 1843657 h 2262197"/>
                  <a:gd name="connsiteX5" fmla="*/ 10069015 w 11964962"/>
                  <a:gd name="connsiteY5" fmla="*/ 2262196 h 2262197"/>
                  <a:gd name="connsiteX6" fmla="*/ 11115049 w 11964962"/>
                  <a:gd name="connsiteY6" fmla="*/ 1843659 h 2262197"/>
                  <a:gd name="connsiteX7" fmla="*/ 11405980 w 11964962"/>
                  <a:gd name="connsiteY7" fmla="*/ 1197924 h 2262197"/>
                  <a:gd name="connsiteX8" fmla="*/ 11716876 w 11964962"/>
                  <a:gd name="connsiteY8" fmla="*/ 751817 h 2262197"/>
                  <a:gd name="connsiteX9" fmla="*/ 11964962 w 11964962"/>
                  <a:gd name="connsiteY9" fmla="*/ 451503 h 2262197"/>
                  <a:gd name="connsiteX10" fmla="*/ 11964962 w 11964962"/>
                  <a:gd name="connsiteY10" fmla="*/ 13121 h 2262197"/>
                  <a:gd name="connsiteX11" fmla="*/ 11358646 w 11964962"/>
                  <a:gd name="connsiteY11" fmla="*/ 187696 h 2262197"/>
                  <a:gd name="connsiteX12" fmla="*/ 10978921 w 11964962"/>
                  <a:gd name="connsiteY12" fmla="*/ 799581 h 2262197"/>
                  <a:gd name="connsiteX13" fmla="*/ 10522176 w 11964962"/>
                  <a:gd name="connsiteY13" fmla="*/ 1413742 h 2262197"/>
                  <a:gd name="connsiteX14" fmla="*/ 9954381 w 11964962"/>
                  <a:gd name="connsiteY14" fmla="*/ 1370525 h 2262197"/>
                  <a:gd name="connsiteX15" fmla="*/ 9447484 w 11964962"/>
                  <a:gd name="connsiteY15" fmla="*/ 810956 h 2262197"/>
                  <a:gd name="connsiteX16" fmla="*/ 9035519 w 11964962"/>
                  <a:gd name="connsiteY16" fmla="*/ 299156 h 2262197"/>
                  <a:gd name="connsiteX17" fmla="*/ 8142648 w 11964962"/>
                  <a:gd name="connsiteY17" fmla="*/ 212886 h 2262197"/>
                  <a:gd name="connsiteX0" fmla="*/ 60187 w 3882501"/>
                  <a:gd name="connsiteY0" fmla="*/ 212886 h 2262197"/>
                  <a:gd name="connsiteX1" fmla="*/ 125682 w 3882501"/>
                  <a:gd name="connsiteY1" fmla="*/ 537465 h 2262197"/>
                  <a:gd name="connsiteX2" fmla="*/ 485158 w 3882501"/>
                  <a:gd name="connsiteY2" fmla="*/ 1016825 h 2262197"/>
                  <a:gd name="connsiteX3" fmla="*/ 1055154 w 3882501"/>
                  <a:gd name="connsiteY3" fmla="*/ 1843657 h 2262197"/>
                  <a:gd name="connsiteX4" fmla="*/ 1986554 w 3882501"/>
                  <a:gd name="connsiteY4" fmla="*/ 2262196 h 2262197"/>
                  <a:gd name="connsiteX5" fmla="*/ 3032588 w 3882501"/>
                  <a:gd name="connsiteY5" fmla="*/ 1843659 h 2262197"/>
                  <a:gd name="connsiteX6" fmla="*/ 3323519 w 3882501"/>
                  <a:gd name="connsiteY6" fmla="*/ 1197924 h 2262197"/>
                  <a:gd name="connsiteX7" fmla="*/ 3634415 w 3882501"/>
                  <a:gd name="connsiteY7" fmla="*/ 751817 h 2262197"/>
                  <a:gd name="connsiteX8" fmla="*/ 3882501 w 3882501"/>
                  <a:gd name="connsiteY8" fmla="*/ 451503 h 2262197"/>
                  <a:gd name="connsiteX9" fmla="*/ 3882501 w 3882501"/>
                  <a:gd name="connsiteY9" fmla="*/ 13121 h 2262197"/>
                  <a:gd name="connsiteX10" fmla="*/ 3276185 w 3882501"/>
                  <a:gd name="connsiteY10" fmla="*/ 187696 h 2262197"/>
                  <a:gd name="connsiteX11" fmla="*/ 2896460 w 3882501"/>
                  <a:gd name="connsiteY11" fmla="*/ 799581 h 2262197"/>
                  <a:gd name="connsiteX12" fmla="*/ 2439715 w 3882501"/>
                  <a:gd name="connsiteY12" fmla="*/ 1413742 h 2262197"/>
                  <a:gd name="connsiteX13" fmla="*/ 1871920 w 3882501"/>
                  <a:gd name="connsiteY13" fmla="*/ 1370525 h 2262197"/>
                  <a:gd name="connsiteX14" fmla="*/ 1365023 w 3882501"/>
                  <a:gd name="connsiteY14" fmla="*/ 810956 h 2262197"/>
                  <a:gd name="connsiteX15" fmla="*/ 953058 w 3882501"/>
                  <a:gd name="connsiteY15" fmla="*/ 299156 h 2262197"/>
                  <a:gd name="connsiteX16" fmla="*/ 60187 w 3882501"/>
                  <a:gd name="connsiteY16" fmla="*/ 212886 h 22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2501" h="2262197">
                    <a:moveTo>
                      <a:pt x="60187" y="212886"/>
                    </a:moveTo>
                    <a:cubicBezTo>
                      <a:pt x="-77709" y="252604"/>
                      <a:pt x="54854" y="403475"/>
                      <a:pt x="125682" y="537465"/>
                    </a:cubicBezTo>
                    <a:cubicBezTo>
                      <a:pt x="196510" y="671455"/>
                      <a:pt x="330246" y="799126"/>
                      <a:pt x="485158" y="1016825"/>
                    </a:cubicBezTo>
                    <a:cubicBezTo>
                      <a:pt x="640070" y="1234524"/>
                      <a:pt x="804921" y="1636095"/>
                      <a:pt x="1055154" y="1843657"/>
                    </a:cubicBezTo>
                    <a:cubicBezTo>
                      <a:pt x="1305387" y="2051219"/>
                      <a:pt x="1656982" y="2262196"/>
                      <a:pt x="1986554" y="2262196"/>
                    </a:cubicBezTo>
                    <a:cubicBezTo>
                      <a:pt x="2316126" y="2262196"/>
                      <a:pt x="2829591" y="1940712"/>
                      <a:pt x="3032588" y="1843659"/>
                    </a:cubicBezTo>
                    <a:cubicBezTo>
                      <a:pt x="3235585" y="1746606"/>
                      <a:pt x="3211274" y="1358667"/>
                      <a:pt x="3323519" y="1197924"/>
                    </a:cubicBezTo>
                    <a:cubicBezTo>
                      <a:pt x="3435765" y="1037181"/>
                      <a:pt x="3538139" y="932283"/>
                      <a:pt x="3634415" y="751817"/>
                    </a:cubicBezTo>
                    <a:lnTo>
                      <a:pt x="3882501" y="451503"/>
                    </a:lnTo>
                    <a:lnTo>
                      <a:pt x="3882501" y="13121"/>
                    </a:lnTo>
                    <a:cubicBezTo>
                      <a:pt x="3786225" y="-61176"/>
                      <a:pt x="3875340" y="205082"/>
                      <a:pt x="3276185" y="187696"/>
                    </a:cubicBezTo>
                    <a:cubicBezTo>
                      <a:pt x="3065573" y="252428"/>
                      <a:pt x="3214987" y="695704"/>
                      <a:pt x="2896460" y="799581"/>
                    </a:cubicBezTo>
                    <a:cubicBezTo>
                      <a:pt x="2760034" y="907249"/>
                      <a:pt x="2694954" y="1411846"/>
                      <a:pt x="2439715" y="1413742"/>
                    </a:cubicBezTo>
                    <a:cubicBezTo>
                      <a:pt x="2291945" y="1485773"/>
                      <a:pt x="2051035" y="1470989"/>
                      <a:pt x="1871920" y="1370525"/>
                    </a:cubicBezTo>
                    <a:cubicBezTo>
                      <a:pt x="1692805" y="1270061"/>
                      <a:pt x="1518167" y="989518"/>
                      <a:pt x="1365023" y="810956"/>
                    </a:cubicBezTo>
                    <a:cubicBezTo>
                      <a:pt x="1211879" y="632395"/>
                      <a:pt x="969025" y="313533"/>
                      <a:pt x="953058" y="299156"/>
                    </a:cubicBezTo>
                    <a:cubicBezTo>
                      <a:pt x="937091" y="284779"/>
                      <a:pt x="1566104" y="147824"/>
                      <a:pt x="60187" y="212886"/>
                    </a:cubicBezTo>
                    <a:close/>
                  </a:path>
                </a:pathLst>
              </a:custGeom>
              <a:solidFill>
                <a:srgbClr val="E3D16D">
                  <a:alpha val="80000"/>
                </a:srgbClr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47" name="!!Group 501">
                <a:extLst>
                  <a:ext uri="{FF2B5EF4-FFF2-40B4-BE49-F238E27FC236}">
                    <a16:creationId xmlns:a16="http://schemas.microsoft.com/office/drawing/2014/main" id="{D3E3FDB9-3572-3B05-58E0-291A9462D837}"/>
                  </a:ext>
                </a:extLst>
              </p:cNvPr>
              <p:cNvGrpSpPr/>
              <p:nvPr/>
            </p:nvGrpSpPr>
            <p:grpSpPr>
              <a:xfrm rot="16200000">
                <a:off x="8062231" y="1388141"/>
                <a:ext cx="226507" cy="425029"/>
                <a:chOff x="5661453" y="2606543"/>
                <a:chExt cx="275343" cy="516667"/>
              </a:xfrm>
            </p:grpSpPr>
            <p:sp>
              <p:nvSpPr>
                <p:cNvPr id="855" name="Freeform: Shape 854">
                  <a:extLst>
                    <a:ext uri="{FF2B5EF4-FFF2-40B4-BE49-F238E27FC236}">
                      <a16:creationId xmlns:a16="http://schemas.microsoft.com/office/drawing/2014/main" id="{2756BE03-D0A6-2860-AA77-A4278D5F7B0F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6" name="Freeform: Shape 855">
                  <a:extLst>
                    <a:ext uri="{FF2B5EF4-FFF2-40B4-BE49-F238E27FC236}">
                      <a16:creationId xmlns:a16="http://schemas.microsoft.com/office/drawing/2014/main" id="{120C849A-FB3A-13D2-DB0F-D0500EADC10B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7" name="Freeform: Shape 856">
                  <a:extLst>
                    <a:ext uri="{FF2B5EF4-FFF2-40B4-BE49-F238E27FC236}">
                      <a16:creationId xmlns:a16="http://schemas.microsoft.com/office/drawing/2014/main" id="{4FB33FD7-2219-FA64-43E2-CF176F19FF5A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8" name="Freeform: Shape 857">
                  <a:extLst>
                    <a:ext uri="{FF2B5EF4-FFF2-40B4-BE49-F238E27FC236}">
                      <a16:creationId xmlns:a16="http://schemas.microsoft.com/office/drawing/2014/main" id="{908FFBB6-3159-D9D2-7986-BC0465A1E780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9" name="Freeform: Shape 858">
                  <a:extLst>
                    <a:ext uri="{FF2B5EF4-FFF2-40B4-BE49-F238E27FC236}">
                      <a16:creationId xmlns:a16="http://schemas.microsoft.com/office/drawing/2014/main" id="{B851BF47-07F1-5A6A-47BB-F7241007981C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0" name="Freeform: Shape 859">
                  <a:extLst>
                    <a:ext uri="{FF2B5EF4-FFF2-40B4-BE49-F238E27FC236}">
                      <a16:creationId xmlns:a16="http://schemas.microsoft.com/office/drawing/2014/main" id="{AE0BF1F0-0F37-1494-05FC-EFFA31F26FE7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1" name="Freeform: Shape 860">
                  <a:extLst>
                    <a:ext uri="{FF2B5EF4-FFF2-40B4-BE49-F238E27FC236}">
                      <a16:creationId xmlns:a16="http://schemas.microsoft.com/office/drawing/2014/main" id="{C9659EB5-1306-0121-85A0-85ECD493DDD5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2" name="Freeform: Shape 861">
                  <a:extLst>
                    <a:ext uri="{FF2B5EF4-FFF2-40B4-BE49-F238E27FC236}">
                      <a16:creationId xmlns:a16="http://schemas.microsoft.com/office/drawing/2014/main" id="{450ECDFA-073A-6786-C7D7-EBE41B190763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3" name="Freeform: Shape 862">
                  <a:extLst>
                    <a:ext uri="{FF2B5EF4-FFF2-40B4-BE49-F238E27FC236}">
                      <a16:creationId xmlns:a16="http://schemas.microsoft.com/office/drawing/2014/main" id="{0F0E9409-1FE8-A229-FD8D-CCBA03CCF637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4" name="Rectangle: Rounded Corners 863">
                  <a:extLst>
                    <a:ext uri="{FF2B5EF4-FFF2-40B4-BE49-F238E27FC236}">
                      <a16:creationId xmlns:a16="http://schemas.microsoft.com/office/drawing/2014/main" id="{5B126C0D-7D10-5F29-6878-DD3DBA33E04F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5" name="Oval 864">
                  <a:extLst>
                    <a:ext uri="{FF2B5EF4-FFF2-40B4-BE49-F238E27FC236}">
                      <a16:creationId xmlns:a16="http://schemas.microsoft.com/office/drawing/2014/main" id="{5ABFB8B0-406C-B003-DA6C-F4B1D5F721FF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8" name="!!Group 525">
                <a:extLst>
                  <a:ext uri="{FF2B5EF4-FFF2-40B4-BE49-F238E27FC236}">
                    <a16:creationId xmlns:a16="http://schemas.microsoft.com/office/drawing/2014/main" id="{2C6B6D77-A90C-7ADB-6834-7E64F3393151}"/>
                  </a:ext>
                </a:extLst>
              </p:cNvPr>
              <p:cNvGrpSpPr/>
              <p:nvPr/>
            </p:nvGrpSpPr>
            <p:grpSpPr>
              <a:xfrm rot="17916383">
                <a:off x="7797823" y="1734796"/>
                <a:ext cx="226507" cy="425029"/>
                <a:chOff x="5661453" y="2606543"/>
                <a:chExt cx="275343" cy="516667"/>
              </a:xfrm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id="{9A00C9E9-4FAA-AC93-E998-CDA8492EE4B7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id="{20FC5F0D-C64D-8224-0B3B-5954FCBFB15B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id="{4C8C2B8C-4FB3-E128-662A-94073B051F74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7" name="Freeform: Shape 846">
                  <a:extLst>
                    <a:ext uri="{FF2B5EF4-FFF2-40B4-BE49-F238E27FC236}">
                      <a16:creationId xmlns:a16="http://schemas.microsoft.com/office/drawing/2014/main" id="{7A9AAF56-445F-EEB6-011A-CC327A89E33A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8" name="Freeform: Shape 847">
                  <a:extLst>
                    <a:ext uri="{FF2B5EF4-FFF2-40B4-BE49-F238E27FC236}">
                      <a16:creationId xmlns:a16="http://schemas.microsoft.com/office/drawing/2014/main" id="{47C19F58-96BC-B043-4EEB-2187698EC89F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E5527E05-50AE-C3DB-6D07-D32B5801255D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0" name="Freeform: Shape 849">
                  <a:extLst>
                    <a:ext uri="{FF2B5EF4-FFF2-40B4-BE49-F238E27FC236}">
                      <a16:creationId xmlns:a16="http://schemas.microsoft.com/office/drawing/2014/main" id="{5F089524-170C-CA98-7493-EBC2E926EC6B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1" name="Freeform: Shape 850">
                  <a:extLst>
                    <a:ext uri="{FF2B5EF4-FFF2-40B4-BE49-F238E27FC236}">
                      <a16:creationId xmlns:a16="http://schemas.microsoft.com/office/drawing/2014/main" id="{7B134275-9C68-B454-F4EA-F59CB30B6299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2" name="Freeform: Shape 851">
                  <a:extLst>
                    <a:ext uri="{FF2B5EF4-FFF2-40B4-BE49-F238E27FC236}">
                      <a16:creationId xmlns:a16="http://schemas.microsoft.com/office/drawing/2014/main" id="{33286D68-41E7-865F-F43C-1317EC77D8F5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3" name="Rectangle: Rounded Corners 852">
                  <a:extLst>
                    <a:ext uri="{FF2B5EF4-FFF2-40B4-BE49-F238E27FC236}">
                      <a16:creationId xmlns:a16="http://schemas.microsoft.com/office/drawing/2014/main" id="{11B286B7-614B-91AD-3BCD-E599DD53BCC3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4" name="Oval 853">
                  <a:extLst>
                    <a:ext uri="{FF2B5EF4-FFF2-40B4-BE49-F238E27FC236}">
                      <a16:creationId xmlns:a16="http://schemas.microsoft.com/office/drawing/2014/main" id="{29A7B29D-D283-8A2F-79C5-143D394412F2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9" name="!!Group 549">
                <a:extLst>
                  <a:ext uri="{FF2B5EF4-FFF2-40B4-BE49-F238E27FC236}">
                    <a16:creationId xmlns:a16="http://schemas.microsoft.com/office/drawing/2014/main" id="{BBAF023A-B5D7-AF2E-A557-0009337BE760}"/>
                  </a:ext>
                </a:extLst>
              </p:cNvPr>
              <p:cNvGrpSpPr/>
              <p:nvPr/>
            </p:nvGrpSpPr>
            <p:grpSpPr>
              <a:xfrm rot="15134364">
                <a:off x="7671597" y="2340614"/>
                <a:ext cx="226507" cy="425029"/>
                <a:chOff x="5661453" y="2606543"/>
                <a:chExt cx="275343" cy="516667"/>
              </a:xfrm>
            </p:grpSpPr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id="{E0F35194-12A2-A969-E48A-94F4D40E5714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id="{B78CAEAB-8606-056B-44C9-A508D1D4BB9C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id="{AF876FA1-C6CB-2F91-83AD-73131B713900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id="{8E757F63-8EFC-7C10-66BE-A48BE82328BA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id="{38AB4509-49BF-A0B9-607E-77A2AEF46721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id="{A9376A13-517E-8EAF-5077-F43993B6897C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id="{6DFFEDE2-A90C-2845-88FD-29637B8F7B08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id="{79ACB090-1596-D67D-7D5F-CD01B6325324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id="{FAEB8C27-C3A8-CEF1-49B8-BA17B8941C5D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2" name="Rectangle: Rounded Corners 841">
                  <a:extLst>
                    <a:ext uri="{FF2B5EF4-FFF2-40B4-BE49-F238E27FC236}">
                      <a16:creationId xmlns:a16="http://schemas.microsoft.com/office/drawing/2014/main" id="{19FDB6E0-CDA8-1CBF-BFC3-6036CFF9A73C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3" name="Oval 842">
                  <a:extLst>
                    <a:ext uri="{FF2B5EF4-FFF2-40B4-BE49-F238E27FC236}">
                      <a16:creationId xmlns:a16="http://schemas.microsoft.com/office/drawing/2014/main" id="{3CBB8A97-C03B-762A-3E36-0A00643FB9FD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0" name="!!Group 561">
                <a:extLst>
                  <a:ext uri="{FF2B5EF4-FFF2-40B4-BE49-F238E27FC236}">
                    <a16:creationId xmlns:a16="http://schemas.microsoft.com/office/drawing/2014/main" id="{75B91158-BDD0-3046-88A1-FCD9018A2AAC}"/>
                  </a:ext>
                </a:extLst>
              </p:cNvPr>
              <p:cNvGrpSpPr/>
              <p:nvPr/>
            </p:nvGrpSpPr>
            <p:grpSpPr>
              <a:xfrm rot="16026063">
                <a:off x="7589848" y="2131647"/>
                <a:ext cx="226507" cy="425029"/>
                <a:chOff x="5661453" y="2606543"/>
                <a:chExt cx="275343" cy="516667"/>
              </a:xfrm>
            </p:grpSpPr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id="{1A88247F-A2A4-5490-BFF2-8E8BAC2B44C6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id="{25A164C6-2B8F-D19F-9874-5777533D1A8E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id="{8B26C641-5D01-BA96-E4FB-C3F5CBF0A9D4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id="{E70DFCA5-5286-ACAD-60DE-304D849834E3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id="{A437A3E6-3D6D-9D64-9C38-EAB53BAED505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id="{BD57BE70-3030-ADD8-48CF-92C0BF75C2FE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id="{CB32437E-821C-2A52-B3A6-FA5BF0E16624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id="{C16CBD51-AE80-7D60-98CD-4A21B4E44892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D93F94F7-A3FC-8782-AF97-35D0607257B2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1" name="Rectangle: Rounded Corners 830">
                  <a:extLst>
                    <a:ext uri="{FF2B5EF4-FFF2-40B4-BE49-F238E27FC236}">
                      <a16:creationId xmlns:a16="http://schemas.microsoft.com/office/drawing/2014/main" id="{D5B57152-44A9-9F80-8F57-20659B66A4F8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2" name="Oval 831">
                  <a:extLst>
                    <a:ext uri="{FF2B5EF4-FFF2-40B4-BE49-F238E27FC236}">
                      <a16:creationId xmlns:a16="http://schemas.microsoft.com/office/drawing/2014/main" id="{A91F4BD0-3594-2093-78B2-96B8D288F761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1" name="!!Group 573">
                <a:extLst>
                  <a:ext uri="{FF2B5EF4-FFF2-40B4-BE49-F238E27FC236}">
                    <a16:creationId xmlns:a16="http://schemas.microsoft.com/office/drawing/2014/main" id="{8EC8CFEA-ABB3-8121-91F4-558032693152}"/>
                  </a:ext>
                </a:extLst>
              </p:cNvPr>
              <p:cNvGrpSpPr/>
              <p:nvPr/>
            </p:nvGrpSpPr>
            <p:grpSpPr>
              <a:xfrm rot="16798170">
                <a:off x="7642986" y="1928193"/>
                <a:ext cx="226507" cy="425029"/>
                <a:chOff x="5661453" y="2606543"/>
                <a:chExt cx="275343" cy="516667"/>
              </a:xfrm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4DC5DD0A-B85F-A163-DB7C-7FB05506C582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id="{3683BECA-EF2B-FB07-B92D-F301A30676F4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id="{E78EC6D9-1C6D-E6E0-5729-A54120B85B34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id="{696409AF-9172-C5B5-131A-DD36517809D6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id="{44604015-1B9C-C674-AA94-D72A6815DDAD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id="{15C44CCC-76AD-1F21-E8FA-EE56B52D9C07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id="{71518610-B8F2-AFD9-3A8D-2A33BFF95E6C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id="{7B0920B2-DA25-7BFC-E475-BD2186A6BCF2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id="{54918846-F1A4-478A-A32C-1E65729D9BA2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0" name="Rectangle: Rounded Corners 819">
                  <a:extLst>
                    <a:ext uri="{FF2B5EF4-FFF2-40B4-BE49-F238E27FC236}">
                      <a16:creationId xmlns:a16="http://schemas.microsoft.com/office/drawing/2014/main" id="{E0238E20-AF6A-89F8-3852-B5993141E451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1" name="Oval 820">
                  <a:extLst>
                    <a:ext uri="{FF2B5EF4-FFF2-40B4-BE49-F238E27FC236}">
                      <a16:creationId xmlns:a16="http://schemas.microsoft.com/office/drawing/2014/main" id="{3A079565-9526-D893-EFDC-0B1752941680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2" name="!!Group 585">
                <a:extLst>
                  <a:ext uri="{FF2B5EF4-FFF2-40B4-BE49-F238E27FC236}">
                    <a16:creationId xmlns:a16="http://schemas.microsoft.com/office/drawing/2014/main" id="{B632B414-E6C7-7515-EBB7-9BF042EADA3C}"/>
                  </a:ext>
                </a:extLst>
              </p:cNvPr>
              <p:cNvGrpSpPr/>
              <p:nvPr/>
            </p:nvGrpSpPr>
            <p:grpSpPr>
              <a:xfrm rot="16428058">
                <a:off x="8069272" y="1160912"/>
                <a:ext cx="226507" cy="425029"/>
                <a:chOff x="5661453" y="2606543"/>
                <a:chExt cx="275343" cy="516667"/>
              </a:xfrm>
            </p:grpSpPr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id="{CB484A1B-3CE0-BADF-55B1-C0EEF37CE06D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id="{9DEC4BA1-E2B0-01AF-A37F-8AB24C12857B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id="{0CE61BA7-0AB2-5958-E64C-498AF290B584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id="{7F348B69-A529-3F83-ACA1-A3AB0C4D145D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id="{7947B4CE-B377-ABFD-C7D5-1C56AE34C236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id="{5D7FBD03-E2A7-1467-D64D-FA2A56045237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id="{CBE35941-180E-E87F-1292-62C570ECC311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id="{B09C6500-B444-B519-AF4A-8EF48A8183DF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id="{9FC0A811-80DB-4BFB-D34D-8B612085F804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9" name="Rectangle: Rounded Corners 808">
                  <a:extLst>
                    <a:ext uri="{FF2B5EF4-FFF2-40B4-BE49-F238E27FC236}">
                      <a16:creationId xmlns:a16="http://schemas.microsoft.com/office/drawing/2014/main" id="{2ACC7327-922D-7E3D-B260-424625CA6626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0" name="Oval 809">
                  <a:extLst>
                    <a:ext uri="{FF2B5EF4-FFF2-40B4-BE49-F238E27FC236}">
                      <a16:creationId xmlns:a16="http://schemas.microsoft.com/office/drawing/2014/main" id="{505BB433-6C0A-122D-741A-DAC6A64A026E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3" name="!!Group 621">
                <a:extLst>
                  <a:ext uri="{FF2B5EF4-FFF2-40B4-BE49-F238E27FC236}">
                    <a16:creationId xmlns:a16="http://schemas.microsoft.com/office/drawing/2014/main" id="{3C947086-7E65-933F-9DBB-194C658573F0}"/>
                  </a:ext>
                </a:extLst>
              </p:cNvPr>
              <p:cNvGrpSpPr/>
              <p:nvPr/>
            </p:nvGrpSpPr>
            <p:grpSpPr>
              <a:xfrm rot="15389795">
                <a:off x="7813488" y="2513898"/>
                <a:ext cx="226507" cy="425029"/>
                <a:chOff x="5661453" y="2606543"/>
                <a:chExt cx="275343" cy="516667"/>
              </a:xfrm>
            </p:grpSpPr>
            <p:sp>
              <p:nvSpPr>
                <p:cNvPr id="789" name="Freeform: Shape 788">
                  <a:extLst>
                    <a:ext uri="{FF2B5EF4-FFF2-40B4-BE49-F238E27FC236}">
                      <a16:creationId xmlns:a16="http://schemas.microsoft.com/office/drawing/2014/main" id="{B098A30A-6051-3336-AC11-E3BB68CFB339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0" name="Freeform: Shape 789">
                  <a:extLst>
                    <a:ext uri="{FF2B5EF4-FFF2-40B4-BE49-F238E27FC236}">
                      <a16:creationId xmlns:a16="http://schemas.microsoft.com/office/drawing/2014/main" id="{2B81F9BD-3DDD-C63B-4825-1AF967529EBA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1" name="Freeform: Shape 790">
                  <a:extLst>
                    <a:ext uri="{FF2B5EF4-FFF2-40B4-BE49-F238E27FC236}">
                      <a16:creationId xmlns:a16="http://schemas.microsoft.com/office/drawing/2014/main" id="{8B4BFBD2-6DF7-106D-2189-2B13FB7FE27E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E64BB7A2-CE2F-20E0-CD9D-568634E093B7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3" name="Freeform: Shape 792">
                  <a:extLst>
                    <a:ext uri="{FF2B5EF4-FFF2-40B4-BE49-F238E27FC236}">
                      <a16:creationId xmlns:a16="http://schemas.microsoft.com/office/drawing/2014/main" id="{A9E521F6-8F61-E561-E8B2-A9BCD7AD4C57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4" name="Freeform: Shape 793">
                  <a:extLst>
                    <a:ext uri="{FF2B5EF4-FFF2-40B4-BE49-F238E27FC236}">
                      <a16:creationId xmlns:a16="http://schemas.microsoft.com/office/drawing/2014/main" id="{F448BD7B-6D42-6DBD-9FCE-DB5DCCDC91AB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5" name="Freeform: Shape 794">
                  <a:extLst>
                    <a:ext uri="{FF2B5EF4-FFF2-40B4-BE49-F238E27FC236}">
                      <a16:creationId xmlns:a16="http://schemas.microsoft.com/office/drawing/2014/main" id="{C380399F-4539-53CC-2299-F363180A89E3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6" name="Freeform: Shape 795">
                  <a:extLst>
                    <a:ext uri="{FF2B5EF4-FFF2-40B4-BE49-F238E27FC236}">
                      <a16:creationId xmlns:a16="http://schemas.microsoft.com/office/drawing/2014/main" id="{97934E9C-CC90-5549-BFA8-25A696B17CC6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7" name="Freeform: Shape 796">
                  <a:extLst>
                    <a:ext uri="{FF2B5EF4-FFF2-40B4-BE49-F238E27FC236}">
                      <a16:creationId xmlns:a16="http://schemas.microsoft.com/office/drawing/2014/main" id="{E6B51222-7907-D54B-4BCC-1F07B340E083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8" name="Rectangle: Rounded Corners 797">
                  <a:extLst>
                    <a:ext uri="{FF2B5EF4-FFF2-40B4-BE49-F238E27FC236}">
                      <a16:creationId xmlns:a16="http://schemas.microsoft.com/office/drawing/2014/main" id="{863D720D-4383-3535-0A22-ECCD4CABEA0E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9" name="Oval 798">
                  <a:extLst>
                    <a:ext uri="{FF2B5EF4-FFF2-40B4-BE49-F238E27FC236}">
                      <a16:creationId xmlns:a16="http://schemas.microsoft.com/office/drawing/2014/main" id="{39FDBF17-7C51-498E-4B92-7D099A1AD5A6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4" name="!!Group 640">
                <a:extLst>
                  <a:ext uri="{FF2B5EF4-FFF2-40B4-BE49-F238E27FC236}">
                    <a16:creationId xmlns:a16="http://schemas.microsoft.com/office/drawing/2014/main" id="{A6F6CE2F-7482-F125-B291-0A217FB92048}"/>
                  </a:ext>
                </a:extLst>
              </p:cNvPr>
              <p:cNvGrpSpPr/>
              <p:nvPr/>
            </p:nvGrpSpPr>
            <p:grpSpPr>
              <a:xfrm rot="17792089">
                <a:off x="7952396" y="1518944"/>
                <a:ext cx="241131" cy="515285"/>
                <a:chOff x="4423627" y="1973989"/>
                <a:chExt cx="245880" cy="525434"/>
              </a:xfrm>
            </p:grpSpPr>
            <p:sp>
              <p:nvSpPr>
                <p:cNvPr id="784" name="Rectangle: Rounded Corners 783">
                  <a:extLst>
                    <a:ext uri="{FF2B5EF4-FFF2-40B4-BE49-F238E27FC236}">
                      <a16:creationId xmlns:a16="http://schemas.microsoft.com/office/drawing/2014/main" id="{78B3A732-2DEB-4E69-57C6-E9135CDE54BD}"/>
                    </a:ext>
                  </a:extLst>
                </p:cNvPr>
                <p:cNvSpPr/>
                <p:nvPr/>
              </p:nvSpPr>
              <p:spPr>
                <a:xfrm>
                  <a:off x="4423627" y="2125527"/>
                  <a:ext cx="245880" cy="37389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0">
                      <a:srgbClr val="CDBB56">
                        <a:tint val="66000"/>
                        <a:satMod val="160000"/>
                      </a:srgbClr>
                    </a:gs>
                    <a:gs pos="50000">
                      <a:srgbClr val="CDBB56">
                        <a:tint val="44500"/>
                        <a:satMod val="160000"/>
                      </a:srgbClr>
                    </a:gs>
                    <a:gs pos="100000">
                      <a:srgbClr val="CDBB5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5" name="Oval 784">
                  <a:extLst>
                    <a:ext uri="{FF2B5EF4-FFF2-40B4-BE49-F238E27FC236}">
                      <a16:creationId xmlns:a16="http://schemas.microsoft.com/office/drawing/2014/main" id="{E2AAE2C3-6EEC-E797-FED5-93A5D7FF1173}"/>
                    </a:ext>
                  </a:extLst>
                </p:cNvPr>
                <p:cNvSpPr/>
                <p:nvPr/>
              </p:nvSpPr>
              <p:spPr>
                <a:xfrm>
                  <a:off x="4484332" y="2302259"/>
                  <a:ext cx="124470" cy="109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>
                        <a:shade val="30000"/>
                        <a:satMod val="115000"/>
                      </a:srgbClr>
                    </a:gs>
                    <a:gs pos="50000">
                      <a:srgbClr val="C4D600">
                        <a:shade val="67500"/>
                        <a:satMod val="115000"/>
                      </a:srgbClr>
                    </a:gs>
                    <a:gs pos="100000">
                      <a:srgbClr val="C4D6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6" name="Oval 785">
                  <a:extLst>
                    <a:ext uri="{FF2B5EF4-FFF2-40B4-BE49-F238E27FC236}">
                      <a16:creationId xmlns:a16="http://schemas.microsoft.com/office/drawing/2014/main" id="{B6F19F43-322E-23FC-CD84-57BBBAC388F8}"/>
                    </a:ext>
                  </a:extLst>
                </p:cNvPr>
                <p:cNvSpPr/>
                <p:nvPr/>
              </p:nvSpPr>
              <p:spPr>
                <a:xfrm>
                  <a:off x="4505701" y="1973989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Oval 786">
                  <a:extLst>
                    <a:ext uri="{FF2B5EF4-FFF2-40B4-BE49-F238E27FC236}">
                      <a16:creationId xmlns:a16="http://schemas.microsoft.com/office/drawing/2014/main" id="{73A3E656-8A4C-33D3-F136-D4301BC3990D}"/>
                    </a:ext>
                  </a:extLst>
                </p:cNvPr>
                <p:cNvSpPr/>
                <p:nvPr/>
              </p:nvSpPr>
              <p:spPr>
                <a:xfrm>
                  <a:off x="4489535" y="2087624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Oval 787">
                  <a:extLst>
                    <a:ext uri="{FF2B5EF4-FFF2-40B4-BE49-F238E27FC236}">
                      <a16:creationId xmlns:a16="http://schemas.microsoft.com/office/drawing/2014/main" id="{6DBDE08A-5356-53A7-DDCF-650B59A45BAD}"/>
                    </a:ext>
                  </a:extLst>
                </p:cNvPr>
                <p:cNvSpPr/>
                <p:nvPr/>
              </p:nvSpPr>
              <p:spPr>
                <a:xfrm>
                  <a:off x="4572183" y="2046690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5" name="!!Group 676">
                <a:extLst>
                  <a:ext uri="{FF2B5EF4-FFF2-40B4-BE49-F238E27FC236}">
                    <a16:creationId xmlns:a16="http://schemas.microsoft.com/office/drawing/2014/main" id="{E4BDE005-3537-4F24-1D8E-9895FB1B6E3D}"/>
                  </a:ext>
                </a:extLst>
              </p:cNvPr>
              <p:cNvGrpSpPr/>
              <p:nvPr/>
            </p:nvGrpSpPr>
            <p:grpSpPr>
              <a:xfrm rot="16200000">
                <a:off x="8062232" y="5477418"/>
                <a:ext cx="226506" cy="425028"/>
                <a:chOff x="5661453" y="2606543"/>
                <a:chExt cx="275343" cy="516667"/>
              </a:xfrm>
            </p:grpSpPr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BB2A3936-B4FA-E5CF-EBF1-CB7C3DE82A97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id="{E17F88B8-226D-F41B-3358-5FDB4DCB0900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id="{9714D26A-76A1-7679-77E1-64EC22E2C0CC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id="{3804D1A1-456C-12A7-A10B-53E491BFCE99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id="{1D81E42D-C222-8BDE-B50C-297E1401FB5F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id="{F07E9EC5-7880-BC95-872C-79FFEA27FE7C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id="{62AF24F3-269D-508F-539B-C722B9407B26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id="{771507B1-8F37-8753-5C48-602858E1BAF0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1" name="Freeform: Shape 780">
                  <a:extLst>
                    <a:ext uri="{FF2B5EF4-FFF2-40B4-BE49-F238E27FC236}">
                      <a16:creationId xmlns:a16="http://schemas.microsoft.com/office/drawing/2014/main" id="{961AF809-64BD-CD4D-CE26-35D5D04374F2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2" name="Rectangle: Rounded Corners 781">
                  <a:extLst>
                    <a:ext uri="{FF2B5EF4-FFF2-40B4-BE49-F238E27FC236}">
                      <a16:creationId xmlns:a16="http://schemas.microsoft.com/office/drawing/2014/main" id="{8CD361C0-3998-81B1-29DB-D7997B515495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3" name="Oval 782">
                  <a:extLst>
                    <a:ext uri="{FF2B5EF4-FFF2-40B4-BE49-F238E27FC236}">
                      <a16:creationId xmlns:a16="http://schemas.microsoft.com/office/drawing/2014/main" id="{1E53D4C2-27BC-FEAD-AC22-F70CA3E25A68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F74D1B5D-1419-B354-1B42-E2FB61CBB053}"/>
                  </a:ext>
                </a:extLst>
              </p:cNvPr>
              <p:cNvGrpSpPr/>
              <p:nvPr/>
            </p:nvGrpSpPr>
            <p:grpSpPr>
              <a:xfrm rot="7352551">
                <a:off x="8118254" y="4627758"/>
                <a:ext cx="233979" cy="280907"/>
                <a:chOff x="5355743" y="2583505"/>
                <a:chExt cx="193669" cy="232512"/>
              </a:xfrm>
            </p:grpSpPr>
            <p:sp>
              <p:nvSpPr>
                <p:cNvPr id="771" name="Rectangle: Rounded Corners 1170">
                  <a:extLst>
                    <a:ext uri="{FF2B5EF4-FFF2-40B4-BE49-F238E27FC236}">
                      <a16:creationId xmlns:a16="http://schemas.microsoft.com/office/drawing/2014/main" id="{D8B385C1-01FE-BF0D-87E2-0720B9C37B18}"/>
                    </a:ext>
                  </a:extLst>
                </p:cNvPr>
                <p:cNvSpPr/>
                <p:nvPr/>
              </p:nvSpPr>
              <p:spPr>
                <a:xfrm rot="8893282">
                  <a:off x="5355743" y="2583505"/>
                  <a:ext cx="193669" cy="232512"/>
                </a:xfrm>
                <a:custGeom>
                  <a:avLst/>
                  <a:gdLst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0075 w 192688"/>
                    <a:gd name="connsiteY2" fmla="*/ 5940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0075 w 192688"/>
                    <a:gd name="connsiteY2" fmla="*/ 59404 h 274362"/>
                    <a:gd name="connsiteX3" fmla="*/ 154948 w 192688"/>
                    <a:gd name="connsiteY3" fmla="*/ 14928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3577 w 196265"/>
                    <a:gd name="connsiteY0" fmla="*/ 26858 h 232504"/>
                    <a:gd name="connsiteX1" fmla="*/ 25010 w 196265"/>
                    <a:gd name="connsiteY1" fmla="*/ 2290 h 232504"/>
                    <a:gd name="connsiteX2" fmla="*/ 123652 w 196265"/>
                    <a:gd name="connsiteY2" fmla="*/ 17546 h 232504"/>
                    <a:gd name="connsiteX3" fmla="*/ 158525 w 196265"/>
                    <a:gd name="connsiteY3" fmla="*/ 107428 h 232504"/>
                    <a:gd name="connsiteX4" fmla="*/ 196265 w 196265"/>
                    <a:gd name="connsiteY4" fmla="*/ 163788 h 232504"/>
                    <a:gd name="connsiteX5" fmla="*/ 127549 w 196265"/>
                    <a:gd name="connsiteY5" fmla="*/ 232504 h 232504"/>
                    <a:gd name="connsiteX6" fmla="*/ 72293 w 196265"/>
                    <a:gd name="connsiteY6" fmla="*/ 232504 h 232504"/>
                    <a:gd name="connsiteX7" fmla="*/ 3577 w 196265"/>
                    <a:gd name="connsiteY7" fmla="*/ 163788 h 232504"/>
                    <a:gd name="connsiteX8" fmla="*/ 3577 w 196265"/>
                    <a:gd name="connsiteY8" fmla="*/ 26858 h 232504"/>
                    <a:gd name="connsiteX0" fmla="*/ 3577 w 196265"/>
                    <a:gd name="connsiteY0" fmla="*/ 26858 h 232504"/>
                    <a:gd name="connsiteX1" fmla="*/ 25010 w 196265"/>
                    <a:gd name="connsiteY1" fmla="*/ 2290 h 232504"/>
                    <a:gd name="connsiteX2" fmla="*/ 107112 w 196265"/>
                    <a:gd name="connsiteY2" fmla="*/ 44142 h 232504"/>
                    <a:gd name="connsiteX3" fmla="*/ 158525 w 196265"/>
                    <a:gd name="connsiteY3" fmla="*/ 107428 h 232504"/>
                    <a:gd name="connsiteX4" fmla="*/ 196265 w 196265"/>
                    <a:gd name="connsiteY4" fmla="*/ 163788 h 232504"/>
                    <a:gd name="connsiteX5" fmla="*/ 127549 w 196265"/>
                    <a:gd name="connsiteY5" fmla="*/ 232504 h 232504"/>
                    <a:gd name="connsiteX6" fmla="*/ 72293 w 196265"/>
                    <a:gd name="connsiteY6" fmla="*/ 232504 h 232504"/>
                    <a:gd name="connsiteX7" fmla="*/ 3577 w 196265"/>
                    <a:gd name="connsiteY7" fmla="*/ 163788 h 232504"/>
                    <a:gd name="connsiteX8" fmla="*/ 3577 w 196265"/>
                    <a:gd name="connsiteY8" fmla="*/ 26858 h 232504"/>
                    <a:gd name="connsiteX0" fmla="*/ 3577 w 196265"/>
                    <a:gd name="connsiteY0" fmla="*/ 26858 h 232504"/>
                    <a:gd name="connsiteX1" fmla="*/ 25010 w 196265"/>
                    <a:gd name="connsiteY1" fmla="*/ 2290 h 232504"/>
                    <a:gd name="connsiteX2" fmla="*/ 107112 w 196265"/>
                    <a:gd name="connsiteY2" fmla="*/ 44142 h 232504"/>
                    <a:gd name="connsiteX3" fmla="*/ 169618 w 196265"/>
                    <a:gd name="connsiteY3" fmla="*/ 142042 h 232504"/>
                    <a:gd name="connsiteX4" fmla="*/ 196265 w 196265"/>
                    <a:gd name="connsiteY4" fmla="*/ 163788 h 232504"/>
                    <a:gd name="connsiteX5" fmla="*/ 127549 w 196265"/>
                    <a:gd name="connsiteY5" fmla="*/ 232504 h 232504"/>
                    <a:gd name="connsiteX6" fmla="*/ 72293 w 196265"/>
                    <a:gd name="connsiteY6" fmla="*/ 232504 h 232504"/>
                    <a:gd name="connsiteX7" fmla="*/ 3577 w 196265"/>
                    <a:gd name="connsiteY7" fmla="*/ 163788 h 232504"/>
                    <a:gd name="connsiteX8" fmla="*/ 3577 w 196265"/>
                    <a:gd name="connsiteY8" fmla="*/ 26858 h 232504"/>
                    <a:gd name="connsiteX0" fmla="*/ 3577 w 193669"/>
                    <a:gd name="connsiteY0" fmla="*/ 26858 h 232512"/>
                    <a:gd name="connsiteX1" fmla="*/ 25010 w 193669"/>
                    <a:gd name="connsiteY1" fmla="*/ 2290 h 232512"/>
                    <a:gd name="connsiteX2" fmla="*/ 107112 w 193669"/>
                    <a:gd name="connsiteY2" fmla="*/ 44142 h 232512"/>
                    <a:gd name="connsiteX3" fmla="*/ 169618 w 193669"/>
                    <a:gd name="connsiteY3" fmla="*/ 142042 h 232512"/>
                    <a:gd name="connsiteX4" fmla="*/ 193669 w 193669"/>
                    <a:gd name="connsiteY4" fmla="*/ 196073 h 232512"/>
                    <a:gd name="connsiteX5" fmla="*/ 127549 w 193669"/>
                    <a:gd name="connsiteY5" fmla="*/ 232504 h 232512"/>
                    <a:gd name="connsiteX6" fmla="*/ 72293 w 193669"/>
                    <a:gd name="connsiteY6" fmla="*/ 232504 h 232512"/>
                    <a:gd name="connsiteX7" fmla="*/ 3577 w 193669"/>
                    <a:gd name="connsiteY7" fmla="*/ 163788 h 232512"/>
                    <a:gd name="connsiteX8" fmla="*/ 3577 w 193669"/>
                    <a:gd name="connsiteY8" fmla="*/ 26858 h 23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669" h="232512">
                      <a:moveTo>
                        <a:pt x="3577" y="26858"/>
                      </a:moveTo>
                      <a:cubicBezTo>
                        <a:pt x="3577" y="-11093"/>
                        <a:pt x="-12941" y="2290"/>
                        <a:pt x="25010" y="2290"/>
                      </a:cubicBezTo>
                      <a:cubicBezTo>
                        <a:pt x="43429" y="2290"/>
                        <a:pt x="88693" y="44142"/>
                        <a:pt x="107112" y="44142"/>
                      </a:cubicBezTo>
                      <a:cubicBezTo>
                        <a:pt x="145063" y="44142"/>
                        <a:pt x="169618" y="104091"/>
                        <a:pt x="169618" y="142042"/>
                      </a:cubicBezTo>
                      <a:lnTo>
                        <a:pt x="193669" y="196073"/>
                      </a:lnTo>
                      <a:cubicBezTo>
                        <a:pt x="193669" y="234024"/>
                        <a:pt x="165500" y="232504"/>
                        <a:pt x="127549" y="232504"/>
                      </a:cubicBezTo>
                      <a:lnTo>
                        <a:pt x="72293" y="232504"/>
                      </a:lnTo>
                      <a:cubicBezTo>
                        <a:pt x="34342" y="232504"/>
                        <a:pt x="3577" y="201739"/>
                        <a:pt x="3577" y="163788"/>
                      </a:cubicBezTo>
                      <a:lnTo>
                        <a:pt x="3577" y="26858"/>
                      </a:ln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2" name="Oval 771">
                  <a:extLst>
                    <a:ext uri="{FF2B5EF4-FFF2-40B4-BE49-F238E27FC236}">
                      <a16:creationId xmlns:a16="http://schemas.microsoft.com/office/drawing/2014/main" id="{F1AE5FA3-574C-C1AE-36A6-B67EA038EFE5}"/>
                    </a:ext>
                  </a:extLst>
                </p:cNvPr>
                <p:cNvSpPr/>
                <p:nvPr/>
              </p:nvSpPr>
              <p:spPr>
                <a:xfrm rot="8893282">
                  <a:off x="5389584" y="2641444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7" name="Group 656">
                <a:extLst>
                  <a:ext uri="{FF2B5EF4-FFF2-40B4-BE49-F238E27FC236}">
                    <a16:creationId xmlns:a16="http://schemas.microsoft.com/office/drawing/2014/main" id="{F7E248E8-75F6-1340-3E20-AE0AB52D4102}"/>
                  </a:ext>
                </a:extLst>
              </p:cNvPr>
              <p:cNvGrpSpPr/>
              <p:nvPr/>
            </p:nvGrpSpPr>
            <p:grpSpPr>
              <a:xfrm rot="8352972">
                <a:off x="8067209" y="4373846"/>
                <a:ext cx="310319" cy="234914"/>
                <a:chOff x="5064239" y="2904644"/>
                <a:chExt cx="254540" cy="192688"/>
              </a:xfrm>
            </p:grpSpPr>
            <p:sp>
              <p:nvSpPr>
                <p:cNvPr id="769" name="Rectangle: Rounded Corners 1176">
                  <a:extLst>
                    <a:ext uri="{FF2B5EF4-FFF2-40B4-BE49-F238E27FC236}">
                      <a16:creationId xmlns:a16="http://schemas.microsoft.com/office/drawing/2014/main" id="{2EFA8D4E-208F-2DB6-6FDB-2997B4255F7B}"/>
                    </a:ext>
                  </a:extLst>
                </p:cNvPr>
                <p:cNvSpPr/>
                <p:nvPr/>
              </p:nvSpPr>
              <p:spPr>
                <a:xfrm rot="7711506">
                  <a:off x="5095165" y="2873718"/>
                  <a:ext cx="192688" cy="254540"/>
                </a:xfrm>
                <a:custGeom>
                  <a:avLst/>
                  <a:gdLst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1512 w 192688"/>
                    <a:gd name="connsiteY1" fmla="*/ 102776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19669 w 192688"/>
                    <a:gd name="connsiteY0" fmla="*/ 175363 h 274362"/>
                    <a:gd name="connsiteX1" fmla="*/ 61512 w 192688"/>
                    <a:gd name="connsiteY1" fmla="*/ 102776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19669 w 192688"/>
                    <a:gd name="connsiteY8" fmla="*/ 175363 h 274362"/>
                    <a:gd name="connsiteX0" fmla="*/ 19669 w 192688"/>
                    <a:gd name="connsiteY0" fmla="*/ 175363 h 274362"/>
                    <a:gd name="connsiteX1" fmla="*/ 68919 w 192688"/>
                    <a:gd name="connsiteY1" fmla="*/ 82108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19669 w 192688"/>
                    <a:gd name="connsiteY8" fmla="*/ 175363 h 274362"/>
                    <a:gd name="connsiteX0" fmla="*/ 19669 w 192688"/>
                    <a:gd name="connsiteY0" fmla="*/ 155541 h 254540"/>
                    <a:gd name="connsiteX1" fmla="*/ 68919 w 192688"/>
                    <a:gd name="connsiteY1" fmla="*/ 62286 h 254540"/>
                    <a:gd name="connsiteX2" fmla="*/ 151713 w 192688"/>
                    <a:gd name="connsiteY2" fmla="*/ 0 h 254540"/>
                    <a:gd name="connsiteX3" fmla="*/ 192688 w 192688"/>
                    <a:gd name="connsiteY3" fmla="*/ 48894 h 254540"/>
                    <a:gd name="connsiteX4" fmla="*/ 192688 w 192688"/>
                    <a:gd name="connsiteY4" fmla="*/ 185824 h 254540"/>
                    <a:gd name="connsiteX5" fmla="*/ 123972 w 192688"/>
                    <a:gd name="connsiteY5" fmla="*/ 254540 h 254540"/>
                    <a:gd name="connsiteX6" fmla="*/ 68716 w 192688"/>
                    <a:gd name="connsiteY6" fmla="*/ 254540 h 254540"/>
                    <a:gd name="connsiteX7" fmla="*/ 0 w 192688"/>
                    <a:gd name="connsiteY7" fmla="*/ 185824 h 254540"/>
                    <a:gd name="connsiteX8" fmla="*/ 19669 w 192688"/>
                    <a:gd name="connsiteY8" fmla="*/ 155541 h 254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2688" h="254540">
                      <a:moveTo>
                        <a:pt x="19669" y="155541"/>
                      </a:moveTo>
                      <a:cubicBezTo>
                        <a:pt x="19669" y="117590"/>
                        <a:pt x="30968" y="62286"/>
                        <a:pt x="68919" y="62286"/>
                      </a:cubicBezTo>
                      <a:cubicBezTo>
                        <a:pt x="87338" y="62286"/>
                        <a:pt x="133294" y="0"/>
                        <a:pt x="151713" y="0"/>
                      </a:cubicBezTo>
                      <a:cubicBezTo>
                        <a:pt x="189664" y="0"/>
                        <a:pt x="192688" y="10943"/>
                        <a:pt x="192688" y="48894"/>
                      </a:cubicBezTo>
                      <a:lnTo>
                        <a:pt x="192688" y="185824"/>
                      </a:lnTo>
                      <a:cubicBezTo>
                        <a:pt x="192688" y="223775"/>
                        <a:pt x="161923" y="254540"/>
                        <a:pt x="123972" y="254540"/>
                      </a:cubicBezTo>
                      <a:lnTo>
                        <a:pt x="68716" y="254540"/>
                      </a:lnTo>
                      <a:cubicBezTo>
                        <a:pt x="30765" y="254540"/>
                        <a:pt x="0" y="223775"/>
                        <a:pt x="0" y="185824"/>
                      </a:cubicBezTo>
                      <a:lnTo>
                        <a:pt x="19669" y="155541"/>
                      </a:ln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0" name="Oval 769">
                  <a:extLst>
                    <a:ext uri="{FF2B5EF4-FFF2-40B4-BE49-F238E27FC236}">
                      <a16:creationId xmlns:a16="http://schemas.microsoft.com/office/drawing/2014/main" id="{CD0DBD97-8F6E-FAB9-E874-CF65D66870AD}"/>
                    </a:ext>
                  </a:extLst>
                </p:cNvPr>
                <p:cNvSpPr/>
                <p:nvPr/>
              </p:nvSpPr>
              <p:spPr>
                <a:xfrm rot="7711506">
                  <a:off x="5116631" y="2939024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8" name="!!Group 2268">
                <a:extLst>
                  <a:ext uri="{FF2B5EF4-FFF2-40B4-BE49-F238E27FC236}">
                    <a16:creationId xmlns:a16="http://schemas.microsoft.com/office/drawing/2014/main" id="{FE85E11D-DD07-78F2-B976-AE4CFBE2BAC2}"/>
                  </a:ext>
                </a:extLst>
              </p:cNvPr>
              <p:cNvGrpSpPr/>
              <p:nvPr/>
            </p:nvGrpSpPr>
            <p:grpSpPr>
              <a:xfrm rot="6500908">
                <a:off x="8064463" y="4789255"/>
                <a:ext cx="247925" cy="398517"/>
                <a:chOff x="5522862" y="2491850"/>
                <a:chExt cx="208325" cy="334863"/>
              </a:xfrm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id="{FF1C127D-5F2C-EADA-5B80-32CAC140C211}"/>
                    </a:ext>
                  </a:extLst>
                </p:cNvPr>
                <p:cNvSpPr/>
                <p:nvPr/>
              </p:nvSpPr>
              <p:spPr>
                <a:xfrm rot="9687536">
                  <a:off x="5616362" y="2773738"/>
                  <a:ext cx="15101" cy="36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id="{62DC6199-1D85-380B-9874-926B6DB9C799}"/>
                    </a:ext>
                  </a:extLst>
                </p:cNvPr>
                <p:cNvSpPr/>
                <p:nvPr/>
              </p:nvSpPr>
              <p:spPr>
                <a:xfrm rot="9687536">
                  <a:off x="5716138" y="2726101"/>
                  <a:ext cx="15049" cy="9504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5" name="Rectangle: Rounded Corners 764">
                  <a:extLst>
                    <a:ext uri="{FF2B5EF4-FFF2-40B4-BE49-F238E27FC236}">
                      <a16:creationId xmlns:a16="http://schemas.microsoft.com/office/drawing/2014/main" id="{4C67E0A1-2CA2-28F2-8DF9-C773A0639027}"/>
                    </a:ext>
                  </a:extLst>
                </p:cNvPr>
                <p:cNvSpPr/>
                <p:nvPr/>
              </p:nvSpPr>
              <p:spPr>
                <a:xfrm rot="9687536">
                  <a:off x="5522862" y="2491850"/>
                  <a:ext cx="192688" cy="274360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BEE9273E-16A0-71DE-CA53-A8C91ACC64A3}"/>
                    </a:ext>
                  </a:extLst>
                </p:cNvPr>
                <p:cNvSpPr/>
                <p:nvPr/>
              </p:nvSpPr>
              <p:spPr>
                <a:xfrm rot="9687536">
                  <a:off x="5556910" y="2547236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id="{F1A21ADE-1D1D-9001-AC68-016A3916C877}"/>
                    </a:ext>
                  </a:extLst>
                </p:cNvPr>
                <p:cNvSpPr/>
                <p:nvPr/>
              </p:nvSpPr>
              <p:spPr>
                <a:xfrm rot="9687536">
                  <a:off x="5683287" y="2754713"/>
                  <a:ext cx="15101" cy="72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id="{1FDA3FD2-764B-3756-F2CE-822FDFAC3F8E}"/>
                    </a:ext>
                  </a:extLst>
                </p:cNvPr>
                <p:cNvSpPr/>
                <p:nvPr/>
              </p:nvSpPr>
              <p:spPr>
                <a:xfrm rot="9687536">
                  <a:off x="5651290" y="2770604"/>
                  <a:ext cx="15101" cy="54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59" name="Group 658">
                <a:extLst>
                  <a:ext uri="{FF2B5EF4-FFF2-40B4-BE49-F238E27FC236}">
                    <a16:creationId xmlns:a16="http://schemas.microsoft.com/office/drawing/2014/main" id="{75AB7E1D-CD2E-6042-1A5D-DA6DA36964FF}"/>
                  </a:ext>
                </a:extLst>
              </p:cNvPr>
              <p:cNvGrpSpPr/>
              <p:nvPr/>
            </p:nvGrpSpPr>
            <p:grpSpPr>
              <a:xfrm rot="8789804">
                <a:off x="7993294" y="4130121"/>
                <a:ext cx="376322" cy="283422"/>
                <a:chOff x="4947468" y="3052371"/>
                <a:chExt cx="318422" cy="239818"/>
              </a:xfrm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id="{DDDD1B9F-EC10-2BF3-DA19-782B5C72FED4}"/>
                    </a:ext>
                  </a:extLst>
                </p:cNvPr>
                <p:cNvSpPr/>
                <p:nvPr/>
              </p:nvSpPr>
              <p:spPr>
                <a:xfrm rot="18141017" flipV="1">
                  <a:off x="5233979" y="3174122"/>
                  <a:ext cx="15101" cy="36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id="{8E155735-368B-1EAF-6BCE-B137D3E2814B}"/>
                    </a:ext>
                  </a:extLst>
                </p:cNvPr>
                <p:cNvSpPr/>
                <p:nvPr/>
              </p:nvSpPr>
              <p:spPr>
                <a:xfrm rot="18141017" flipV="1">
                  <a:off x="5192606" y="3237142"/>
                  <a:ext cx="15049" cy="9504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9" name="Rectangle: Rounded Corners 758">
                  <a:extLst>
                    <a:ext uri="{FF2B5EF4-FFF2-40B4-BE49-F238E27FC236}">
                      <a16:creationId xmlns:a16="http://schemas.microsoft.com/office/drawing/2014/main" id="{EE688B97-A181-3B07-EBBD-C6288B92CA46}"/>
                    </a:ext>
                  </a:extLst>
                </p:cNvPr>
                <p:cNvSpPr/>
                <p:nvPr/>
              </p:nvSpPr>
              <p:spPr>
                <a:xfrm rot="18141017" flipV="1">
                  <a:off x="4988304" y="3011535"/>
                  <a:ext cx="192688" cy="274360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E2196DF0-BBF0-6CAE-65D7-D05572C8A7F9}"/>
                    </a:ext>
                  </a:extLst>
                </p:cNvPr>
                <p:cNvSpPr/>
                <p:nvPr/>
              </p:nvSpPr>
              <p:spPr>
                <a:xfrm rot="18141017" flipV="1">
                  <a:off x="4998338" y="3085747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id="{C76A88AA-B5D3-9E2F-54DA-61DC582ECD71}"/>
                    </a:ext>
                  </a:extLst>
                </p:cNvPr>
                <p:cNvSpPr/>
                <p:nvPr/>
              </p:nvSpPr>
              <p:spPr>
                <a:xfrm rot="18141017" flipV="1">
                  <a:off x="5217009" y="3220868"/>
                  <a:ext cx="15101" cy="72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id="{4D41DD09-116B-BF53-5CA9-A11EC96AD8D2}"/>
                    </a:ext>
                  </a:extLst>
                </p:cNvPr>
                <p:cNvSpPr/>
                <p:nvPr/>
              </p:nvSpPr>
              <p:spPr>
                <a:xfrm rot="18141017" flipV="1">
                  <a:off x="5231339" y="3200441"/>
                  <a:ext cx="15101" cy="5400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0" name="Group 659">
                <a:extLst>
                  <a:ext uri="{FF2B5EF4-FFF2-40B4-BE49-F238E27FC236}">
                    <a16:creationId xmlns:a16="http://schemas.microsoft.com/office/drawing/2014/main" id="{BF485C76-781C-DCA9-D6F5-3DF24F9154D3}"/>
                  </a:ext>
                </a:extLst>
              </p:cNvPr>
              <p:cNvGrpSpPr/>
              <p:nvPr/>
            </p:nvGrpSpPr>
            <p:grpSpPr>
              <a:xfrm rot="16200000">
                <a:off x="8009790" y="3563119"/>
                <a:ext cx="241131" cy="515285"/>
                <a:chOff x="4423627" y="1973989"/>
                <a:chExt cx="245880" cy="525434"/>
              </a:xfrm>
            </p:grpSpPr>
            <p:sp>
              <p:nvSpPr>
                <p:cNvPr id="752" name="Rectangle: Rounded Corners 751">
                  <a:extLst>
                    <a:ext uri="{FF2B5EF4-FFF2-40B4-BE49-F238E27FC236}">
                      <a16:creationId xmlns:a16="http://schemas.microsoft.com/office/drawing/2014/main" id="{5357B220-95C7-716D-9672-AA14B87F1D9B}"/>
                    </a:ext>
                  </a:extLst>
                </p:cNvPr>
                <p:cNvSpPr/>
                <p:nvPr/>
              </p:nvSpPr>
              <p:spPr>
                <a:xfrm>
                  <a:off x="4423627" y="2125527"/>
                  <a:ext cx="245880" cy="37389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0">
                      <a:srgbClr val="CDBB56">
                        <a:tint val="66000"/>
                        <a:satMod val="160000"/>
                      </a:srgbClr>
                    </a:gs>
                    <a:gs pos="50000">
                      <a:srgbClr val="CDBB56">
                        <a:tint val="44500"/>
                        <a:satMod val="160000"/>
                      </a:srgbClr>
                    </a:gs>
                    <a:gs pos="100000">
                      <a:srgbClr val="CDBB5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3" name="Oval 752">
                  <a:extLst>
                    <a:ext uri="{FF2B5EF4-FFF2-40B4-BE49-F238E27FC236}">
                      <a16:creationId xmlns:a16="http://schemas.microsoft.com/office/drawing/2014/main" id="{87F71C1B-5328-CD67-684B-2DAF665A03F4}"/>
                    </a:ext>
                  </a:extLst>
                </p:cNvPr>
                <p:cNvSpPr/>
                <p:nvPr/>
              </p:nvSpPr>
              <p:spPr>
                <a:xfrm>
                  <a:off x="4484332" y="2302259"/>
                  <a:ext cx="124470" cy="109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>
                        <a:shade val="30000"/>
                        <a:satMod val="115000"/>
                      </a:srgbClr>
                    </a:gs>
                    <a:gs pos="50000">
                      <a:srgbClr val="C4D600">
                        <a:shade val="67500"/>
                        <a:satMod val="115000"/>
                      </a:srgbClr>
                    </a:gs>
                    <a:gs pos="100000">
                      <a:srgbClr val="C4D6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4" name="Oval 753">
                  <a:extLst>
                    <a:ext uri="{FF2B5EF4-FFF2-40B4-BE49-F238E27FC236}">
                      <a16:creationId xmlns:a16="http://schemas.microsoft.com/office/drawing/2014/main" id="{C3CFFD40-D7CD-0F84-8FE1-5885BC493EF3}"/>
                    </a:ext>
                  </a:extLst>
                </p:cNvPr>
                <p:cNvSpPr/>
                <p:nvPr/>
              </p:nvSpPr>
              <p:spPr>
                <a:xfrm>
                  <a:off x="4505701" y="1973989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Oval 754">
                  <a:extLst>
                    <a:ext uri="{FF2B5EF4-FFF2-40B4-BE49-F238E27FC236}">
                      <a16:creationId xmlns:a16="http://schemas.microsoft.com/office/drawing/2014/main" id="{54E5913D-AA42-6AF3-F296-082067788DE7}"/>
                    </a:ext>
                  </a:extLst>
                </p:cNvPr>
                <p:cNvSpPr/>
                <p:nvPr/>
              </p:nvSpPr>
              <p:spPr>
                <a:xfrm>
                  <a:off x="4489535" y="2087624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Oval 755">
                  <a:extLst>
                    <a:ext uri="{FF2B5EF4-FFF2-40B4-BE49-F238E27FC236}">
                      <a16:creationId xmlns:a16="http://schemas.microsoft.com/office/drawing/2014/main" id="{45B0F2BB-2524-6ED0-1D57-9471CFBFCAC0}"/>
                    </a:ext>
                  </a:extLst>
                </p:cNvPr>
                <p:cNvSpPr/>
                <p:nvPr/>
              </p:nvSpPr>
              <p:spPr>
                <a:xfrm>
                  <a:off x="4572183" y="2046690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EE1C3A9F-6106-6A16-B707-D2E5DF5BDC8D}"/>
                  </a:ext>
                </a:extLst>
              </p:cNvPr>
              <p:cNvGrpSpPr/>
              <p:nvPr/>
            </p:nvGrpSpPr>
            <p:grpSpPr>
              <a:xfrm rot="1731990">
                <a:off x="7682943" y="4515605"/>
                <a:ext cx="165741" cy="177037"/>
                <a:chOff x="5427046" y="2952605"/>
                <a:chExt cx="190322" cy="203293"/>
              </a:xfrm>
            </p:grpSpPr>
            <p:sp>
              <p:nvSpPr>
                <p:cNvPr id="750" name="Rectangle: Rounded Corners 1179">
                  <a:extLst>
                    <a:ext uri="{FF2B5EF4-FFF2-40B4-BE49-F238E27FC236}">
                      <a16:creationId xmlns:a16="http://schemas.microsoft.com/office/drawing/2014/main" id="{5213839D-9182-4BAB-B81B-82961C411195}"/>
                    </a:ext>
                  </a:extLst>
                </p:cNvPr>
                <p:cNvSpPr/>
                <p:nvPr/>
              </p:nvSpPr>
              <p:spPr>
                <a:xfrm rot="4669285">
                  <a:off x="5420560" y="2959091"/>
                  <a:ext cx="203293" cy="190322"/>
                </a:xfrm>
                <a:custGeom>
                  <a:avLst/>
                  <a:gdLst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20055 w 192688"/>
                    <a:gd name="connsiteY0" fmla="*/ 1401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20055 w 192688"/>
                    <a:gd name="connsiteY8" fmla="*/ 140116 h 274362"/>
                    <a:gd name="connsiteX0" fmla="*/ 20055 w 192688"/>
                    <a:gd name="connsiteY0" fmla="*/ 87905 h 222151"/>
                    <a:gd name="connsiteX1" fmla="*/ 17384 w 192688"/>
                    <a:gd name="connsiteY1" fmla="*/ 33921 h 222151"/>
                    <a:gd name="connsiteX2" fmla="*/ 67356 w 192688"/>
                    <a:gd name="connsiteY2" fmla="*/ 17933 h 222151"/>
                    <a:gd name="connsiteX3" fmla="*/ 192688 w 192688"/>
                    <a:gd name="connsiteY3" fmla="*/ 16505 h 222151"/>
                    <a:gd name="connsiteX4" fmla="*/ 192688 w 192688"/>
                    <a:gd name="connsiteY4" fmla="*/ 153435 h 222151"/>
                    <a:gd name="connsiteX5" fmla="*/ 123972 w 192688"/>
                    <a:gd name="connsiteY5" fmla="*/ 222151 h 222151"/>
                    <a:gd name="connsiteX6" fmla="*/ 68716 w 192688"/>
                    <a:gd name="connsiteY6" fmla="*/ 222151 h 222151"/>
                    <a:gd name="connsiteX7" fmla="*/ 0 w 192688"/>
                    <a:gd name="connsiteY7" fmla="*/ 153435 h 222151"/>
                    <a:gd name="connsiteX8" fmla="*/ 20055 w 192688"/>
                    <a:gd name="connsiteY8" fmla="*/ 87905 h 222151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23972 w 192688"/>
                    <a:gd name="connsiteY5" fmla="*/ 2042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01644 w 192688"/>
                    <a:gd name="connsiteY5" fmla="*/ 1903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2116 w 194749"/>
                    <a:gd name="connsiteY0" fmla="*/ 69976 h 190322"/>
                    <a:gd name="connsiteX1" fmla="*/ 19445 w 194749"/>
                    <a:gd name="connsiteY1" fmla="*/ 15992 h 190322"/>
                    <a:gd name="connsiteX2" fmla="*/ 69417 w 194749"/>
                    <a:gd name="connsiteY2" fmla="*/ 4 h 190322"/>
                    <a:gd name="connsiteX3" fmla="*/ 170161 w 194749"/>
                    <a:gd name="connsiteY3" fmla="*/ 36852 h 190322"/>
                    <a:gd name="connsiteX4" fmla="*/ 194749 w 194749"/>
                    <a:gd name="connsiteY4" fmla="*/ 135506 h 190322"/>
                    <a:gd name="connsiteX5" fmla="*/ 103705 w 194749"/>
                    <a:gd name="connsiteY5" fmla="*/ 190322 h 190322"/>
                    <a:gd name="connsiteX6" fmla="*/ 27256 w 194749"/>
                    <a:gd name="connsiteY6" fmla="*/ 147672 h 190322"/>
                    <a:gd name="connsiteX7" fmla="*/ 2061 w 194749"/>
                    <a:gd name="connsiteY7" fmla="*/ 135506 h 190322"/>
                    <a:gd name="connsiteX8" fmla="*/ 22116 w 194749"/>
                    <a:gd name="connsiteY8" fmla="*/ 69976 h 190322"/>
                    <a:gd name="connsiteX0" fmla="*/ 30660 w 203293"/>
                    <a:gd name="connsiteY0" fmla="*/ 69976 h 190322"/>
                    <a:gd name="connsiteX1" fmla="*/ 27989 w 203293"/>
                    <a:gd name="connsiteY1" fmla="*/ 15992 h 190322"/>
                    <a:gd name="connsiteX2" fmla="*/ 77961 w 203293"/>
                    <a:gd name="connsiteY2" fmla="*/ 4 h 190322"/>
                    <a:gd name="connsiteX3" fmla="*/ 178705 w 203293"/>
                    <a:gd name="connsiteY3" fmla="*/ 36852 h 190322"/>
                    <a:gd name="connsiteX4" fmla="*/ 203293 w 203293"/>
                    <a:gd name="connsiteY4" fmla="*/ 135506 h 190322"/>
                    <a:gd name="connsiteX5" fmla="*/ 112249 w 203293"/>
                    <a:gd name="connsiteY5" fmla="*/ 190322 h 190322"/>
                    <a:gd name="connsiteX6" fmla="*/ 35800 w 203293"/>
                    <a:gd name="connsiteY6" fmla="*/ 147672 h 190322"/>
                    <a:gd name="connsiteX7" fmla="*/ 22 w 203293"/>
                    <a:gd name="connsiteY7" fmla="*/ 108856 h 190322"/>
                    <a:gd name="connsiteX8" fmla="*/ 30660 w 203293"/>
                    <a:gd name="connsiteY8" fmla="*/ 69976 h 19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293" h="190322">
                      <a:moveTo>
                        <a:pt x="30660" y="69976"/>
                      </a:moveTo>
                      <a:cubicBezTo>
                        <a:pt x="30660" y="32025"/>
                        <a:pt x="-9962" y="15992"/>
                        <a:pt x="27989" y="15992"/>
                      </a:cubicBezTo>
                      <a:cubicBezTo>
                        <a:pt x="46408" y="15992"/>
                        <a:pt x="59542" y="4"/>
                        <a:pt x="77961" y="4"/>
                      </a:cubicBezTo>
                      <a:cubicBezTo>
                        <a:pt x="115912" y="4"/>
                        <a:pt x="178705" y="-1099"/>
                        <a:pt x="178705" y="36852"/>
                      </a:cubicBezTo>
                      <a:lnTo>
                        <a:pt x="203293" y="135506"/>
                      </a:lnTo>
                      <a:cubicBezTo>
                        <a:pt x="203293" y="173457"/>
                        <a:pt x="150200" y="190322"/>
                        <a:pt x="112249" y="190322"/>
                      </a:cubicBezTo>
                      <a:lnTo>
                        <a:pt x="35800" y="147672"/>
                      </a:lnTo>
                      <a:cubicBezTo>
                        <a:pt x="-2151" y="147672"/>
                        <a:pt x="22" y="146807"/>
                        <a:pt x="22" y="108856"/>
                      </a:cubicBezTo>
                      <a:lnTo>
                        <a:pt x="30660" y="69976"/>
                      </a:ln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51" name="Oval 750">
                  <a:extLst>
                    <a:ext uri="{FF2B5EF4-FFF2-40B4-BE49-F238E27FC236}">
                      <a16:creationId xmlns:a16="http://schemas.microsoft.com/office/drawing/2014/main" id="{886484EA-778A-6280-87A6-9C9CF464B271}"/>
                    </a:ext>
                  </a:extLst>
                </p:cNvPr>
                <p:cNvSpPr/>
                <p:nvPr/>
              </p:nvSpPr>
              <p:spPr>
                <a:xfrm rot="4669285">
                  <a:off x="5459041" y="3021224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2" name="!!Group 963">
                <a:extLst>
                  <a:ext uri="{FF2B5EF4-FFF2-40B4-BE49-F238E27FC236}">
                    <a16:creationId xmlns:a16="http://schemas.microsoft.com/office/drawing/2014/main" id="{E82C3C5F-4251-B14A-CB1E-1F274B760332}"/>
                  </a:ext>
                </a:extLst>
              </p:cNvPr>
              <p:cNvGrpSpPr/>
              <p:nvPr/>
            </p:nvGrpSpPr>
            <p:grpSpPr>
              <a:xfrm rot="16200000">
                <a:off x="8062231" y="3369466"/>
                <a:ext cx="226506" cy="425028"/>
                <a:chOff x="5661453" y="2606543"/>
                <a:chExt cx="275343" cy="516667"/>
              </a:xfrm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id="{404210CF-EF29-C585-633B-000078391030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id="{6209DF13-6573-C98E-9C21-5CECEAF3846F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id="{43867401-86BC-86CA-4F1C-F9D5977E7FF3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id="{F2E13C30-4BAA-A4D6-611F-450A107F473F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id="{76AA0E8A-EB1B-18BD-EEA2-AEEC77292E8D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id="{61E74F5E-EDC6-C47B-9787-1C181189D3E9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id="{D4F05C08-263A-E18F-5F9E-E31FD3E5482C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id="{8A4FF6B7-8C65-F4A3-D7F5-AD1789E6149D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id="{EAC7DA47-2C70-9368-BA5E-E322995E7076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8" name="Rectangle: Rounded Corners 747">
                  <a:extLst>
                    <a:ext uri="{FF2B5EF4-FFF2-40B4-BE49-F238E27FC236}">
                      <a16:creationId xmlns:a16="http://schemas.microsoft.com/office/drawing/2014/main" id="{49C88FB8-CCEA-3CC6-02FC-9C45BCEAE6C8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49" name="Oval 748">
                  <a:extLst>
                    <a:ext uri="{FF2B5EF4-FFF2-40B4-BE49-F238E27FC236}">
                      <a16:creationId xmlns:a16="http://schemas.microsoft.com/office/drawing/2014/main" id="{169EF5C1-613A-9E33-F212-4ECF16537814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3" name="!!Group 842">
                <a:extLst>
                  <a:ext uri="{FF2B5EF4-FFF2-40B4-BE49-F238E27FC236}">
                    <a16:creationId xmlns:a16="http://schemas.microsoft.com/office/drawing/2014/main" id="{770079E9-7BE1-5D52-17D8-F6F2F263EA76}"/>
                  </a:ext>
                </a:extLst>
              </p:cNvPr>
              <p:cNvGrpSpPr/>
              <p:nvPr/>
            </p:nvGrpSpPr>
            <p:grpSpPr>
              <a:xfrm rot="15339046">
                <a:off x="7987966" y="2651754"/>
                <a:ext cx="241131" cy="515285"/>
                <a:chOff x="4423627" y="1973989"/>
                <a:chExt cx="245880" cy="525434"/>
              </a:xfrm>
            </p:grpSpPr>
            <p:sp>
              <p:nvSpPr>
                <p:cNvPr id="734" name="Rectangle: Rounded Corners 733">
                  <a:extLst>
                    <a:ext uri="{FF2B5EF4-FFF2-40B4-BE49-F238E27FC236}">
                      <a16:creationId xmlns:a16="http://schemas.microsoft.com/office/drawing/2014/main" id="{373C3ED4-9748-B25E-7F8E-CAB439AFE27D}"/>
                    </a:ext>
                  </a:extLst>
                </p:cNvPr>
                <p:cNvSpPr/>
                <p:nvPr/>
              </p:nvSpPr>
              <p:spPr>
                <a:xfrm>
                  <a:off x="4423627" y="2125527"/>
                  <a:ext cx="245880" cy="37389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0">
                      <a:srgbClr val="CDBB56">
                        <a:tint val="66000"/>
                        <a:satMod val="160000"/>
                      </a:srgbClr>
                    </a:gs>
                    <a:gs pos="50000">
                      <a:srgbClr val="CDBB56">
                        <a:tint val="44500"/>
                        <a:satMod val="160000"/>
                      </a:srgbClr>
                    </a:gs>
                    <a:gs pos="100000">
                      <a:srgbClr val="CDBB5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5" name="Oval 734">
                  <a:extLst>
                    <a:ext uri="{FF2B5EF4-FFF2-40B4-BE49-F238E27FC236}">
                      <a16:creationId xmlns:a16="http://schemas.microsoft.com/office/drawing/2014/main" id="{CB28EF5D-FCBC-4EF5-F3C1-A309A3096B33}"/>
                    </a:ext>
                  </a:extLst>
                </p:cNvPr>
                <p:cNvSpPr/>
                <p:nvPr/>
              </p:nvSpPr>
              <p:spPr>
                <a:xfrm>
                  <a:off x="4484332" y="2302259"/>
                  <a:ext cx="124470" cy="109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>
                        <a:shade val="30000"/>
                        <a:satMod val="115000"/>
                      </a:srgbClr>
                    </a:gs>
                    <a:gs pos="50000">
                      <a:srgbClr val="C4D600">
                        <a:shade val="67500"/>
                        <a:satMod val="115000"/>
                      </a:srgbClr>
                    </a:gs>
                    <a:gs pos="100000">
                      <a:srgbClr val="C4D6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D0226F7B-19B7-E79B-7955-1BB1BC6AD6F9}"/>
                    </a:ext>
                  </a:extLst>
                </p:cNvPr>
                <p:cNvSpPr/>
                <p:nvPr/>
              </p:nvSpPr>
              <p:spPr>
                <a:xfrm>
                  <a:off x="4505701" y="1973989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Oval 736">
                  <a:extLst>
                    <a:ext uri="{FF2B5EF4-FFF2-40B4-BE49-F238E27FC236}">
                      <a16:creationId xmlns:a16="http://schemas.microsoft.com/office/drawing/2014/main" id="{82F31F75-209E-5AB5-F2DF-D99BBF13D571}"/>
                    </a:ext>
                  </a:extLst>
                </p:cNvPr>
                <p:cNvSpPr/>
                <p:nvPr/>
              </p:nvSpPr>
              <p:spPr>
                <a:xfrm>
                  <a:off x="4489535" y="2087624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Oval 737">
                  <a:extLst>
                    <a:ext uri="{FF2B5EF4-FFF2-40B4-BE49-F238E27FC236}">
                      <a16:creationId xmlns:a16="http://schemas.microsoft.com/office/drawing/2014/main" id="{00AAA506-B185-2F26-A1A2-AD8577622CAE}"/>
                    </a:ext>
                  </a:extLst>
                </p:cNvPr>
                <p:cNvSpPr/>
                <p:nvPr/>
              </p:nvSpPr>
              <p:spPr>
                <a:xfrm>
                  <a:off x="4572183" y="2046690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4" name="!!Group 1011">
                <a:extLst>
                  <a:ext uri="{FF2B5EF4-FFF2-40B4-BE49-F238E27FC236}">
                    <a16:creationId xmlns:a16="http://schemas.microsoft.com/office/drawing/2014/main" id="{716BEB7E-D683-CEFA-428F-CA50ACE3946F}"/>
                  </a:ext>
                </a:extLst>
              </p:cNvPr>
              <p:cNvGrpSpPr/>
              <p:nvPr/>
            </p:nvGrpSpPr>
            <p:grpSpPr>
              <a:xfrm rot="16200000">
                <a:off x="8062232" y="3839554"/>
                <a:ext cx="226506" cy="425028"/>
                <a:chOff x="5661453" y="2606543"/>
                <a:chExt cx="275343" cy="516667"/>
              </a:xfrm>
            </p:grpSpPr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id="{A4F3E7A0-AF9B-7A6F-38D3-95268AAC52F3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A05092E3-0783-53CD-1413-B759F0684F25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9F5B4F6B-D071-6714-E11B-59FDEC36FB25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E6376E6E-7930-70AF-5D64-675748F3180A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id="{896D38CB-2F71-9F78-636B-043AC6A2E548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id="{63DEE74D-BF36-3CEF-CDB5-597D4D39ACD9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id="{096E74D0-B698-D4F4-81DB-6D5B18D99F54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id="{6AFC47F6-9B0A-0CFB-CF45-45F0A3EAEEDF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id="{58BA4681-C5AB-EA37-540A-C05DC2F16973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2" name="Rectangle: Rounded Corners 731">
                  <a:extLst>
                    <a:ext uri="{FF2B5EF4-FFF2-40B4-BE49-F238E27FC236}">
                      <a16:creationId xmlns:a16="http://schemas.microsoft.com/office/drawing/2014/main" id="{5FCFF6F6-1F9F-92B1-F555-390FAC9882F5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33" name="Oval 732">
                  <a:extLst>
                    <a:ext uri="{FF2B5EF4-FFF2-40B4-BE49-F238E27FC236}">
                      <a16:creationId xmlns:a16="http://schemas.microsoft.com/office/drawing/2014/main" id="{E6439D96-679C-EF5F-E936-20F39A27597D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5" name="Group 664">
                <a:extLst>
                  <a:ext uri="{FF2B5EF4-FFF2-40B4-BE49-F238E27FC236}">
                    <a16:creationId xmlns:a16="http://schemas.microsoft.com/office/drawing/2014/main" id="{05EEDE67-7BA9-26E1-E2E4-F35DB12CF29F}"/>
                  </a:ext>
                </a:extLst>
              </p:cNvPr>
              <p:cNvGrpSpPr/>
              <p:nvPr/>
            </p:nvGrpSpPr>
            <p:grpSpPr>
              <a:xfrm rot="16200000">
                <a:off x="8009791" y="4968773"/>
                <a:ext cx="241131" cy="515285"/>
                <a:chOff x="4423627" y="1973989"/>
                <a:chExt cx="245880" cy="525434"/>
              </a:xfrm>
            </p:grpSpPr>
            <p:sp>
              <p:nvSpPr>
                <p:cNvPr id="718" name="Rectangle: Rounded Corners 717">
                  <a:extLst>
                    <a:ext uri="{FF2B5EF4-FFF2-40B4-BE49-F238E27FC236}">
                      <a16:creationId xmlns:a16="http://schemas.microsoft.com/office/drawing/2014/main" id="{33FFEC27-0052-7DBD-1458-B756A21FAE75}"/>
                    </a:ext>
                  </a:extLst>
                </p:cNvPr>
                <p:cNvSpPr/>
                <p:nvPr/>
              </p:nvSpPr>
              <p:spPr>
                <a:xfrm>
                  <a:off x="4423627" y="2125527"/>
                  <a:ext cx="245880" cy="373896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0">
                      <a:srgbClr val="CDBB56">
                        <a:tint val="66000"/>
                        <a:satMod val="160000"/>
                      </a:srgbClr>
                    </a:gs>
                    <a:gs pos="50000">
                      <a:srgbClr val="CDBB56">
                        <a:tint val="44500"/>
                        <a:satMod val="160000"/>
                      </a:srgbClr>
                    </a:gs>
                    <a:gs pos="100000">
                      <a:srgbClr val="CDBB56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9" name="Oval 718">
                  <a:extLst>
                    <a:ext uri="{FF2B5EF4-FFF2-40B4-BE49-F238E27FC236}">
                      <a16:creationId xmlns:a16="http://schemas.microsoft.com/office/drawing/2014/main" id="{FD024793-103F-8E14-DF16-3530911969FA}"/>
                    </a:ext>
                  </a:extLst>
                </p:cNvPr>
                <p:cNvSpPr/>
                <p:nvPr/>
              </p:nvSpPr>
              <p:spPr>
                <a:xfrm>
                  <a:off x="4484332" y="2302259"/>
                  <a:ext cx="124470" cy="1092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>
                        <a:shade val="30000"/>
                        <a:satMod val="115000"/>
                      </a:srgbClr>
                    </a:gs>
                    <a:gs pos="50000">
                      <a:srgbClr val="C4D600">
                        <a:shade val="67500"/>
                        <a:satMod val="115000"/>
                      </a:srgbClr>
                    </a:gs>
                    <a:gs pos="100000">
                      <a:srgbClr val="C4D60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0" name="Oval 719">
                  <a:extLst>
                    <a:ext uri="{FF2B5EF4-FFF2-40B4-BE49-F238E27FC236}">
                      <a16:creationId xmlns:a16="http://schemas.microsoft.com/office/drawing/2014/main" id="{6CFE311B-81ED-2997-BE8D-48807157F63F}"/>
                    </a:ext>
                  </a:extLst>
                </p:cNvPr>
                <p:cNvSpPr/>
                <p:nvPr/>
              </p:nvSpPr>
              <p:spPr>
                <a:xfrm>
                  <a:off x="4505701" y="1973989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Oval 720">
                  <a:extLst>
                    <a:ext uri="{FF2B5EF4-FFF2-40B4-BE49-F238E27FC236}">
                      <a16:creationId xmlns:a16="http://schemas.microsoft.com/office/drawing/2014/main" id="{C436A417-CFAD-4790-D942-158AF6776D9C}"/>
                    </a:ext>
                  </a:extLst>
                </p:cNvPr>
                <p:cNvSpPr/>
                <p:nvPr/>
              </p:nvSpPr>
              <p:spPr>
                <a:xfrm>
                  <a:off x="4489535" y="2087624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Oval 721">
                  <a:extLst>
                    <a:ext uri="{FF2B5EF4-FFF2-40B4-BE49-F238E27FC236}">
                      <a16:creationId xmlns:a16="http://schemas.microsoft.com/office/drawing/2014/main" id="{D58FDA95-2A37-5BBE-98F3-12C377981D37}"/>
                    </a:ext>
                  </a:extLst>
                </p:cNvPr>
                <p:cNvSpPr/>
                <p:nvPr/>
              </p:nvSpPr>
              <p:spPr>
                <a:xfrm>
                  <a:off x="4572183" y="2046690"/>
                  <a:ext cx="76654" cy="81868"/>
                </a:xfrm>
                <a:prstGeom prst="ellipse">
                  <a:avLst/>
                </a:prstGeom>
                <a:gradFill>
                  <a:gsLst>
                    <a:gs pos="0">
                      <a:srgbClr val="FFEBFB"/>
                    </a:gs>
                    <a:gs pos="93000">
                      <a:srgbClr val="8E9A00"/>
                    </a:gs>
                    <a:gs pos="26000">
                      <a:srgbClr val="C4D600"/>
                    </a:gs>
                  </a:gsLst>
                  <a:path path="circl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6" name="!!Group 899">
                <a:extLst>
                  <a:ext uri="{FF2B5EF4-FFF2-40B4-BE49-F238E27FC236}">
                    <a16:creationId xmlns:a16="http://schemas.microsoft.com/office/drawing/2014/main" id="{4951EFBD-ED80-E57D-6CF2-FB2921B7F55C}"/>
                  </a:ext>
                </a:extLst>
              </p:cNvPr>
              <p:cNvGrpSpPr/>
              <p:nvPr/>
            </p:nvGrpSpPr>
            <p:grpSpPr>
              <a:xfrm rot="16200000">
                <a:off x="8062232" y="5249390"/>
                <a:ext cx="226506" cy="425028"/>
                <a:chOff x="5661453" y="2606543"/>
                <a:chExt cx="275343" cy="516667"/>
              </a:xfrm>
            </p:grpSpPr>
            <p:sp>
              <p:nvSpPr>
                <p:cNvPr id="707" name="Freeform: Shape 706">
                  <a:extLst>
                    <a:ext uri="{FF2B5EF4-FFF2-40B4-BE49-F238E27FC236}">
                      <a16:creationId xmlns:a16="http://schemas.microsoft.com/office/drawing/2014/main" id="{C1A4018C-B994-27DF-9CF3-6555C072736D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8" name="Freeform: Shape 707">
                  <a:extLst>
                    <a:ext uri="{FF2B5EF4-FFF2-40B4-BE49-F238E27FC236}">
                      <a16:creationId xmlns:a16="http://schemas.microsoft.com/office/drawing/2014/main" id="{F0CCA945-2FA9-508B-5570-5D3DC424BED4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9" name="Freeform: Shape 708">
                  <a:extLst>
                    <a:ext uri="{FF2B5EF4-FFF2-40B4-BE49-F238E27FC236}">
                      <a16:creationId xmlns:a16="http://schemas.microsoft.com/office/drawing/2014/main" id="{600F5D1D-D5F3-85BB-954B-7EAB31D3D591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id="{9BE34276-8349-7647-4A1E-13B91D44414F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id="{A322E437-C11E-73EF-513C-07174F8187C2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634A7030-EABE-8945-59B4-F79C434DE8CE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id="{1906FAE4-1995-B2C3-77D9-DC7DD44E1188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id="{4E4398CF-CBCF-9455-A087-D81E7DD48EC4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id="{E0FDAE65-E4DA-F3FD-B3F2-D54A0A150AC2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6" name="Rectangle: Rounded Corners 715">
                  <a:extLst>
                    <a:ext uri="{FF2B5EF4-FFF2-40B4-BE49-F238E27FC236}">
                      <a16:creationId xmlns:a16="http://schemas.microsoft.com/office/drawing/2014/main" id="{ACB48E17-0EFA-440C-A393-4A900F7F379B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7" name="Oval 716">
                  <a:extLst>
                    <a:ext uri="{FF2B5EF4-FFF2-40B4-BE49-F238E27FC236}">
                      <a16:creationId xmlns:a16="http://schemas.microsoft.com/office/drawing/2014/main" id="{7AE80734-2EA5-9612-5407-88B34D85C1FD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7" name="Group 666">
                <a:extLst>
                  <a:ext uri="{FF2B5EF4-FFF2-40B4-BE49-F238E27FC236}">
                    <a16:creationId xmlns:a16="http://schemas.microsoft.com/office/drawing/2014/main" id="{FC6A523C-A2BC-9045-8DB4-AFFBB22F44DC}"/>
                  </a:ext>
                </a:extLst>
              </p:cNvPr>
              <p:cNvGrpSpPr/>
              <p:nvPr/>
            </p:nvGrpSpPr>
            <p:grpSpPr>
              <a:xfrm rot="8991471">
                <a:off x="7529148" y="5400010"/>
                <a:ext cx="165741" cy="177037"/>
                <a:chOff x="5427046" y="2952605"/>
                <a:chExt cx="190322" cy="203293"/>
              </a:xfrm>
            </p:grpSpPr>
            <p:sp>
              <p:nvSpPr>
                <p:cNvPr id="705" name="Rectangle: Rounded Corners 1179">
                  <a:extLst>
                    <a:ext uri="{FF2B5EF4-FFF2-40B4-BE49-F238E27FC236}">
                      <a16:creationId xmlns:a16="http://schemas.microsoft.com/office/drawing/2014/main" id="{6CABB352-94F8-0C21-FFFE-B2F8AEA0CCD2}"/>
                    </a:ext>
                  </a:extLst>
                </p:cNvPr>
                <p:cNvSpPr/>
                <p:nvPr/>
              </p:nvSpPr>
              <p:spPr>
                <a:xfrm rot="4669285">
                  <a:off x="5420560" y="2959091"/>
                  <a:ext cx="203293" cy="190322"/>
                </a:xfrm>
                <a:custGeom>
                  <a:avLst/>
                  <a:gdLst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20055 w 192688"/>
                    <a:gd name="connsiteY0" fmla="*/ 1401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20055 w 192688"/>
                    <a:gd name="connsiteY8" fmla="*/ 140116 h 274362"/>
                    <a:gd name="connsiteX0" fmla="*/ 20055 w 192688"/>
                    <a:gd name="connsiteY0" fmla="*/ 87905 h 222151"/>
                    <a:gd name="connsiteX1" fmla="*/ 17384 w 192688"/>
                    <a:gd name="connsiteY1" fmla="*/ 33921 h 222151"/>
                    <a:gd name="connsiteX2" fmla="*/ 67356 w 192688"/>
                    <a:gd name="connsiteY2" fmla="*/ 17933 h 222151"/>
                    <a:gd name="connsiteX3" fmla="*/ 192688 w 192688"/>
                    <a:gd name="connsiteY3" fmla="*/ 16505 h 222151"/>
                    <a:gd name="connsiteX4" fmla="*/ 192688 w 192688"/>
                    <a:gd name="connsiteY4" fmla="*/ 153435 h 222151"/>
                    <a:gd name="connsiteX5" fmla="*/ 123972 w 192688"/>
                    <a:gd name="connsiteY5" fmla="*/ 222151 h 222151"/>
                    <a:gd name="connsiteX6" fmla="*/ 68716 w 192688"/>
                    <a:gd name="connsiteY6" fmla="*/ 222151 h 222151"/>
                    <a:gd name="connsiteX7" fmla="*/ 0 w 192688"/>
                    <a:gd name="connsiteY7" fmla="*/ 153435 h 222151"/>
                    <a:gd name="connsiteX8" fmla="*/ 20055 w 192688"/>
                    <a:gd name="connsiteY8" fmla="*/ 87905 h 222151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23972 w 192688"/>
                    <a:gd name="connsiteY5" fmla="*/ 2042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01644 w 192688"/>
                    <a:gd name="connsiteY5" fmla="*/ 1903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2116 w 194749"/>
                    <a:gd name="connsiteY0" fmla="*/ 69976 h 190322"/>
                    <a:gd name="connsiteX1" fmla="*/ 19445 w 194749"/>
                    <a:gd name="connsiteY1" fmla="*/ 15992 h 190322"/>
                    <a:gd name="connsiteX2" fmla="*/ 69417 w 194749"/>
                    <a:gd name="connsiteY2" fmla="*/ 4 h 190322"/>
                    <a:gd name="connsiteX3" fmla="*/ 170161 w 194749"/>
                    <a:gd name="connsiteY3" fmla="*/ 36852 h 190322"/>
                    <a:gd name="connsiteX4" fmla="*/ 194749 w 194749"/>
                    <a:gd name="connsiteY4" fmla="*/ 135506 h 190322"/>
                    <a:gd name="connsiteX5" fmla="*/ 103705 w 194749"/>
                    <a:gd name="connsiteY5" fmla="*/ 190322 h 190322"/>
                    <a:gd name="connsiteX6" fmla="*/ 27256 w 194749"/>
                    <a:gd name="connsiteY6" fmla="*/ 147672 h 190322"/>
                    <a:gd name="connsiteX7" fmla="*/ 2061 w 194749"/>
                    <a:gd name="connsiteY7" fmla="*/ 135506 h 190322"/>
                    <a:gd name="connsiteX8" fmla="*/ 22116 w 194749"/>
                    <a:gd name="connsiteY8" fmla="*/ 69976 h 190322"/>
                    <a:gd name="connsiteX0" fmla="*/ 30660 w 203293"/>
                    <a:gd name="connsiteY0" fmla="*/ 69976 h 190322"/>
                    <a:gd name="connsiteX1" fmla="*/ 27989 w 203293"/>
                    <a:gd name="connsiteY1" fmla="*/ 15992 h 190322"/>
                    <a:gd name="connsiteX2" fmla="*/ 77961 w 203293"/>
                    <a:gd name="connsiteY2" fmla="*/ 4 h 190322"/>
                    <a:gd name="connsiteX3" fmla="*/ 178705 w 203293"/>
                    <a:gd name="connsiteY3" fmla="*/ 36852 h 190322"/>
                    <a:gd name="connsiteX4" fmla="*/ 203293 w 203293"/>
                    <a:gd name="connsiteY4" fmla="*/ 135506 h 190322"/>
                    <a:gd name="connsiteX5" fmla="*/ 112249 w 203293"/>
                    <a:gd name="connsiteY5" fmla="*/ 190322 h 190322"/>
                    <a:gd name="connsiteX6" fmla="*/ 35800 w 203293"/>
                    <a:gd name="connsiteY6" fmla="*/ 147672 h 190322"/>
                    <a:gd name="connsiteX7" fmla="*/ 22 w 203293"/>
                    <a:gd name="connsiteY7" fmla="*/ 108856 h 190322"/>
                    <a:gd name="connsiteX8" fmla="*/ 30660 w 203293"/>
                    <a:gd name="connsiteY8" fmla="*/ 69976 h 19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293" h="190322">
                      <a:moveTo>
                        <a:pt x="30660" y="69976"/>
                      </a:moveTo>
                      <a:cubicBezTo>
                        <a:pt x="30660" y="32025"/>
                        <a:pt x="-9962" y="15992"/>
                        <a:pt x="27989" y="15992"/>
                      </a:cubicBezTo>
                      <a:cubicBezTo>
                        <a:pt x="46408" y="15992"/>
                        <a:pt x="59542" y="4"/>
                        <a:pt x="77961" y="4"/>
                      </a:cubicBezTo>
                      <a:cubicBezTo>
                        <a:pt x="115912" y="4"/>
                        <a:pt x="178705" y="-1099"/>
                        <a:pt x="178705" y="36852"/>
                      </a:cubicBezTo>
                      <a:lnTo>
                        <a:pt x="203293" y="135506"/>
                      </a:lnTo>
                      <a:cubicBezTo>
                        <a:pt x="203293" y="173457"/>
                        <a:pt x="150200" y="190322"/>
                        <a:pt x="112249" y="190322"/>
                      </a:cubicBezTo>
                      <a:lnTo>
                        <a:pt x="35800" y="147672"/>
                      </a:lnTo>
                      <a:cubicBezTo>
                        <a:pt x="-2151" y="147672"/>
                        <a:pt x="22" y="146807"/>
                        <a:pt x="22" y="108856"/>
                      </a:cubicBezTo>
                      <a:lnTo>
                        <a:pt x="30660" y="69976"/>
                      </a:ln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6" name="Oval 705">
                  <a:extLst>
                    <a:ext uri="{FF2B5EF4-FFF2-40B4-BE49-F238E27FC236}">
                      <a16:creationId xmlns:a16="http://schemas.microsoft.com/office/drawing/2014/main" id="{31017FD6-5963-2D86-00CA-8CC014AA0EC2}"/>
                    </a:ext>
                  </a:extLst>
                </p:cNvPr>
                <p:cNvSpPr/>
                <p:nvPr/>
              </p:nvSpPr>
              <p:spPr>
                <a:xfrm rot="4669285">
                  <a:off x="5459041" y="3021224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8" name="!!Group 914">
                <a:extLst>
                  <a:ext uri="{FF2B5EF4-FFF2-40B4-BE49-F238E27FC236}">
                    <a16:creationId xmlns:a16="http://schemas.microsoft.com/office/drawing/2014/main" id="{469319FB-37C3-9F68-8F7C-BC3091867F03}"/>
                  </a:ext>
                </a:extLst>
              </p:cNvPr>
              <p:cNvGrpSpPr/>
              <p:nvPr/>
            </p:nvGrpSpPr>
            <p:grpSpPr>
              <a:xfrm rot="9018819">
                <a:off x="7688427" y="1407604"/>
                <a:ext cx="165741" cy="177037"/>
                <a:chOff x="5427046" y="2952605"/>
                <a:chExt cx="190322" cy="203293"/>
              </a:xfrm>
            </p:grpSpPr>
            <p:sp>
              <p:nvSpPr>
                <p:cNvPr id="703" name="Rectangle: Rounded Corners 1179">
                  <a:extLst>
                    <a:ext uri="{FF2B5EF4-FFF2-40B4-BE49-F238E27FC236}">
                      <a16:creationId xmlns:a16="http://schemas.microsoft.com/office/drawing/2014/main" id="{6E7D0B8C-E070-B643-2DEA-B7309252D677}"/>
                    </a:ext>
                  </a:extLst>
                </p:cNvPr>
                <p:cNvSpPr/>
                <p:nvPr/>
              </p:nvSpPr>
              <p:spPr>
                <a:xfrm rot="4669285">
                  <a:off x="5420560" y="2959091"/>
                  <a:ext cx="203293" cy="190322"/>
                </a:xfrm>
                <a:custGeom>
                  <a:avLst/>
                  <a:gdLst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123972 w 192688"/>
                    <a:gd name="connsiteY2" fmla="*/ 0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0 w 192688"/>
                    <a:gd name="connsiteY0" fmla="*/ 687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0 w 192688"/>
                    <a:gd name="connsiteY8" fmla="*/ 68716 h 274362"/>
                    <a:gd name="connsiteX0" fmla="*/ 20055 w 192688"/>
                    <a:gd name="connsiteY0" fmla="*/ 140116 h 274362"/>
                    <a:gd name="connsiteX1" fmla="*/ 68716 w 192688"/>
                    <a:gd name="connsiteY1" fmla="*/ 0 h 274362"/>
                    <a:gd name="connsiteX2" fmla="*/ 67356 w 192688"/>
                    <a:gd name="connsiteY2" fmla="*/ 70144 h 274362"/>
                    <a:gd name="connsiteX3" fmla="*/ 192688 w 192688"/>
                    <a:gd name="connsiteY3" fmla="*/ 68716 h 274362"/>
                    <a:gd name="connsiteX4" fmla="*/ 192688 w 192688"/>
                    <a:gd name="connsiteY4" fmla="*/ 205646 h 274362"/>
                    <a:gd name="connsiteX5" fmla="*/ 123972 w 192688"/>
                    <a:gd name="connsiteY5" fmla="*/ 274362 h 274362"/>
                    <a:gd name="connsiteX6" fmla="*/ 68716 w 192688"/>
                    <a:gd name="connsiteY6" fmla="*/ 274362 h 274362"/>
                    <a:gd name="connsiteX7" fmla="*/ 0 w 192688"/>
                    <a:gd name="connsiteY7" fmla="*/ 205646 h 274362"/>
                    <a:gd name="connsiteX8" fmla="*/ 20055 w 192688"/>
                    <a:gd name="connsiteY8" fmla="*/ 140116 h 274362"/>
                    <a:gd name="connsiteX0" fmla="*/ 20055 w 192688"/>
                    <a:gd name="connsiteY0" fmla="*/ 87905 h 222151"/>
                    <a:gd name="connsiteX1" fmla="*/ 17384 w 192688"/>
                    <a:gd name="connsiteY1" fmla="*/ 33921 h 222151"/>
                    <a:gd name="connsiteX2" fmla="*/ 67356 w 192688"/>
                    <a:gd name="connsiteY2" fmla="*/ 17933 h 222151"/>
                    <a:gd name="connsiteX3" fmla="*/ 192688 w 192688"/>
                    <a:gd name="connsiteY3" fmla="*/ 16505 h 222151"/>
                    <a:gd name="connsiteX4" fmla="*/ 192688 w 192688"/>
                    <a:gd name="connsiteY4" fmla="*/ 153435 h 222151"/>
                    <a:gd name="connsiteX5" fmla="*/ 123972 w 192688"/>
                    <a:gd name="connsiteY5" fmla="*/ 222151 h 222151"/>
                    <a:gd name="connsiteX6" fmla="*/ 68716 w 192688"/>
                    <a:gd name="connsiteY6" fmla="*/ 222151 h 222151"/>
                    <a:gd name="connsiteX7" fmla="*/ 0 w 192688"/>
                    <a:gd name="connsiteY7" fmla="*/ 153435 h 222151"/>
                    <a:gd name="connsiteX8" fmla="*/ 20055 w 192688"/>
                    <a:gd name="connsiteY8" fmla="*/ 87905 h 222151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23972 w 192688"/>
                    <a:gd name="connsiteY5" fmla="*/ 2042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0055 w 192688"/>
                    <a:gd name="connsiteY0" fmla="*/ 69976 h 204222"/>
                    <a:gd name="connsiteX1" fmla="*/ 17384 w 192688"/>
                    <a:gd name="connsiteY1" fmla="*/ 15992 h 204222"/>
                    <a:gd name="connsiteX2" fmla="*/ 67356 w 192688"/>
                    <a:gd name="connsiteY2" fmla="*/ 4 h 204222"/>
                    <a:gd name="connsiteX3" fmla="*/ 168100 w 192688"/>
                    <a:gd name="connsiteY3" fmla="*/ 36852 h 204222"/>
                    <a:gd name="connsiteX4" fmla="*/ 192688 w 192688"/>
                    <a:gd name="connsiteY4" fmla="*/ 135506 h 204222"/>
                    <a:gd name="connsiteX5" fmla="*/ 101644 w 192688"/>
                    <a:gd name="connsiteY5" fmla="*/ 190322 h 204222"/>
                    <a:gd name="connsiteX6" fmla="*/ 68716 w 192688"/>
                    <a:gd name="connsiteY6" fmla="*/ 204222 h 204222"/>
                    <a:gd name="connsiteX7" fmla="*/ 0 w 192688"/>
                    <a:gd name="connsiteY7" fmla="*/ 135506 h 204222"/>
                    <a:gd name="connsiteX8" fmla="*/ 20055 w 192688"/>
                    <a:gd name="connsiteY8" fmla="*/ 69976 h 204222"/>
                    <a:gd name="connsiteX0" fmla="*/ 22116 w 194749"/>
                    <a:gd name="connsiteY0" fmla="*/ 69976 h 190322"/>
                    <a:gd name="connsiteX1" fmla="*/ 19445 w 194749"/>
                    <a:gd name="connsiteY1" fmla="*/ 15992 h 190322"/>
                    <a:gd name="connsiteX2" fmla="*/ 69417 w 194749"/>
                    <a:gd name="connsiteY2" fmla="*/ 4 h 190322"/>
                    <a:gd name="connsiteX3" fmla="*/ 170161 w 194749"/>
                    <a:gd name="connsiteY3" fmla="*/ 36852 h 190322"/>
                    <a:gd name="connsiteX4" fmla="*/ 194749 w 194749"/>
                    <a:gd name="connsiteY4" fmla="*/ 135506 h 190322"/>
                    <a:gd name="connsiteX5" fmla="*/ 103705 w 194749"/>
                    <a:gd name="connsiteY5" fmla="*/ 190322 h 190322"/>
                    <a:gd name="connsiteX6" fmla="*/ 27256 w 194749"/>
                    <a:gd name="connsiteY6" fmla="*/ 147672 h 190322"/>
                    <a:gd name="connsiteX7" fmla="*/ 2061 w 194749"/>
                    <a:gd name="connsiteY7" fmla="*/ 135506 h 190322"/>
                    <a:gd name="connsiteX8" fmla="*/ 22116 w 194749"/>
                    <a:gd name="connsiteY8" fmla="*/ 69976 h 190322"/>
                    <a:gd name="connsiteX0" fmla="*/ 30660 w 203293"/>
                    <a:gd name="connsiteY0" fmla="*/ 69976 h 190322"/>
                    <a:gd name="connsiteX1" fmla="*/ 27989 w 203293"/>
                    <a:gd name="connsiteY1" fmla="*/ 15992 h 190322"/>
                    <a:gd name="connsiteX2" fmla="*/ 77961 w 203293"/>
                    <a:gd name="connsiteY2" fmla="*/ 4 h 190322"/>
                    <a:gd name="connsiteX3" fmla="*/ 178705 w 203293"/>
                    <a:gd name="connsiteY3" fmla="*/ 36852 h 190322"/>
                    <a:gd name="connsiteX4" fmla="*/ 203293 w 203293"/>
                    <a:gd name="connsiteY4" fmla="*/ 135506 h 190322"/>
                    <a:gd name="connsiteX5" fmla="*/ 112249 w 203293"/>
                    <a:gd name="connsiteY5" fmla="*/ 190322 h 190322"/>
                    <a:gd name="connsiteX6" fmla="*/ 35800 w 203293"/>
                    <a:gd name="connsiteY6" fmla="*/ 147672 h 190322"/>
                    <a:gd name="connsiteX7" fmla="*/ 22 w 203293"/>
                    <a:gd name="connsiteY7" fmla="*/ 108856 h 190322"/>
                    <a:gd name="connsiteX8" fmla="*/ 30660 w 203293"/>
                    <a:gd name="connsiteY8" fmla="*/ 69976 h 190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3293" h="190322">
                      <a:moveTo>
                        <a:pt x="30660" y="69976"/>
                      </a:moveTo>
                      <a:cubicBezTo>
                        <a:pt x="30660" y="32025"/>
                        <a:pt x="-9962" y="15992"/>
                        <a:pt x="27989" y="15992"/>
                      </a:cubicBezTo>
                      <a:cubicBezTo>
                        <a:pt x="46408" y="15992"/>
                        <a:pt x="59542" y="4"/>
                        <a:pt x="77961" y="4"/>
                      </a:cubicBezTo>
                      <a:cubicBezTo>
                        <a:pt x="115912" y="4"/>
                        <a:pt x="178705" y="-1099"/>
                        <a:pt x="178705" y="36852"/>
                      </a:cubicBezTo>
                      <a:lnTo>
                        <a:pt x="203293" y="135506"/>
                      </a:lnTo>
                      <a:cubicBezTo>
                        <a:pt x="203293" y="173457"/>
                        <a:pt x="150200" y="190322"/>
                        <a:pt x="112249" y="190322"/>
                      </a:cubicBezTo>
                      <a:lnTo>
                        <a:pt x="35800" y="147672"/>
                      </a:lnTo>
                      <a:cubicBezTo>
                        <a:pt x="-2151" y="147672"/>
                        <a:pt x="22" y="146807"/>
                        <a:pt x="22" y="108856"/>
                      </a:cubicBezTo>
                      <a:lnTo>
                        <a:pt x="30660" y="69976"/>
                      </a:lnTo>
                      <a:close/>
                    </a:path>
                  </a:pathLst>
                </a:cu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4" name="Oval 703">
                  <a:extLst>
                    <a:ext uri="{FF2B5EF4-FFF2-40B4-BE49-F238E27FC236}">
                      <a16:creationId xmlns:a16="http://schemas.microsoft.com/office/drawing/2014/main" id="{B65290D7-C564-8314-BACD-8F958B03A57D}"/>
                    </a:ext>
                  </a:extLst>
                </p:cNvPr>
                <p:cNvSpPr/>
                <p:nvPr/>
              </p:nvSpPr>
              <p:spPr>
                <a:xfrm rot="4669285">
                  <a:off x="5459041" y="3021224"/>
                  <a:ext cx="98722" cy="81132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9" name="!!Group 1060">
                <a:extLst>
                  <a:ext uri="{FF2B5EF4-FFF2-40B4-BE49-F238E27FC236}">
                    <a16:creationId xmlns:a16="http://schemas.microsoft.com/office/drawing/2014/main" id="{AA5FEEDA-0445-9216-3E73-17F6ECC6CE7F}"/>
                  </a:ext>
                </a:extLst>
              </p:cNvPr>
              <p:cNvGrpSpPr/>
              <p:nvPr/>
            </p:nvGrpSpPr>
            <p:grpSpPr>
              <a:xfrm rot="16200000">
                <a:off x="8072594" y="3140642"/>
                <a:ext cx="226506" cy="425028"/>
                <a:chOff x="5661453" y="2606543"/>
                <a:chExt cx="275343" cy="516667"/>
              </a:xfrm>
            </p:grpSpPr>
            <p:sp>
              <p:nvSpPr>
                <p:cNvPr id="692" name="Freeform: Shape 691">
                  <a:extLst>
                    <a:ext uri="{FF2B5EF4-FFF2-40B4-BE49-F238E27FC236}">
                      <a16:creationId xmlns:a16="http://schemas.microsoft.com/office/drawing/2014/main" id="{5A7E74DC-CDBA-069A-B9DB-246386908E95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3" name="Freeform: Shape 692">
                  <a:extLst>
                    <a:ext uri="{FF2B5EF4-FFF2-40B4-BE49-F238E27FC236}">
                      <a16:creationId xmlns:a16="http://schemas.microsoft.com/office/drawing/2014/main" id="{D7DBE727-C31B-5655-7F86-729678DBFC1C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4" name="Freeform: Shape 693">
                  <a:extLst>
                    <a:ext uri="{FF2B5EF4-FFF2-40B4-BE49-F238E27FC236}">
                      <a16:creationId xmlns:a16="http://schemas.microsoft.com/office/drawing/2014/main" id="{F7CE5016-BBF3-1AFA-678C-D5BDA6EB7DA6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5" name="Freeform: Shape 694">
                  <a:extLst>
                    <a:ext uri="{FF2B5EF4-FFF2-40B4-BE49-F238E27FC236}">
                      <a16:creationId xmlns:a16="http://schemas.microsoft.com/office/drawing/2014/main" id="{DAE3A2CE-E633-4EEC-ACB2-F5FD16326425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6" name="Freeform: Shape 695">
                  <a:extLst>
                    <a:ext uri="{FF2B5EF4-FFF2-40B4-BE49-F238E27FC236}">
                      <a16:creationId xmlns:a16="http://schemas.microsoft.com/office/drawing/2014/main" id="{7C069229-4EE3-FB1A-683C-429F20A0112D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7" name="Freeform: Shape 696">
                  <a:extLst>
                    <a:ext uri="{FF2B5EF4-FFF2-40B4-BE49-F238E27FC236}">
                      <a16:creationId xmlns:a16="http://schemas.microsoft.com/office/drawing/2014/main" id="{F6395531-8F53-1717-A8AB-CA297D4AC5FA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8" name="Freeform: Shape 697">
                  <a:extLst>
                    <a:ext uri="{FF2B5EF4-FFF2-40B4-BE49-F238E27FC236}">
                      <a16:creationId xmlns:a16="http://schemas.microsoft.com/office/drawing/2014/main" id="{349F1E31-83ED-E2B9-327A-E9CC3846E263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9" name="Freeform: Shape 698">
                  <a:extLst>
                    <a:ext uri="{FF2B5EF4-FFF2-40B4-BE49-F238E27FC236}">
                      <a16:creationId xmlns:a16="http://schemas.microsoft.com/office/drawing/2014/main" id="{90BF9574-9420-F8A2-A40F-3319C4F55233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0" name="Freeform: Shape 699">
                  <a:extLst>
                    <a:ext uri="{FF2B5EF4-FFF2-40B4-BE49-F238E27FC236}">
                      <a16:creationId xmlns:a16="http://schemas.microsoft.com/office/drawing/2014/main" id="{BC76A631-4F1E-EA05-C65C-F1D03A16741A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1" name="Rectangle: Rounded Corners 700">
                  <a:extLst>
                    <a:ext uri="{FF2B5EF4-FFF2-40B4-BE49-F238E27FC236}">
                      <a16:creationId xmlns:a16="http://schemas.microsoft.com/office/drawing/2014/main" id="{61B5DF1B-951E-B6B4-3555-ABB3DAC01569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02" name="Oval 701">
                  <a:extLst>
                    <a:ext uri="{FF2B5EF4-FFF2-40B4-BE49-F238E27FC236}">
                      <a16:creationId xmlns:a16="http://schemas.microsoft.com/office/drawing/2014/main" id="{2FB9EB24-7FB2-AC20-602A-E6FAE21656A2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0" name="Group 669">
                <a:extLst>
                  <a:ext uri="{FF2B5EF4-FFF2-40B4-BE49-F238E27FC236}">
                    <a16:creationId xmlns:a16="http://schemas.microsoft.com/office/drawing/2014/main" id="{37770466-34EE-B5AD-1A23-8CEB6EC16F00}"/>
                  </a:ext>
                </a:extLst>
              </p:cNvPr>
              <p:cNvGrpSpPr/>
              <p:nvPr/>
            </p:nvGrpSpPr>
            <p:grpSpPr>
              <a:xfrm rot="16200000">
                <a:off x="8076740" y="2917353"/>
                <a:ext cx="226506" cy="425028"/>
                <a:chOff x="5661453" y="2606543"/>
                <a:chExt cx="275343" cy="516667"/>
              </a:xfrm>
            </p:grpSpPr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id="{22F72323-88C7-BE4D-5D45-FF4D6BD1C45F}"/>
                    </a:ext>
                  </a:extLst>
                </p:cNvPr>
                <p:cNvSpPr/>
                <p:nvPr/>
              </p:nvSpPr>
              <p:spPr>
                <a:xfrm>
                  <a:off x="5684131" y="2624804"/>
                  <a:ext cx="24899" cy="146087"/>
                </a:xfrm>
                <a:custGeom>
                  <a:avLst/>
                  <a:gdLst>
                    <a:gd name="connsiteX0" fmla="*/ 0 w 45824"/>
                    <a:gd name="connsiteY0" fmla="*/ 0 h 266613"/>
                    <a:gd name="connsiteX1" fmla="*/ 0 w 45824"/>
                    <a:gd name="connsiteY1" fmla="*/ 0 h 266613"/>
                    <a:gd name="connsiteX2" fmla="*/ 4165 w 45824"/>
                    <a:gd name="connsiteY2" fmla="*/ 18746 h 266613"/>
                    <a:gd name="connsiteX3" fmla="*/ 10414 w 45824"/>
                    <a:gd name="connsiteY3" fmla="*/ 47907 h 266613"/>
                    <a:gd name="connsiteX4" fmla="*/ 16663 w 45824"/>
                    <a:gd name="connsiteY4" fmla="*/ 52072 h 266613"/>
                    <a:gd name="connsiteX5" fmla="*/ 20829 w 45824"/>
                    <a:gd name="connsiteY5" fmla="*/ 58321 h 266613"/>
                    <a:gd name="connsiteX6" fmla="*/ 27078 w 45824"/>
                    <a:gd name="connsiteY6" fmla="*/ 60404 h 266613"/>
                    <a:gd name="connsiteX7" fmla="*/ 33326 w 45824"/>
                    <a:gd name="connsiteY7" fmla="*/ 64570 h 266613"/>
                    <a:gd name="connsiteX8" fmla="*/ 41658 w 45824"/>
                    <a:gd name="connsiteY8" fmla="*/ 77067 h 266613"/>
                    <a:gd name="connsiteX9" fmla="*/ 45824 w 45824"/>
                    <a:gd name="connsiteY9" fmla="*/ 83316 h 266613"/>
                    <a:gd name="connsiteX10" fmla="*/ 43741 w 45824"/>
                    <a:gd name="connsiteY10" fmla="*/ 145804 h 266613"/>
                    <a:gd name="connsiteX11" fmla="*/ 41658 w 45824"/>
                    <a:gd name="connsiteY11" fmla="*/ 152052 h 266613"/>
                    <a:gd name="connsiteX12" fmla="*/ 37492 w 45824"/>
                    <a:gd name="connsiteY12" fmla="*/ 168716 h 266613"/>
                    <a:gd name="connsiteX13" fmla="*/ 31243 w 45824"/>
                    <a:gd name="connsiteY13" fmla="*/ 174964 h 266613"/>
                    <a:gd name="connsiteX14" fmla="*/ 20829 w 45824"/>
                    <a:gd name="connsiteY14" fmla="*/ 193711 h 266613"/>
                    <a:gd name="connsiteX15" fmla="*/ 16663 w 45824"/>
                    <a:gd name="connsiteY15" fmla="*/ 199959 h 266613"/>
                    <a:gd name="connsiteX16" fmla="*/ 12497 w 45824"/>
                    <a:gd name="connsiteY16" fmla="*/ 214540 h 266613"/>
                    <a:gd name="connsiteX17" fmla="*/ 10414 w 45824"/>
                    <a:gd name="connsiteY17" fmla="*/ 222872 h 266613"/>
                    <a:gd name="connsiteX18" fmla="*/ 10414 w 45824"/>
                    <a:gd name="connsiteY18" fmla="*/ 266613 h 266613"/>
                    <a:gd name="connsiteX19" fmla="*/ 12497 w 45824"/>
                    <a:gd name="connsiteY19" fmla="*/ 266613 h 266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5824" h="266613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8" y="6249"/>
                        <a:pt x="3053" y="12442"/>
                        <a:pt x="4165" y="18746"/>
                      </a:cubicBezTo>
                      <a:cubicBezTo>
                        <a:pt x="4487" y="20573"/>
                        <a:pt x="6286" y="45156"/>
                        <a:pt x="10414" y="47907"/>
                      </a:cubicBezTo>
                      <a:lnTo>
                        <a:pt x="16663" y="52072"/>
                      </a:lnTo>
                      <a:cubicBezTo>
                        <a:pt x="18052" y="54155"/>
                        <a:pt x="18874" y="56757"/>
                        <a:pt x="20829" y="58321"/>
                      </a:cubicBezTo>
                      <a:cubicBezTo>
                        <a:pt x="22544" y="59693"/>
                        <a:pt x="25114" y="59422"/>
                        <a:pt x="27078" y="60404"/>
                      </a:cubicBezTo>
                      <a:cubicBezTo>
                        <a:pt x="29317" y="61524"/>
                        <a:pt x="31243" y="63181"/>
                        <a:pt x="33326" y="64570"/>
                      </a:cubicBezTo>
                      <a:lnTo>
                        <a:pt x="41658" y="77067"/>
                      </a:lnTo>
                      <a:lnTo>
                        <a:pt x="45824" y="83316"/>
                      </a:lnTo>
                      <a:cubicBezTo>
                        <a:pt x="45130" y="104145"/>
                        <a:pt x="45002" y="125001"/>
                        <a:pt x="43741" y="145804"/>
                      </a:cubicBezTo>
                      <a:cubicBezTo>
                        <a:pt x="43608" y="147995"/>
                        <a:pt x="42190" y="149922"/>
                        <a:pt x="41658" y="152052"/>
                      </a:cubicBezTo>
                      <a:cubicBezTo>
                        <a:pt x="41237" y="153734"/>
                        <a:pt x="39397" y="165859"/>
                        <a:pt x="37492" y="168716"/>
                      </a:cubicBezTo>
                      <a:cubicBezTo>
                        <a:pt x="35858" y="171167"/>
                        <a:pt x="33326" y="172881"/>
                        <a:pt x="31243" y="174964"/>
                      </a:cubicBezTo>
                      <a:cubicBezTo>
                        <a:pt x="27577" y="185962"/>
                        <a:pt x="30377" y="179389"/>
                        <a:pt x="20829" y="193711"/>
                      </a:cubicBezTo>
                      <a:lnTo>
                        <a:pt x="16663" y="199959"/>
                      </a:lnTo>
                      <a:cubicBezTo>
                        <a:pt x="10151" y="226006"/>
                        <a:pt x="18474" y="193622"/>
                        <a:pt x="12497" y="214540"/>
                      </a:cubicBezTo>
                      <a:cubicBezTo>
                        <a:pt x="11711" y="217293"/>
                        <a:pt x="10528" y="220011"/>
                        <a:pt x="10414" y="222872"/>
                      </a:cubicBezTo>
                      <a:cubicBezTo>
                        <a:pt x="9831" y="237441"/>
                        <a:pt x="10414" y="252033"/>
                        <a:pt x="10414" y="266613"/>
                      </a:cubicBezTo>
                      <a:lnTo>
                        <a:pt x="12497" y="266613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id="{73AC4CD9-42C9-FB14-7E3A-4ED213F27080}"/>
                    </a:ext>
                  </a:extLst>
                </p:cNvPr>
                <p:cNvSpPr/>
                <p:nvPr/>
              </p:nvSpPr>
              <p:spPr>
                <a:xfrm>
                  <a:off x="5713557" y="2615673"/>
                  <a:ext cx="24900" cy="134674"/>
                </a:xfrm>
                <a:custGeom>
                  <a:avLst/>
                  <a:gdLst>
                    <a:gd name="connsiteX0" fmla="*/ 0 w 45825"/>
                    <a:gd name="connsiteY0" fmla="*/ 0 h 245784"/>
                    <a:gd name="connsiteX1" fmla="*/ 0 w 45825"/>
                    <a:gd name="connsiteY1" fmla="*/ 0 h 245784"/>
                    <a:gd name="connsiteX2" fmla="*/ 2083 w 45825"/>
                    <a:gd name="connsiteY2" fmla="*/ 41659 h 245784"/>
                    <a:gd name="connsiteX3" fmla="*/ 4166 w 45825"/>
                    <a:gd name="connsiteY3" fmla="*/ 47907 h 245784"/>
                    <a:gd name="connsiteX4" fmla="*/ 8332 w 45825"/>
                    <a:gd name="connsiteY4" fmla="*/ 54156 h 245784"/>
                    <a:gd name="connsiteX5" fmla="*/ 14581 w 45825"/>
                    <a:gd name="connsiteY5" fmla="*/ 58322 h 245784"/>
                    <a:gd name="connsiteX6" fmla="*/ 24995 w 45825"/>
                    <a:gd name="connsiteY6" fmla="*/ 68736 h 245784"/>
                    <a:gd name="connsiteX7" fmla="*/ 31244 w 45825"/>
                    <a:gd name="connsiteY7" fmla="*/ 81234 h 245784"/>
                    <a:gd name="connsiteX8" fmla="*/ 39576 w 45825"/>
                    <a:gd name="connsiteY8" fmla="*/ 93731 h 245784"/>
                    <a:gd name="connsiteX9" fmla="*/ 43742 w 45825"/>
                    <a:gd name="connsiteY9" fmla="*/ 99980 h 245784"/>
                    <a:gd name="connsiteX10" fmla="*/ 45825 w 45825"/>
                    <a:gd name="connsiteY10" fmla="*/ 106229 h 245784"/>
                    <a:gd name="connsiteX11" fmla="*/ 43742 w 45825"/>
                    <a:gd name="connsiteY11" fmla="*/ 139556 h 245784"/>
                    <a:gd name="connsiteX12" fmla="*/ 41659 w 45825"/>
                    <a:gd name="connsiteY12" fmla="*/ 145804 h 245784"/>
                    <a:gd name="connsiteX13" fmla="*/ 39576 w 45825"/>
                    <a:gd name="connsiteY13" fmla="*/ 156219 h 245784"/>
                    <a:gd name="connsiteX14" fmla="*/ 35410 w 45825"/>
                    <a:gd name="connsiteY14" fmla="*/ 162468 h 245784"/>
                    <a:gd name="connsiteX15" fmla="*/ 29161 w 45825"/>
                    <a:gd name="connsiteY15" fmla="*/ 183297 h 245784"/>
                    <a:gd name="connsiteX16" fmla="*/ 24995 w 45825"/>
                    <a:gd name="connsiteY16" fmla="*/ 189546 h 245784"/>
                    <a:gd name="connsiteX17" fmla="*/ 16664 w 45825"/>
                    <a:gd name="connsiteY17" fmla="*/ 208292 h 245784"/>
                    <a:gd name="connsiteX18" fmla="*/ 14581 w 45825"/>
                    <a:gd name="connsiteY18" fmla="*/ 220789 h 245784"/>
                    <a:gd name="connsiteX19" fmla="*/ 10415 w 45825"/>
                    <a:gd name="connsiteY19" fmla="*/ 227038 h 245784"/>
                    <a:gd name="connsiteX20" fmla="*/ 12498 w 45825"/>
                    <a:gd name="connsiteY20" fmla="*/ 245784 h 245784"/>
                    <a:gd name="connsiteX21" fmla="*/ 12498 w 45825"/>
                    <a:gd name="connsiteY21" fmla="*/ 245784 h 245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5825" h="245784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13886"/>
                        <a:pt x="878" y="27808"/>
                        <a:pt x="2083" y="41659"/>
                      </a:cubicBezTo>
                      <a:cubicBezTo>
                        <a:pt x="2273" y="43846"/>
                        <a:pt x="3184" y="45943"/>
                        <a:pt x="4166" y="47907"/>
                      </a:cubicBezTo>
                      <a:cubicBezTo>
                        <a:pt x="5286" y="50146"/>
                        <a:pt x="6562" y="52386"/>
                        <a:pt x="8332" y="54156"/>
                      </a:cubicBezTo>
                      <a:cubicBezTo>
                        <a:pt x="10102" y="55926"/>
                        <a:pt x="12498" y="56933"/>
                        <a:pt x="14581" y="58322"/>
                      </a:cubicBezTo>
                      <a:cubicBezTo>
                        <a:pt x="25691" y="74988"/>
                        <a:pt x="11109" y="54850"/>
                        <a:pt x="24995" y="68736"/>
                      </a:cubicBezTo>
                      <a:cubicBezTo>
                        <a:pt x="31931" y="75672"/>
                        <a:pt x="27008" y="73610"/>
                        <a:pt x="31244" y="81234"/>
                      </a:cubicBezTo>
                      <a:cubicBezTo>
                        <a:pt x="33676" y="85611"/>
                        <a:pt x="36799" y="89565"/>
                        <a:pt x="39576" y="93731"/>
                      </a:cubicBezTo>
                      <a:cubicBezTo>
                        <a:pt x="40965" y="95814"/>
                        <a:pt x="42950" y="97605"/>
                        <a:pt x="43742" y="99980"/>
                      </a:cubicBezTo>
                      <a:lnTo>
                        <a:pt x="45825" y="106229"/>
                      </a:lnTo>
                      <a:cubicBezTo>
                        <a:pt x="45131" y="117338"/>
                        <a:pt x="44907" y="128486"/>
                        <a:pt x="43742" y="139556"/>
                      </a:cubicBezTo>
                      <a:cubicBezTo>
                        <a:pt x="43512" y="141739"/>
                        <a:pt x="42191" y="143674"/>
                        <a:pt x="41659" y="145804"/>
                      </a:cubicBezTo>
                      <a:cubicBezTo>
                        <a:pt x="40800" y="149239"/>
                        <a:pt x="40819" y="152904"/>
                        <a:pt x="39576" y="156219"/>
                      </a:cubicBezTo>
                      <a:cubicBezTo>
                        <a:pt x="38697" y="158563"/>
                        <a:pt x="36799" y="160385"/>
                        <a:pt x="35410" y="162468"/>
                      </a:cubicBezTo>
                      <a:cubicBezTo>
                        <a:pt x="34246" y="167125"/>
                        <a:pt x="31189" y="180255"/>
                        <a:pt x="29161" y="183297"/>
                      </a:cubicBezTo>
                      <a:cubicBezTo>
                        <a:pt x="27772" y="185380"/>
                        <a:pt x="26012" y="187258"/>
                        <a:pt x="24995" y="189546"/>
                      </a:cubicBezTo>
                      <a:cubicBezTo>
                        <a:pt x="15081" y="211855"/>
                        <a:pt x="26092" y="194150"/>
                        <a:pt x="16664" y="208292"/>
                      </a:cubicBezTo>
                      <a:cubicBezTo>
                        <a:pt x="15970" y="212458"/>
                        <a:pt x="15917" y="216783"/>
                        <a:pt x="14581" y="220789"/>
                      </a:cubicBezTo>
                      <a:cubicBezTo>
                        <a:pt x="13789" y="223164"/>
                        <a:pt x="10623" y="224543"/>
                        <a:pt x="10415" y="227038"/>
                      </a:cubicBezTo>
                      <a:cubicBezTo>
                        <a:pt x="9893" y="233303"/>
                        <a:pt x="12498" y="245784"/>
                        <a:pt x="12498" y="245784"/>
                      </a:cubicBezTo>
                      <a:lnTo>
                        <a:pt x="12498" y="245784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id="{C7B4D2D7-175D-0570-93D5-10B2C5B9E362}"/>
                    </a:ext>
                  </a:extLst>
                </p:cNvPr>
                <p:cNvSpPr/>
                <p:nvPr/>
              </p:nvSpPr>
              <p:spPr>
                <a:xfrm>
                  <a:off x="5739513" y="2612250"/>
                  <a:ext cx="21579" cy="131250"/>
                </a:xfrm>
                <a:custGeom>
                  <a:avLst/>
                  <a:gdLst>
                    <a:gd name="connsiteX0" fmla="*/ 4304 w 39714"/>
                    <a:gd name="connsiteY0" fmla="*/ 0 h 239535"/>
                    <a:gd name="connsiteX1" fmla="*/ 4304 w 39714"/>
                    <a:gd name="connsiteY1" fmla="*/ 0 h 239535"/>
                    <a:gd name="connsiteX2" fmla="*/ 138 w 39714"/>
                    <a:gd name="connsiteY2" fmla="*/ 18746 h 239535"/>
                    <a:gd name="connsiteX3" fmla="*/ 6387 w 39714"/>
                    <a:gd name="connsiteY3" fmla="*/ 52072 h 239535"/>
                    <a:gd name="connsiteX4" fmla="*/ 8470 w 39714"/>
                    <a:gd name="connsiteY4" fmla="*/ 58321 h 239535"/>
                    <a:gd name="connsiteX5" fmla="*/ 14719 w 39714"/>
                    <a:gd name="connsiteY5" fmla="*/ 62487 h 239535"/>
                    <a:gd name="connsiteX6" fmla="*/ 18885 w 39714"/>
                    <a:gd name="connsiteY6" fmla="*/ 68736 h 239535"/>
                    <a:gd name="connsiteX7" fmla="*/ 35548 w 39714"/>
                    <a:gd name="connsiteY7" fmla="*/ 87482 h 239535"/>
                    <a:gd name="connsiteX8" fmla="*/ 39714 w 39714"/>
                    <a:gd name="connsiteY8" fmla="*/ 99979 h 239535"/>
                    <a:gd name="connsiteX9" fmla="*/ 37631 w 39714"/>
                    <a:gd name="connsiteY9" fmla="*/ 147887 h 239535"/>
                    <a:gd name="connsiteX10" fmla="*/ 31382 w 39714"/>
                    <a:gd name="connsiteY10" fmla="*/ 179130 h 239535"/>
                    <a:gd name="connsiteX11" fmla="*/ 27216 w 39714"/>
                    <a:gd name="connsiteY11" fmla="*/ 185379 h 239535"/>
                    <a:gd name="connsiteX12" fmla="*/ 25133 w 39714"/>
                    <a:gd name="connsiteY12" fmla="*/ 193711 h 239535"/>
                    <a:gd name="connsiteX13" fmla="*/ 23051 w 39714"/>
                    <a:gd name="connsiteY13" fmla="*/ 199959 h 239535"/>
                    <a:gd name="connsiteX14" fmla="*/ 23051 w 39714"/>
                    <a:gd name="connsiteY14" fmla="*/ 239535 h 239535"/>
                    <a:gd name="connsiteX15" fmla="*/ 23051 w 39714"/>
                    <a:gd name="connsiteY15" fmla="*/ 239535 h 239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9714" h="239535">
                      <a:moveTo>
                        <a:pt x="4304" y="0"/>
                      </a:moveTo>
                      <a:lnTo>
                        <a:pt x="4304" y="0"/>
                      </a:lnTo>
                      <a:cubicBezTo>
                        <a:pt x="2915" y="6249"/>
                        <a:pt x="474" y="12354"/>
                        <a:pt x="138" y="18746"/>
                      </a:cubicBezTo>
                      <a:cubicBezTo>
                        <a:pt x="-664" y="33980"/>
                        <a:pt x="2105" y="39226"/>
                        <a:pt x="6387" y="52072"/>
                      </a:cubicBezTo>
                      <a:cubicBezTo>
                        <a:pt x="7081" y="54155"/>
                        <a:pt x="6643" y="57103"/>
                        <a:pt x="8470" y="58321"/>
                      </a:cubicBezTo>
                      <a:lnTo>
                        <a:pt x="14719" y="62487"/>
                      </a:lnTo>
                      <a:cubicBezTo>
                        <a:pt x="16108" y="64570"/>
                        <a:pt x="17222" y="66865"/>
                        <a:pt x="18885" y="68736"/>
                      </a:cubicBezTo>
                      <a:cubicBezTo>
                        <a:pt x="23076" y="73451"/>
                        <a:pt x="32396" y="80391"/>
                        <a:pt x="35548" y="87482"/>
                      </a:cubicBezTo>
                      <a:cubicBezTo>
                        <a:pt x="37331" y="91495"/>
                        <a:pt x="39714" y="99979"/>
                        <a:pt x="39714" y="99979"/>
                      </a:cubicBezTo>
                      <a:cubicBezTo>
                        <a:pt x="39020" y="115948"/>
                        <a:pt x="38628" y="131934"/>
                        <a:pt x="37631" y="147887"/>
                      </a:cubicBezTo>
                      <a:cubicBezTo>
                        <a:pt x="37214" y="154555"/>
                        <a:pt x="36034" y="172152"/>
                        <a:pt x="31382" y="179130"/>
                      </a:cubicBezTo>
                      <a:lnTo>
                        <a:pt x="27216" y="185379"/>
                      </a:lnTo>
                      <a:cubicBezTo>
                        <a:pt x="26522" y="188156"/>
                        <a:pt x="25919" y="190958"/>
                        <a:pt x="25133" y="193711"/>
                      </a:cubicBezTo>
                      <a:cubicBezTo>
                        <a:pt x="24530" y="195822"/>
                        <a:pt x="23151" y="197766"/>
                        <a:pt x="23051" y="199959"/>
                      </a:cubicBezTo>
                      <a:cubicBezTo>
                        <a:pt x="22452" y="213137"/>
                        <a:pt x="23051" y="226343"/>
                        <a:pt x="23051" y="239535"/>
                      </a:cubicBezTo>
                      <a:lnTo>
                        <a:pt x="23051" y="239535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id="{5B011A68-4F06-99A2-3AC6-E456AADC5FEC}"/>
                    </a:ext>
                  </a:extLst>
                </p:cNvPr>
                <p:cNvSpPr/>
                <p:nvPr/>
              </p:nvSpPr>
              <p:spPr>
                <a:xfrm>
                  <a:off x="5766751" y="2607684"/>
                  <a:ext cx="21537" cy="140380"/>
                </a:xfrm>
                <a:custGeom>
                  <a:avLst/>
                  <a:gdLst>
                    <a:gd name="connsiteX0" fmla="*/ 0 w 39637"/>
                    <a:gd name="connsiteY0" fmla="*/ 0 h 256198"/>
                    <a:gd name="connsiteX1" fmla="*/ 0 w 39637"/>
                    <a:gd name="connsiteY1" fmla="*/ 0 h 256198"/>
                    <a:gd name="connsiteX2" fmla="*/ 4166 w 39637"/>
                    <a:gd name="connsiteY2" fmla="*/ 18746 h 256198"/>
                    <a:gd name="connsiteX3" fmla="*/ 10415 w 39637"/>
                    <a:gd name="connsiteY3" fmla="*/ 31244 h 256198"/>
                    <a:gd name="connsiteX4" fmla="*/ 16664 w 39637"/>
                    <a:gd name="connsiteY4" fmla="*/ 35409 h 256198"/>
                    <a:gd name="connsiteX5" fmla="*/ 18747 w 39637"/>
                    <a:gd name="connsiteY5" fmla="*/ 41658 h 256198"/>
                    <a:gd name="connsiteX6" fmla="*/ 27078 w 39637"/>
                    <a:gd name="connsiteY6" fmla="*/ 54156 h 256198"/>
                    <a:gd name="connsiteX7" fmla="*/ 31244 w 39637"/>
                    <a:gd name="connsiteY7" fmla="*/ 66653 h 256198"/>
                    <a:gd name="connsiteX8" fmla="*/ 35410 w 39637"/>
                    <a:gd name="connsiteY8" fmla="*/ 79151 h 256198"/>
                    <a:gd name="connsiteX9" fmla="*/ 37493 w 39637"/>
                    <a:gd name="connsiteY9" fmla="*/ 85399 h 256198"/>
                    <a:gd name="connsiteX10" fmla="*/ 37493 w 39637"/>
                    <a:gd name="connsiteY10" fmla="*/ 141638 h 256198"/>
                    <a:gd name="connsiteX11" fmla="*/ 33327 w 39637"/>
                    <a:gd name="connsiteY11" fmla="*/ 172882 h 256198"/>
                    <a:gd name="connsiteX12" fmla="*/ 29161 w 39637"/>
                    <a:gd name="connsiteY12" fmla="*/ 179131 h 256198"/>
                    <a:gd name="connsiteX13" fmla="*/ 27078 w 39637"/>
                    <a:gd name="connsiteY13" fmla="*/ 185379 h 256198"/>
                    <a:gd name="connsiteX14" fmla="*/ 18747 w 39637"/>
                    <a:gd name="connsiteY14" fmla="*/ 197877 h 256198"/>
                    <a:gd name="connsiteX15" fmla="*/ 14581 w 39637"/>
                    <a:gd name="connsiteY15" fmla="*/ 210374 h 256198"/>
                    <a:gd name="connsiteX16" fmla="*/ 12498 w 39637"/>
                    <a:gd name="connsiteY16" fmla="*/ 216623 h 256198"/>
                    <a:gd name="connsiteX17" fmla="*/ 14581 w 39637"/>
                    <a:gd name="connsiteY17" fmla="*/ 245784 h 256198"/>
                    <a:gd name="connsiteX18" fmla="*/ 16664 w 39637"/>
                    <a:gd name="connsiteY18" fmla="*/ 254116 h 256198"/>
                    <a:gd name="connsiteX19" fmla="*/ 12498 w 39637"/>
                    <a:gd name="connsiteY19" fmla="*/ 256198 h 256198"/>
                    <a:gd name="connsiteX20" fmla="*/ 12498 w 39637"/>
                    <a:gd name="connsiteY20" fmla="*/ 256198 h 256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637" h="256198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89" y="6249"/>
                        <a:pt x="2613" y="12536"/>
                        <a:pt x="4166" y="18746"/>
                      </a:cubicBezTo>
                      <a:cubicBezTo>
                        <a:pt x="5295" y="23263"/>
                        <a:pt x="7021" y="27850"/>
                        <a:pt x="10415" y="31244"/>
                      </a:cubicBezTo>
                      <a:cubicBezTo>
                        <a:pt x="12185" y="33014"/>
                        <a:pt x="14581" y="34021"/>
                        <a:pt x="16664" y="35409"/>
                      </a:cubicBezTo>
                      <a:cubicBezTo>
                        <a:pt x="17358" y="37492"/>
                        <a:pt x="17681" y="39739"/>
                        <a:pt x="18747" y="41658"/>
                      </a:cubicBezTo>
                      <a:cubicBezTo>
                        <a:pt x="21178" y="46035"/>
                        <a:pt x="25495" y="49406"/>
                        <a:pt x="27078" y="54156"/>
                      </a:cubicBezTo>
                      <a:lnTo>
                        <a:pt x="31244" y="66653"/>
                      </a:lnTo>
                      <a:lnTo>
                        <a:pt x="35410" y="79151"/>
                      </a:lnTo>
                      <a:lnTo>
                        <a:pt x="37493" y="85399"/>
                      </a:lnTo>
                      <a:cubicBezTo>
                        <a:pt x="40443" y="117843"/>
                        <a:pt x="40259" y="102911"/>
                        <a:pt x="37493" y="141638"/>
                      </a:cubicBezTo>
                      <a:cubicBezTo>
                        <a:pt x="37105" y="147068"/>
                        <a:pt x="37561" y="164414"/>
                        <a:pt x="33327" y="172882"/>
                      </a:cubicBezTo>
                      <a:cubicBezTo>
                        <a:pt x="32207" y="175121"/>
                        <a:pt x="30281" y="176892"/>
                        <a:pt x="29161" y="179131"/>
                      </a:cubicBezTo>
                      <a:cubicBezTo>
                        <a:pt x="28179" y="181095"/>
                        <a:pt x="28144" y="183460"/>
                        <a:pt x="27078" y="185379"/>
                      </a:cubicBezTo>
                      <a:cubicBezTo>
                        <a:pt x="24647" y="189756"/>
                        <a:pt x="20330" y="193127"/>
                        <a:pt x="18747" y="197877"/>
                      </a:cubicBezTo>
                      <a:lnTo>
                        <a:pt x="14581" y="210374"/>
                      </a:lnTo>
                      <a:lnTo>
                        <a:pt x="12498" y="216623"/>
                      </a:lnTo>
                      <a:cubicBezTo>
                        <a:pt x="13192" y="226343"/>
                        <a:pt x="13505" y="236099"/>
                        <a:pt x="14581" y="245784"/>
                      </a:cubicBezTo>
                      <a:cubicBezTo>
                        <a:pt x="14897" y="248629"/>
                        <a:pt x="17225" y="251309"/>
                        <a:pt x="16664" y="254116"/>
                      </a:cubicBezTo>
                      <a:cubicBezTo>
                        <a:pt x="16360" y="255638"/>
                        <a:pt x="13887" y="255504"/>
                        <a:pt x="12498" y="256198"/>
                      </a:cubicBezTo>
                      <a:lnTo>
                        <a:pt x="12498" y="256198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5" name="Freeform: Shape 684">
                  <a:extLst>
                    <a:ext uri="{FF2B5EF4-FFF2-40B4-BE49-F238E27FC236}">
                      <a16:creationId xmlns:a16="http://schemas.microsoft.com/office/drawing/2014/main" id="{91215BC8-CD22-4E5D-2AA4-B0B7F5583879}"/>
                    </a:ext>
                  </a:extLst>
                </p:cNvPr>
                <p:cNvSpPr/>
                <p:nvPr/>
              </p:nvSpPr>
              <p:spPr>
                <a:xfrm>
                  <a:off x="5792783" y="2606543"/>
                  <a:ext cx="26602" cy="135815"/>
                </a:xfrm>
                <a:custGeom>
                  <a:avLst/>
                  <a:gdLst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2082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  <a:gd name="connsiteX16" fmla="*/ 4165 w 48958"/>
                    <a:gd name="connsiteY16" fmla="*/ 245784 h 247867"/>
                    <a:gd name="connsiteX0" fmla="*/ 0 w 48958"/>
                    <a:gd name="connsiteY0" fmla="*/ 0 h 247867"/>
                    <a:gd name="connsiteX1" fmla="*/ 0 w 48958"/>
                    <a:gd name="connsiteY1" fmla="*/ 0 h 247867"/>
                    <a:gd name="connsiteX2" fmla="*/ 4165 w 48958"/>
                    <a:gd name="connsiteY2" fmla="*/ 35409 h 247867"/>
                    <a:gd name="connsiteX3" fmla="*/ 8331 w 48958"/>
                    <a:gd name="connsiteY3" fmla="*/ 41658 h 247867"/>
                    <a:gd name="connsiteX4" fmla="*/ 20829 w 48958"/>
                    <a:gd name="connsiteY4" fmla="*/ 52073 h 247867"/>
                    <a:gd name="connsiteX5" fmla="*/ 33326 w 48958"/>
                    <a:gd name="connsiteY5" fmla="*/ 62487 h 247867"/>
                    <a:gd name="connsiteX6" fmla="*/ 41658 w 48958"/>
                    <a:gd name="connsiteY6" fmla="*/ 74985 h 247867"/>
                    <a:gd name="connsiteX7" fmla="*/ 45824 w 48958"/>
                    <a:gd name="connsiteY7" fmla="*/ 91648 h 247867"/>
                    <a:gd name="connsiteX8" fmla="*/ 47907 w 48958"/>
                    <a:gd name="connsiteY8" fmla="*/ 97897 h 247867"/>
                    <a:gd name="connsiteX9" fmla="*/ 37492 w 48958"/>
                    <a:gd name="connsiteY9" fmla="*/ 162467 h 247867"/>
                    <a:gd name="connsiteX10" fmla="*/ 16663 w 48958"/>
                    <a:gd name="connsiteY10" fmla="*/ 187462 h 247867"/>
                    <a:gd name="connsiteX11" fmla="*/ 12497 w 48958"/>
                    <a:gd name="connsiteY11" fmla="*/ 193711 h 247867"/>
                    <a:gd name="connsiteX12" fmla="*/ 8331 w 48958"/>
                    <a:gd name="connsiteY12" fmla="*/ 199960 h 247867"/>
                    <a:gd name="connsiteX13" fmla="*/ 6248 w 48958"/>
                    <a:gd name="connsiteY13" fmla="*/ 212457 h 247867"/>
                    <a:gd name="connsiteX14" fmla="*/ 4165 w 48958"/>
                    <a:gd name="connsiteY14" fmla="*/ 218706 h 247867"/>
                    <a:gd name="connsiteX15" fmla="*/ 2082 w 48958"/>
                    <a:gd name="connsiteY15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8958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89" y="805"/>
                        <a:pt x="3626" y="33434"/>
                        <a:pt x="4165" y="35409"/>
                      </a:cubicBezTo>
                      <a:cubicBezTo>
                        <a:pt x="4824" y="37824"/>
                        <a:pt x="6728" y="39735"/>
                        <a:pt x="8331" y="41658"/>
                      </a:cubicBezTo>
                      <a:cubicBezTo>
                        <a:pt x="16631" y="51618"/>
                        <a:pt x="11890" y="44623"/>
                        <a:pt x="20829" y="52073"/>
                      </a:cubicBezTo>
                      <a:cubicBezTo>
                        <a:pt x="36858" y="65432"/>
                        <a:pt x="17817" y="52150"/>
                        <a:pt x="33326" y="62487"/>
                      </a:cubicBezTo>
                      <a:cubicBezTo>
                        <a:pt x="36103" y="66653"/>
                        <a:pt x="40075" y="70235"/>
                        <a:pt x="41658" y="74985"/>
                      </a:cubicBezTo>
                      <a:cubicBezTo>
                        <a:pt x="46420" y="89270"/>
                        <a:pt x="40797" y="71540"/>
                        <a:pt x="45824" y="91648"/>
                      </a:cubicBezTo>
                      <a:cubicBezTo>
                        <a:pt x="46357" y="93778"/>
                        <a:pt x="47213" y="95814"/>
                        <a:pt x="47907" y="97897"/>
                      </a:cubicBezTo>
                      <a:cubicBezTo>
                        <a:pt x="46922" y="122514"/>
                        <a:pt x="55086" y="144871"/>
                        <a:pt x="37492" y="162467"/>
                      </a:cubicBezTo>
                      <a:cubicBezTo>
                        <a:pt x="21456" y="178504"/>
                        <a:pt x="28262" y="170064"/>
                        <a:pt x="16663" y="187462"/>
                      </a:cubicBezTo>
                      <a:lnTo>
                        <a:pt x="12497" y="193711"/>
                      </a:lnTo>
                      <a:lnTo>
                        <a:pt x="8331" y="199960"/>
                      </a:lnTo>
                      <a:cubicBezTo>
                        <a:pt x="7637" y="204126"/>
                        <a:pt x="7164" y="208334"/>
                        <a:pt x="6248" y="212457"/>
                      </a:cubicBezTo>
                      <a:cubicBezTo>
                        <a:pt x="5772" y="214600"/>
                        <a:pt x="4526" y="216540"/>
                        <a:pt x="4165" y="218706"/>
                      </a:cubicBezTo>
                      <a:cubicBezTo>
                        <a:pt x="1699" y="233504"/>
                        <a:pt x="2082" y="243354"/>
                        <a:pt x="2082" y="247867"/>
                      </a:cubicBez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6" name="Freeform: Shape 685">
                  <a:extLst>
                    <a:ext uri="{FF2B5EF4-FFF2-40B4-BE49-F238E27FC236}">
                      <a16:creationId xmlns:a16="http://schemas.microsoft.com/office/drawing/2014/main" id="{96DC8C1C-39ED-E7BA-FEFE-E08E287A5091}"/>
                    </a:ext>
                  </a:extLst>
                </p:cNvPr>
                <p:cNvSpPr/>
                <p:nvPr/>
              </p:nvSpPr>
              <p:spPr>
                <a:xfrm>
                  <a:off x="5817682" y="2608826"/>
                  <a:ext cx="21504" cy="135815"/>
                </a:xfrm>
                <a:custGeom>
                  <a:avLst/>
                  <a:gdLst>
                    <a:gd name="connsiteX0" fmla="*/ 0 w 39575"/>
                    <a:gd name="connsiteY0" fmla="*/ 0 h 247867"/>
                    <a:gd name="connsiteX1" fmla="*/ 0 w 39575"/>
                    <a:gd name="connsiteY1" fmla="*/ 0 h 247867"/>
                    <a:gd name="connsiteX2" fmla="*/ 4165 w 39575"/>
                    <a:gd name="connsiteY2" fmla="*/ 29161 h 247867"/>
                    <a:gd name="connsiteX3" fmla="*/ 8331 w 39575"/>
                    <a:gd name="connsiteY3" fmla="*/ 35409 h 247867"/>
                    <a:gd name="connsiteX4" fmla="*/ 18746 w 39575"/>
                    <a:gd name="connsiteY4" fmla="*/ 52073 h 247867"/>
                    <a:gd name="connsiteX5" fmla="*/ 22912 w 39575"/>
                    <a:gd name="connsiteY5" fmla="*/ 64570 h 247867"/>
                    <a:gd name="connsiteX6" fmla="*/ 24995 w 39575"/>
                    <a:gd name="connsiteY6" fmla="*/ 74985 h 247867"/>
                    <a:gd name="connsiteX7" fmla="*/ 33326 w 39575"/>
                    <a:gd name="connsiteY7" fmla="*/ 87482 h 247867"/>
                    <a:gd name="connsiteX8" fmla="*/ 37492 w 39575"/>
                    <a:gd name="connsiteY8" fmla="*/ 93731 h 247867"/>
                    <a:gd name="connsiteX9" fmla="*/ 39575 w 39575"/>
                    <a:gd name="connsiteY9" fmla="*/ 99980 h 247867"/>
                    <a:gd name="connsiteX10" fmla="*/ 37492 w 39575"/>
                    <a:gd name="connsiteY10" fmla="*/ 120809 h 247867"/>
                    <a:gd name="connsiteX11" fmla="*/ 35409 w 39575"/>
                    <a:gd name="connsiteY11" fmla="*/ 127058 h 247867"/>
                    <a:gd name="connsiteX12" fmla="*/ 33326 w 39575"/>
                    <a:gd name="connsiteY12" fmla="*/ 160384 h 247867"/>
                    <a:gd name="connsiteX13" fmla="*/ 31243 w 39575"/>
                    <a:gd name="connsiteY13" fmla="*/ 166633 h 247867"/>
                    <a:gd name="connsiteX14" fmla="*/ 24995 w 39575"/>
                    <a:gd name="connsiteY14" fmla="*/ 168716 h 247867"/>
                    <a:gd name="connsiteX15" fmla="*/ 20829 w 39575"/>
                    <a:gd name="connsiteY15" fmla="*/ 174965 h 247867"/>
                    <a:gd name="connsiteX16" fmla="*/ 16663 w 39575"/>
                    <a:gd name="connsiteY16" fmla="*/ 193711 h 247867"/>
                    <a:gd name="connsiteX17" fmla="*/ 14580 w 39575"/>
                    <a:gd name="connsiteY17" fmla="*/ 199960 h 247867"/>
                    <a:gd name="connsiteX18" fmla="*/ 10414 w 39575"/>
                    <a:gd name="connsiteY18" fmla="*/ 214540 h 247867"/>
                    <a:gd name="connsiteX19" fmla="*/ 8331 w 39575"/>
                    <a:gd name="connsiteY19" fmla="*/ 247867 h 247867"/>
                    <a:gd name="connsiteX20" fmla="*/ 8331 w 39575"/>
                    <a:gd name="connsiteY20" fmla="*/ 247867 h 247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9575" h="24786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531" y="5837"/>
                        <a:pt x="160" y="21151"/>
                        <a:pt x="4165" y="29161"/>
                      </a:cubicBezTo>
                      <a:cubicBezTo>
                        <a:pt x="5284" y="31400"/>
                        <a:pt x="6942" y="33326"/>
                        <a:pt x="8331" y="35409"/>
                      </a:cubicBezTo>
                      <a:cubicBezTo>
                        <a:pt x="13289" y="50282"/>
                        <a:pt x="8843" y="45471"/>
                        <a:pt x="18746" y="52073"/>
                      </a:cubicBezTo>
                      <a:cubicBezTo>
                        <a:pt x="20135" y="56239"/>
                        <a:pt x="22051" y="60264"/>
                        <a:pt x="22912" y="64570"/>
                      </a:cubicBezTo>
                      <a:cubicBezTo>
                        <a:pt x="23606" y="68042"/>
                        <a:pt x="23530" y="71762"/>
                        <a:pt x="24995" y="74985"/>
                      </a:cubicBezTo>
                      <a:cubicBezTo>
                        <a:pt x="27067" y="79543"/>
                        <a:pt x="30549" y="83316"/>
                        <a:pt x="33326" y="87482"/>
                      </a:cubicBezTo>
                      <a:cubicBezTo>
                        <a:pt x="34715" y="89565"/>
                        <a:pt x="36700" y="91356"/>
                        <a:pt x="37492" y="93731"/>
                      </a:cubicBezTo>
                      <a:lnTo>
                        <a:pt x="39575" y="99980"/>
                      </a:lnTo>
                      <a:cubicBezTo>
                        <a:pt x="38881" y="106923"/>
                        <a:pt x="38553" y="113913"/>
                        <a:pt x="37492" y="120809"/>
                      </a:cubicBezTo>
                      <a:cubicBezTo>
                        <a:pt x="37158" y="122979"/>
                        <a:pt x="35639" y="124874"/>
                        <a:pt x="35409" y="127058"/>
                      </a:cubicBezTo>
                      <a:cubicBezTo>
                        <a:pt x="34244" y="138127"/>
                        <a:pt x="34491" y="149315"/>
                        <a:pt x="33326" y="160384"/>
                      </a:cubicBezTo>
                      <a:cubicBezTo>
                        <a:pt x="33096" y="162568"/>
                        <a:pt x="32795" y="165080"/>
                        <a:pt x="31243" y="166633"/>
                      </a:cubicBezTo>
                      <a:cubicBezTo>
                        <a:pt x="29691" y="168185"/>
                        <a:pt x="27078" y="168022"/>
                        <a:pt x="24995" y="168716"/>
                      </a:cubicBezTo>
                      <a:cubicBezTo>
                        <a:pt x="23606" y="170799"/>
                        <a:pt x="21949" y="172726"/>
                        <a:pt x="20829" y="174965"/>
                      </a:cubicBezTo>
                      <a:cubicBezTo>
                        <a:pt x="18015" y="180592"/>
                        <a:pt x="17943" y="187949"/>
                        <a:pt x="16663" y="193711"/>
                      </a:cubicBezTo>
                      <a:cubicBezTo>
                        <a:pt x="16187" y="195854"/>
                        <a:pt x="15183" y="197849"/>
                        <a:pt x="14580" y="199960"/>
                      </a:cubicBezTo>
                      <a:cubicBezTo>
                        <a:pt x="9349" y="218268"/>
                        <a:pt x="15408" y="199557"/>
                        <a:pt x="10414" y="214540"/>
                      </a:cubicBezTo>
                      <a:cubicBezTo>
                        <a:pt x="8285" y="246477"/>
                        <a:pt x="8331" y="235346"/>
                        <a:pt x="8331" y="247867"/>
                      </a:cubicBezTo>
                      <a:lnTo>
                        <a:pt x="8331" y="247867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7" name="Freeform: Shape 686">
                  <a:extLst>
                    <a:ext uri="{FF2B5EF4-FFF2-40B4-BE49-F238E27FC236}">
                      <a16:creationId xmlns:a16="http://schemas.microsoft.com/office/drawing/2014/main" id="{312F5706-4704-2EDC-3169-68270029B743}"/>
                    </a:ext>
                  </a:extLst>
                </p:cNvPr>
                <p:cNvSpPr/>
                <p:nvPr/>
              </p:nvSpPr>
              <p:spPr>
                <a:xfrm>
                  <a:off x="5845977" y="2614532"/>
                  <a:ext cx="20372" cy="136956"/>
                </a:xfrm>
                <a:custGeom>
                  <a:avLst/>
                  <a:gdLst>
                    <a:gd name="connsiteX0" fmla="*/ 0 w 37492"/>
                    <a:gd name="connsiteY0" fmla="*/ 0 h 249950"/>
                    <a:gd name="connsiteX1" fmla="*/ 0 w 37492"/>
                    <a:gd name="connsiteY1" fmla="*/ 0 h 249950"/>
                    <a:gd name="connsiteX2" fmla="*/ 2082 w 37492"/>
                    <a:gd name="connsiteY2" fmla="*/ 18747 h 249950"/>
                    <a:gd name="connsiteX3" fmla="*/ 6248 w 37492"/>
                    <a:gd name="connsiteY3" fmla="*/ 24995 h 249950"/>
                    <a:gd name="connsiteX4" fmla="*/ 8331 w 37492"/>
                    <a:gd name="connsiteY4" fmla="*/ 31244 h 249950"/>
                    <a:gd name="connsiteX5" fmla="*/ 12497 w 37492"/>
                    <a:gd name="connsiteY5" fmla="*/ 37493 h 249950"/>
                    <a:gd name="connsiteX6" fmla="*/ 16663 w 37492"/>
                    <a:gd name="connsiteY6" fmla="*/ 49990 h 249950"/>
                    <a:gd name="connsiteX7" fmla="*/ 18746 w 37492"/>
                    <a:gd name="connsiteY7" fmla="*/ 64571 h 249950"/>
                    <a:gd name="connsiteX8" fmla="*/ 24995 w 37492"/>
                    <a:gd name="connsiteY8" fmla="*/ 83317 h 249950"/>
                    <a:gd name="connsiteX9" fmla="*/ 29160 w 37492"/>
                    <a:gd name="connsiteY9" fmla="*/ 95814 h 249950"/>
                    <a:gd name="connsiteX10" fmla="*/ 33326 w 37492"/>
                    <a:gd name="connsiteY10" fmla="*/ 102063 h 249950"/>
                    <a:gd name="connsiteX11" fmla="*/ 35409 w 37492"/>
                    <a:gd name="connsiteY11" fmla="*/ 110395 h 249950"/>
                    <a:gd name="connsiteX12" fmla="*/ 37492 w 37492"/>
                    <a:gd name="connsiteY12" fmla="*/ 116644 h 249950"/>
                    <a:gd name="connsiteX13" fmla="*/ 35409 w 37492"/>
                    <a:gd name="connsiteY13" fmla="*/ 158302 h 249950"/>
                    <a:gd name="connsiteX14" fmla="*/ 29160 w 37492"/>
                    <a:gd name="connsiteY14" fmla="*/ 172882 h 249950"/>
                    <a:gd name="connsiteX15" fmla="*/ 22912 w 37492"/>
                    <a:gd name="connsiteY15" fmla="*/ 177048 h 249950"/>
                    <a:gd name="connsiteX16" fmla="*/ 18746 w 37492"/>
                    <a:gd name="connsiteY16" fmla="*/ 183297 h 249950"/>
                    <a:gd name="connsiteX17" fmla="*/ 14580 w 37492"/>
                    <a:gd name="connsiteY17" fmla="*/ 195794 h 249950"/>
                    <a:gd name="connsiteX18" fmla="*/ 8331 w 37492"/>
                    <a:gd name="connsiteY18" fmla="*/ 199960 h 249950"/>
                    <a:gd name="connsiteX19" fmla="*/ 6248 w 37492"/>
                    <a:gd name="connsiteY19" fmla="*/ 208292 h 249950"/>
                    <a:gd name="connsiteX20" fmla="*/ 4165 w 37492"/>
                    <a:gd name="connsiteY20" fmla="*/ 214541 h 249950"/>
                    <a:gd name="connsiteX21" fmla="*/ 6248 w 37492"/>
                    <a:gd name="connsiteY21" fmla="*/ 249950 h 249950"/>
                    <a:gd name="connsiteX22" fmla="*/ 6248 w 37492"/>
                    <a:gd name="connsiteY22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492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94" y="6249"/>
                        <a:pt x="557" y="12647"/>
                        <a:pt x="2082" y="18747"/>
                      </a:cubicBezTo>
                      <a:cubicBezTo>
                        <a:pt x="2689" y="21175"/>
                        <a:pt x="5128" y="22756"/>
                        <a:pt x="6248" y="24995"/>
                      </a:cubicBezTo>
                      <a:cubicBezTo>
                        <a:pt x="7230" y="26959"/>
                        <a:pt x="7349" y="29280"/>
                        <a:pt x="8331" y="31244"/>
                      </a:cubicBezTo>
                      <a:cubicBezTo>
                        <a:pt x="9451" y="33483"/>
                        <a:pt x="11480" y="35205"/>
                        <a:pt x="12497" y="37493"/>
                      </a:cubicBezTo>
                      <a:cubicBezTo>
                        <a:pt x="14280" y="41506"/>
                        <a:pt x="16663" y="49990"/>
                        <a:pt x="16663" y="49990"/>
                      </a:cubicBezTo>
                      <a:cubicBezTo>
                        <a:pt x="17357" y="54850"/>
                        <a:pt x="17642" y="59787"/>
                        <a:pt x="18746" y="64571"/>
                      </a:cubicBezTo>
                      <a:cubicBezTo>
                        <a:pt x="18746" y="64572"/>
                        <a:pt x="23954" y="80192"/>
                        <a:pt x="24995" y="83317"/>
                      </a:cubicBezTo>
                      <a:cubicBezTo>
                        <a:pt x="24997" y="83322"/>
                        <a:pt x="29156" y="95809"/>
                        <a:pt x="29160" y="95814"/>
                      </a:cubicBezTo>
                      <a:lnTo>
                        <a:pt x="33326" y="102063"/>
                      </a:lnTo>
                      <a:cubicBezTo>
                        <a:pt x="34020" y="104840"/>
                        <a:pt x="34623" y="107642"/>
                        <a:pt x="35409" y="110395"/>
                      </a:cubicBezTo>
                      <a:cubicBezTo>
                        <a:pt x="36012" y="112506"/>
                        <a:pt x="37492" y="114448"/>
                        <a:pt x="37492" y="116644"/>
                      </a:cubicBezTo>
                      <a:cubicBezTo>
                        <a:pt x="37492" y="130547"/>
                        <a:pt x="36564" y="144447"/>
                        <a:pt x="35409" y="158302"/>
                      </a:cubicBezTo>
                      <a:cubicBezTo>
                        <a:pt x="34974" y="163518"/>
                        <a:pt x="32942" y="169100"/>
                        <a:pt x="29160" y="172882"/>
                      </a:cubicBezTo>
                      <a:cubicBezTo>
                        <a:pt x="27390" y="174652"/>
                        <a:pt x="24995" y="175659"/>
                        <a:pt x="22912" y="177048"/>
                      </a:cubicBezTo>
                      <a:cubicBezTo>
                        <a:pt x="21523" y="179131"/>
                        <a:pt x="19763" y="181009"/>
                        <a:pt x="18746" y="183297"/>
                      </a:cubicBezTo>
                      <a:cubicBezTo>
                        <a:pt x="16963" y="187310"/>
                        <a:pt x="18234" y="193358"/>
                        <a:pt x="14580" y="195794"/>
                      </a:cubicBezTo>
                      <a:lnTo>
                        <a:pt x="8331" y="199960"/>
                      </a:lnTo>
                      <a:cubicBezTo>
                        <a:pt x="7637" y="202737"/>
                        <a:pt x="7034" y="205539"/>
                        <a:pt x="6248" y="208292"/>
                      </a:cubicBezTo>
                      <a:cubicBezTo>
                        <a:pt x="5645" y="210403"/>
                        <a:pt x="4165" y="212345"/>
                        <a:pt x="4165" y="214541"/>
                      </a:cubicBezTo>
                      <a:cubicBezTo>
                        <a:pt x="4165" y="226364"/>
                        <a:pt x="6248" y="249950"/>
                        <a:pt x="6248" y="249950"/>
                      </a:cubicBezTo>
                      <a:lnTo>
                        <a:pt x="6248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8" name="Freeform: Shape 687">
                  <a:extLst>
                    <a:ext uri="{FF2B5EF4-FFF2-40B4-BE49-F238E27FC236}">
                      <a16:creationId xmlns:a16="http://schemas.microsoft.com/office/drawing/2014/main" id="{95C65F28-36FF-6A7E-C3A4-E69AAE47488F}"/>
                    </a:ext>
                  </a:extLst>
                </p:cNvPr>
                <p:cNvSpPr/>
                <p:nvPr/>
              </p:nvSpPr>
              <p:spPr>
                <a:xfrm>
                  <a:off x="5870876" y="2617956"/>
                  <a:ext cx="15845" cy="136956"/>
                </a:xfrm>
                <a:custGeom>
                  <a:avLst/>
                  <a:gdLst>
                    <a:gd name="connsiteX0" fmla="*/ 0 w 29161"/>
                    <a:gd name="connsiteY0" fmla="*/ 0 h 249950"/>
                    <a:gd name="connsiteX1" fmla="*/ 0 w 29161"/>
                    <a:gd name="connsiteY1" fmla="*/ 0 h 249950"/>
                    <a:gd name="connsiteX2" fmla="*/ 4166 w 29161"/>
                    <a:gd name="connsiteY2" fmla="*/ 24995 h 249950"/>
                    <a:gd name="connsiteX3" fmla="*/ 8331 w 29161"/>
                    <a:gd name="connsiteY3" fmla="*/ 31244 h 249950"/>
                    <a:gd name="connsiteX4" fmla="*/ 12497 w 29161"/>
                    <a:gd name="connsiteY4" fmla="*/ 43741 h 249950"/>
                    <a:gd name="connsiteX5" fmla="*/ 14580 w 29161"/>
                    <a:gd name="connsiteY5" fmla="*/ 49990 h 249950"/>
                    <a:gd name="connsiteX6" fmla="*/ 24995 w 29161"/>
                    <a:gd name="connsiteY6" fmla="*/ 77068 h 249950"/>
                    <a:gd name="connsiteX7" fmla="*/ 29161 w 29161"/>
                    <a:gd name="connsiteY7" fmla="*/ 83317 h 249950"/>
                    <a:gd name="connsiteX8" fmla="*/ 27078 w 29161"/>
                    <a:gd name="connsiteY8" fmla="*/ 160385 h 249950"/>
                    <a:gd name="connsiteX9" fmla="*/ 24995 w 29161"/>
                    <a:gd name="connsiteY9" fmla="*/ 166633 h 249950"/>
                    <a:gd name="connsiteX10" fmla="*/ 16663 w 29161"/>
                    <a:gd name="connsiteY10" fmla="*/ 179131 h 249950"/>
                    <a:gd name="connsiteX11" fmla="*/ 12497 w 29161"/>
                    <a:gd name="connsiteY11" fmla="*/ 185380 h 249950"/>
                    <a:gd name="connsiteX12" fmla="*/ 10414 w 29161"/>
                    <a:gd name="connsiteY12" fmla="*/ 191628 h 249950"/>
                    <a:gd name="connsiteX13" fmla="*/ 2083 w 29161"/>
                    <a:gd name="connsiteY13" fmla="*/ 204126 h 249950"/>
                    <a:gd name="connsiteX14" fmla="*/ 4166 w 29161"/>
                    <a:gd name="connsiteY14" fmla="*/ 249950 h 249950"/>
                    <a:gd name="connsiteX15" fmla="*/ 4166 w 29161"/>
                    <a:gd name="connsiteY15" fmla="*/ 249950 h 249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161" h="24995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660" y="5944"/>
                        <a:pt x="676" y="18015"/>
                        <a:pt x="4166" y="24995"/>
                      </a:cubicBezTo>
                      <a:cubicBezTo>
                        <a:pt x="5285" y="27234"/>
                        <a:pt x="7314" y="28956"/>
                        <a:pt x="8331" y="31244"/>
                      </a:cubicBezTo>
                      <a:cubicBezTo>
                        <a:pt x="10114" y="35257"/>
                        <a:pt x="11108" y="39575"/>
                        <a:pt x="12497" y="43741"/>
                      </a:cubicBezTo>
                      <a:lnTo>
                        <a:pt x="14580" y="49990"/>
                      </a:lnTo>
                      <a:cubicBezTo>
                        <a:pt x="17371" y="69527"/>
                        <a:pt x="13940" y="60485"/>
                        <a:pt x="24995" y="77068"/>
                      </a:cubicBezTo>
                      <a:lnTo>
                        <a:pt x="29161" y="83317"/>
                      </a:lnTo>
                      <a:cubicBezTo>
                        <a:pt x="28467" y="109006"/>
                        <a:pt x="28361" y="134718"/>
                        <a:pt x="27078" y="160385"/>
                      </a:cubicBezTo>
                      <a:cubicBezTo>
                        <a:pt x="26968" y="162578"/>
                        <a:pt x="26061" y="164714"/>
                        <a:pt x="24995" y="166633"/>
                      </a:cubicBezTo>
                      <a:cubicBezTo>
                        <a:pt x="22563" y="171010"/>
                        <a:pt x="19440" y="174965"/>
                        <a:pt x="16663" y="179131"/>
                      </a:cubicBezTo>
                      <a:cubicBezTo>
                        <a:pt x="15274" y="181214"/>
                        <a:pt x="13289" y="183005"/>
                        <a:pt x="12497" y="185380"/>
                      </a:cubicBezTo>
                      <a:cubicBezTo>
                        <a:pt x="11803" y="187463"/>
                        <a:pt x="11480" y="189709"/>
                        <a:pt x="10414" y="191628"/>
                      </a:cubicBezTo>
                      <a:cubicBezTo>
                        <a:pt x="7983" y="196005"/>
                        <a:pt x="2083" y="204126"/>
                        <a:pt x="2083" y="204126"/>
                      </a:cubicBezTo>
                      <a:cubicBezTo>
                        <a:pt x="4275" y="245781"/>
                        <a:pt x="4166" y="230491"/>
                        <a:pt x="4166" y="249950"/>
                      </a:cubicBezTo>
                      <a:lnTo>
                        <a:pt x="4166" y="249950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9" name="Freeform: Shape 688">
                  <a:extLst>
                    <a:ext uri="{FF2B5EF4-FFF2-40B4-BE49-F238E27FC236}">
                      <a16:creationId xmlns:a16="http://schemas.microsoft.com/office/drawing/2014/main" id="{A981CBA4-071B-2E18-9C6F-53D02BFFE3CE}"/>
                    </a:ext>
                  </a:extLst>
                </p:cNvPr>
                <p:cNvSpPr/>
                <p:nvPr/>
              </p:nvSpPr>
              <p:spPr>
                <a:xfrm>
                  <a:off x="5893318" y="2637358"/>
                  <a:ext cx="22829" cy="138097"/>
                </a:xfrm>
                <a:custGeom>
                  <a:avLst/>
                  <a:gdLst>
                    <a:gd name="connsiteX0" fmla="*/ 12854 w 42014"/>
                    <a:gd name="connsiteY0" fmla="*/ 0 h 252032"/>
                    <a:gd name="connsiteX1" fmla="*/ 12854 w 42014"/>
                    <a:gd name="connsiteY1" fmla="*/ 0 h 252032"/>
                    <a:gd name="connsiteX2" fmla="*/ 14936 w 42014"/>
                    <a:gd name="connsiteY2" fmla="*/ 18746 h 252032"/>
                    <a:gd name="connsiteX3" fmla="*/ 23268 w 42014"/>
                    <a:gd name="connsiteY3" fmla="*/ 45824 h 252032"/>
                    <a:gd name="connsiteX4" fmla="*/ 29517 w 42014"/>
                    <a:gd name="connsiteY4" fmla="*/ 49990 h 252032"/>
                    <a:gd name="connsiteX5" fmla="*/ 33683 w 42014"/>
                    <a:gd name="connsiteY5" fmla="*/ 62487 h 252032"/>
                    <a:gd name="connsiteX6" fmla="*/ 35766 w 42014"/>
                    <a:gd name="connsiteY6" fmla="*/ 68736 h 252032"/>
                    <a:gd name="connsiteX7" fmla="*/ 37849 w 42014"/>
                    <a:gd name="connsiteY7" fmla="*/ 85399 h 252032"/>
                    <a:gd name="connsiteX8" fmla="*/ 39931 w 42014"/>
                    <a:gd name="connsiteY8" fmla="*/ 91648 h 252032"/>
                    <a:gd name="connsiteX9" fmla="*/ 42014 w 42014"/>
                    <a:gd name="connsiteY9" fmla="*/ 108311 h 252032"/>
                    <a:gd name="connsiteX10" fmla="*/ 39931 w 42014"/>
                    <a:gd name="connsiteY10" fmla="*/ 152052 h 252032"/>
                    <a:gd name="connsiteX11" fmla="*/ 29517 w 42014"/>
                    <a:gd name="connsiteY11" fmla="*/ 170799 h 252032"/>
                    <a:gd name="connsiteX12" fmla="*/ 25351 w 42014"/>
                    <a:gd name="connsiteY12" fmla="*/ 177047 h 252032"/>
                    <a:gd name="connsiteX13" fmla="*/ 19102 w 42014"/>
                    <a:gd name="connsiteY13" fmla="*/ 183296 h 252032"/>
                    <a:gd name="connsiteX14" fmla="*/ 6605 w 42014"/>
                    <a:gd name="connsiteY14" fmla="*/ 204125 h 252032"/>
                    <a:gd name="connsiteX15" fmla="*/ 2439 w 42014"/>
                    <a:gd name="connsiteY15" fmla="*/ 216623 h 252032"/>
                    <a:gd name="connsiteX16" fmla="*/ 356 w 42014"/>
                    <a:gd name="connsiteY16" fmla="*/ 222872 h 252032"/>
                    <a:gd name="connsiteX17" fmla="*/ 4522 w 42014"/>
                    <a:gd name="connsiteY17" fmla="*/ 252032 h 252032"/>
                    <a:gd name="connsiteX18" fmla="*/ 4522 w 42014"/>
                    <a:gd name="connsiteY18" fmla="*/ 252032 h 252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42014" h="252032">
                      <a:moveTo>
                        <a:pt x="12854" y="0"/>
                      </a:moveTo>
                      <a:lnTo>
                        <a:pt x="12854" y="0"/>
                      </a:lnTo>
                      <a:cubicBezTo>
                        <a:pt x="13548" y="6249"/>
                        <a:pt x="14156" y="12507"/>
                        <a:pt x="14936" y="18746"/>
                      </a:cubicBezTo>
                      <a:cubicBezTo>
                        <a:pt x="16034" y="27530"/>
                        <a:pt x="16361" y="38917"/>
                        <a:pt x="23268" y="45824"/>
                      </a:cubicBezTo>
                      <a:cubicBezTo>
                        <a:pt x="25038" y="47594"/>
                        <a:pt x="27434" y="48601"/>
                        <a:pt x="29517" y="49990"/>
                      </a:cubicBezTo>
                      <a:lnTo>
                        <a:pt x="33683" y="62487"/>
                      </a:lnTo>
                      <a:lnTo>
                        <a:pt x="35766" y="68736"/>
                      </a:lnTo>
                      <a:cubicBezTo>
                        <a:pt x="36460" y="74290"/>
                        <a:pt x="36848" y="79892"/>
                        <a:pt x="37849" y="85399"/>
                      </a:cubicBezTo>
                      <a:cubicBezTo>
                        <a:pt x="38242" y="87559"/>
                        <a:pt x="39538" y="89488"/>
                        <a:pt x="39931" y="91648"/>
                      </a:cubicBezTo>
                      <a:cubicBezTo>
                        <a:pt x="40932" y="97155"/>
                        <a:pt x="41320" y="102757"/>
                        <a:pt x="42014" y="108311"/>
                      </a:cubicBezTo>
                      <a:cubicBezTo>
                        <a:pt x="41320" y="122891"/>
                        <a:pt x="41143" y="137506"/>
                        <a:pt x="39931" y="152052"/>
                      </a:cubicBezTo>
                      <a:cubicBezTo>
                        <a:pt x="39407" y="158340"/>
                        <a:pt x="31905" y="167218"/>
                        <a:pt x="29517" y="170799"/>
                      </a:cubicBezTo>
                      <a:cubicBezTo>
                        <a:pt x="28128" y="172882"/>
                        <a:pt x="27121" y="175277"/>
                        <a:pt x="25351" y="177047"/>
                      </a:cubicBezTo>
                      <a:cubicBezTo>
                        <a:pt x="23268" y="179130"/>
                        <a:pt x="20910" y="180971"/>
                        <a:pt x="19102" y="183296"/>
                      </a:cubicBezTo>
                      <a:cubicBezTo>
                        <a:pt x="15079" y="188469"/>
                        <a:pt x="9271" y="197461"/>
                        <a:pt x="6605" y="204125"/>
                      </a:cubicBezTo>
                      <a:cubicBezTo>
                        <a:pt x="4974" y="208202"/>
                        <a:pt x="3828" y="212457"/>
                        <a:pt x="2439" y="216623"/>
                      </a:cubicBezTo>
                      <a:lnTo>
                        <a:pt x="356" y="222872"/>
                      </a:lnTo>
                      <a:cubicBezTo>
                        <a:pt x="2514" y="250929"/>
                        <a:pt x="-3964" y="243550"/>
                        <a:pt x="4522" y="252032"/>
                      </a:cubicBezTo>
                      <a:lnTo>
                        <a:pt x="4522" y="252032"/>
                      </a:lnTo>
                    </a:path>
                  </a:pathLst>
                </a:custGeom>
                <a:noFill/>
                <a:ln w="22225" cap="rnd" cmpd="sng" algn="ctr">
                  <a:solidFill>
                    <a:srgbClr val="FFA74F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0" name="Rectangle: Rounded Corners 689">
                  <a:extLst>
                    <a:ext uri="{FF2B5EF4-FFF2-40B4-BE49-F238E27FC236}">
                      <a16:creationId xmlns:a16="http://schemas.microsoft.com/office/drawing/2014/main" id="{077FA0EB-67B9-DDBF-03FD-7E11BF5030DD}"/>
                    </a:ext>
                  </a:extLst>
                </p:cNvPr>
                <p:cNvSpPr/>
                <p:nvPr/>
              </p:nvSpPr>
              <p:spPr>
                <a:xfrm>
                  <a:off x="5661453" y="2731159"/>
                  <a:ext cx="275343" cy="392051"/>
                </a:xfrm>
                <a:prstGeom prst="roundRect">
                  <a:avLst>
                    <a:gd name="adj" fmla="val 35662"/>
                  </a:avLst>
                </a:prstGeom>
                <a:gradFill flip="none" rotWithShape="1">
                  <a:gsLst>
                    <a:gs pos="16000">
                      <a:srgbClr val="FFEAD5"/>
                    </a:gs>
                    <a:gs pos="75000">
                      <a:srgbClr val="FFCC9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1" name="Oval 690">
                  <a:extLst>
                    <a:ext uri="{FF2B5EF4-FFF2-40B4-BE49-F238E27FC236}">
                      <a16:creationId xmlns:a16="http://schemas.microsoft.com/office/drawing/2014/main" id="{D0FA6811-1816-E900-E07A-04AADC57682C}"/>
                    </a:ext>
                  </a:extLst>
                </p:cNvPr>
                <p:cNvSpPr/>
                <p:nvPr/>
              </p:nvSpPr>
              <p:spPr>
                <a:xfrm>
                  <a:off x="5727380" y="2930951"/>
                  <a:ext cx="141069" cy="115934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FFEAD5"/>
                    </a:gs>
                    <a:gs pos="74000">
                      <a:srgbClr val="A45200"/>
                    </a:gs>
                    <a:gs pos="53000">
                      <a:srgbClr val="FFC08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7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BCC0660B-BAFE-25A3-C9A4-328A96AB8A05}"/>
                  </a:ext>
                </a:extLst>
              </p:cNvPr>
              <p:cNvGrpSpPr/>
              <p:nvPr/>
            </p:nvGrpSpPr>
            <p:grpSpPr>
              <a:xfrm rot="16200000">
                <a:off x="7377962" y="3777564"/>
                <a:ext cx="272262" cy="305268"/>
                <a:chOff x="1350461" y="4967375"/>
                <a:chExt cx="145673" cy="163333"/>
              </a:xfrm>
            </p:grpSpPr>
            <p:sp>
              <p:nvSpPr>
                <p:cNvPr id="674" name="Oval 673">
                  <a:extLst>
                    <a:ext uri="{FF2B5EF4-FFF2-40B4-BE49-F238E27FC236}">
                      <a16:creationId xmlns:a16="http://schemas.microsoft.com/office/drawing/2014/main" id="{53B8672B-024F-999C-F8E4-F05F58203E91}"/>
                    </a:ext>
                  </a:extLst>
                </p:cNvPr>
                <p:cNvSpPr/>
                <p:nvPr/>
              </p:nvSpPr>
              <p:spPr>
                <a:xfrm>
                  <a:off x="1410190" y="5074482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Oval 674">
                  <a:extLst>
                    <a:ext uri="{FF2B5EF4-FFF2-40B4-BE49-F238E27FC236}">
                      <a16:creationId xmlns:a16="http://schemas.microsoft.com/office/drawing/2014/main" id="{63D83A01-4203-64BE-F7F0-25FD3C629012}"/>
                    </a:ext>
                  </a:extLst>
                </p:cNvPr>
                <p:cNvSpPr/>
                <p:nvPr/>
              </p:nvSpPr>
              <p:spPr>
                <a:xfrm>
                  <a:off x="1421174" y="5028563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Oval 675">
                  <a:extLst>
                    <a:ext uri="{FF2B5EF4-FFF2-40B4-BE49-F238E27FC236}">
                      <a16:creationId xmlns:a16="http://schemas.microsoft.com/office/drawing/2014/main" id="{6D8E4C8B-89FE-9AAF-9CC4-A4C44EF76FC0}"/>
                    </a:ext>
                  </a:extLst>
                </p:cNvPr>
                <p:cNvSpPr/>
                <p:nvPr/>
              </p:nvSpPr>
              <p:spPr>
                <a:xfrm>
                  <a:off x="1351059" y="5020512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Oval 676">
                  <a:extLst>
                    <a:ext uri="{FF2B5EF4-FFF2-40B4-BE49-F238E27FC236}">
                      <a16:creationId xmlns:a16="http://schemas.microsoft.com/office/drawing/2014/main" id="{D3759632-3F53-16C7-24D0-2C32187FBC9F}"/>
                    </a:ext>
                  </a:extLst>
                </p:cNvPr>
                <p:cNvSpPr/>
                <p:nvPr/>
              </p:nvSpPr>
              <p:spPr>
                <a:xfrm>
                  <a:off x="1407420" y="4967375"/>
                  <a:ext cx="34387" cy="2856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9CF35735-08EF-6F44-B552-A476E2E6B014}"/>
                    </a:ext>
                  </a:extLst>
                </p:cNvPr>
                <p:cNvSpPr/>
                <p:nvPr/>
              </p:nvSpPr>
              <p:spPr>
                <a:xfrm>
                  <a:off x="1350461" y="5108229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Oval 678">
                  <a:extLst>
                    <a:ext uri="{FF2B5EF4-FFF2-40B4-BE49-F238E27FC236}">
                      <a16:creationId xmlns:a16="http://schemas.microsoft.com/office/drawing/2014/main" id="{03D6D95B-E7AE-CE38-4C15-A886815812D2}"/>
                    </a:ext>
                  </a:extLst>
                </p:cNvPr>
                <p:cNvSpPr/>
                <p:nvPr/>
              </p:nvSpPr>
              <p:spPr>
                <a:xfrm>
                  <a:off x="1465297" y="5113568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Oval 679">
                  <a:extLst>
                    <a:ext uri="{FF2B5EF4-FFF2-40B4-BE49-F238E27FC236}">
                      <a16:creationId xmlns:a16="http://schemas.microsoft.com/office/drawing/2014/main" id="{6A578E40-34A8-B630-3281-813C633965E9}"/>
                    </a:ext>
                  </a:extLst>
                </p:cNvPr>
                <p:cNvSpPr/>
                <p:nvPr/>
              </p:nvSpPr>
              <p:spPr>
                <a:xfrm>
                  <a:off x="1475501" y="5001754"/>
                  <a:ext cx="20633" cy="1714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4D600"/>
                    </a:gs>
                    <a:gs pos="73000">
                      <a:srgbClr val="C4D600">
                        <a:lumMod val="75000"/>
                      </a:srgbClr>
                    </a:gs>
                    <a:gs pos="83000">
                      <a:srgbClr val="C4D600">
                        <a:lumMod val="50000"/>
                      </a:srgbClr>
                    </a:gs>
                    <a:gs pos="100000">
                      <a:srgbClr val="C4D600">
                        <a:lumMod val="7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72" name="TextBox 671">
                <a:extLst>
                  <a:ext uri="{FF2B5EF4-FFF2-40B4-BE49-F238E27FC236}">
                    <a16:creationId xmlns:a16="http://schemas.microsoft.com/office/drawing/2014/main" id="{B9DAC15A-B69E-4625-F1C0-497BB5EDBE66}"/>
                  </a:ext>
                </a:extLst>
              </p:cNvPr>
              <p:cNvSpPr txBox="1"/>
              <p:nvPr/>
            </p:nvSpPr>
            <p:spPr>
              <a:xfrm>
                <a:off x="7156173" y="1278206"/>
                <a:ext cx="468964" cy="20995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defTabSz="685783" fontAlgn="auto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 kumimoji="0" sz="1100" b="1" i="0" u="none" strike="noStrike" kern="0" cap="none" spc="0" normalizeH="0" baseline="0">
                    <a:ln>
                      <a:noFill/>
                    </a:ln>
                    <a:solidFill>
                      <a:srgbClr val="0D3759">
                        <a:lumMod val="75000"/>
                      </a:srgbClr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l" defTabSz="685783" rtl="0" eaLnBrk="1" fontAlgn="auto" latinLnBrk="0" hangingPunct="1">
                  <a:lnSpc>
                    <a:spcPts val="16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30051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/>
                    <a:ea typeface="+mn-ea"/>
                    <a:cs typeface="Calibri" panose="020F0502020204030204" pitchFamily="34" charset="0"/>
                  </a:rPr>
                  <a:t>Mucus</a:t>
                </a:r>
              </a:p>
            </p:txBody>
          </p: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44CECC84-5CCD-1615-44E0-33B6A04D5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56672" y="1499690"/>
                <a:ext cx="165333" cy="258011"/>
              </a:xfrm>
              <a:prstGeom prst="line">
                <a:avLst/>
              </a:prstGeom>
              <a:noFill/>
              <a:ln w="12700" cap="flat" cmpd="sng" algn="ctr">
                <a:solidFill>
                  <a:srgbClr val="3F4444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66" name="Connector: Curved 865">
              <a:extLst>
                <a:ext uri="{FF2B5EF4-FFF2-40B4-BE49-F238E27FC236}">
                  <a16:creationId xmlns:a16="http://schemas.microsoft.com/office/drawing/2014/main" id="{7F2A9B68-C865-0676-5397-E8E315299756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rot="5400000">
              <a:off x="8945468" y="3597884"/>
              <a:ext cx="138892" cy="243394"/>
            </a:xfrm>
            <a:prstGeom prst="curvedConnector2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67" name="Connector: Curved 866">
              <a:extLst>
                <a:ext uri="{FF2B5EF4-FFF2-40B4-BE49-F238E27FC236}">
                  <a16:creationId xmlns:a16="http://schemas.microsoft.com/office/drawing/2014/main" id="{2A4F301A-6616-F36F-B3A2-0AE54531821C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rot="16200000" flipV="1">
              <a:off x="8917065" y="2907956"/>
              <a:ext cx="187578" cy="251514"/>
            </a:xfrm>
            <a:prstGeom prst="curvedConnector2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868" name="Rectangle 867">
              <a:extLst>
                <a:ext uri="{FF2B5EF4-FFF2-40B4-BE49-F238E27FC236}">
                  <a16:creationId xmlns:a16="http://schemas.microsoft.com/office/drawing/2014/main" id="{E276A0A8-2C9F-51B5-D7BD-2821F756CDD2}"/>
                </a:ext>
              </a:extLst>
            </p:cNvPr>
            <p:cNvSpPr/>
            <p:nvPr/>
          </p:nvSpPr>
          <p:spPr>
            <a:xfrm>
              <a:off x="8053388" y="5565775"/>
              <a:ext cx="314325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9" name="Rectangle 868">
              <a:extLst>
                <a:ext uri="{FF2B5EF4-FFF2-40B4-BE49-F238E27FC236}">
                  <a16:creationId xmlns:a16="http://schemas.microsoft.com/office/drawing/2014/main" id="{4CCE1795-6871-0E04-889E-50BF04495A0C}"/>
                </a:ext>
              </a:extLst>
            </p:cNvPr>
            <p:cNvSpPr/>
            <p:nvPr/>
          </p:nvSpPr>
          <p:spPr>
            <a:xfrm flipH="1">
              <a:off x="6197599" y="1303840"/>
              <a:ext cx="5448293" cy="4261935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870" name="Rectangle 869">
            <a:extLst>
              <a:ext uri="{FF2B5EF4-FFF2-40B4-BE49-F238E27FC236}">
                <a16:creationId xmlns:a16="http://schemas.microsoft.com/office/drawing/2014/main" id="{0A26D30F-29A2-ED5A-9CA5-01854C4CD943}"/>
              </a:ext>
            </a:extLst>
          </p:cNvPr>
          <p:cNvSpPr/>
          <p:nvPr/>
        </p:nvSpPr>
        <p:spPr>
          <a:xfrm>
            <a:off x="547687" y="2043436"/>
            <a:ext cx="5573107" cy="1484236"/>
          </a:xfrm>
          <a:prstGeom prst="rect">
            <a:avLst/>
          </a:prstGeom>
          <a:solidFill>
            <a:schemeClr val="bg2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 pathology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chronic inflammation and remodelling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2,8,10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CRSwNP-specific: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polyp formation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 rhinitis-specific: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tissue oedema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cxnSp>
        <p:nvCxnSpPr>
          <p:cNvPr id="871" name="Straight Connector 870">
            <a:extLst>
              <a:ext uri="{FF2B5EF4-FFF2-40B4-BE49-F238E27FC236}">
                <a16:creationId xmlns:a16="http://schemas.microsoft.com/office/drawing/2014/main" id="{699DFFD7-923D-6875-9DFA-CE2E5B551F7D}"/>
              </a:ext>
            </a:extLst>
          </p:cNvPr>
          <p:cNvCxnSpPr>
            <a:cxnSpLocks/>
          </p:cNvCxnSpPr>
          <p:nvPr/>
        </p:nvCxnSpPr>
        <p:spPr>
          <a:xfrm>
            <a:off x="700405" y="2789662"/>
            <a:ext cx="31242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Straight Connector 871">
            <a:extLst>
              <a:ext uri="{FF2B5EF4-FFF2-40B4-BE49-F238E27FC236}">
                <a16:creationId xmlns:a16="http://schemas.microsoft.com/office/drawing/2014/main" id="{FEF037B0-2A3B-5160-5169-DF110381FAED}"/>
              </a:ext>
            </a:extLst>
          </p:cNvPr>
          <p:cNvCxnSpPr>
            <a:cxnSpLocks/>
          </p:cNvCxnSpPr>
          <p:nvPr/>
        </p:nvCxnSpPr>
        <p:spPr>
          <a:xfrm>
            <a:off x="700405" y="3123579"/>
            <a:ext cx="31242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3" name="Rectangle 872">
            <a:extLst>
              <a:ext uri="{FF2B5EF4-FFF2-40B4-BE49-F238E27FC236}">
                <a16:creationId xmlns:a16="http://schemas.microsoft.com/office/drawing/2014/main" id="{FA7EED81-6BDC-237C-3DBF-8A8FDBDBA89E}"/>
              </a:ext>
            </a:extLst>
          </p:cNvPr>
          <p:cNvSpPr/>
          <p:nvPr/>
        </p:nvSpPr>
        <p:spPr>
          <a:xfrm>
            <a:off x="547687" y="3685467"/>
            <a:ext cx="5548313" cy="1875579"/>
          </a:xfrm>
          <a:prstGeom prst="rect">
            <a:avLst/>
          </a:prstGeom>
          <a:solidFill>
            <a:schemeClr val="bg2">
              <a:alpha val="1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manifestations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Shared: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symptoms including rhinorrhoea and nasal blockage/congestion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2,8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CRSwNP-specific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exacerbations, a reduction or loss of sense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smell and need for surgery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3F4444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 rhinitis-specific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red/itchy eyes and nasal itch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cxnSp>
        <p:nvCxnSpPr>
          <p:cNvPr id="874" name="Straight Connector 873">
            <a:extLst>
              <a:ext uri="{FF2B5EF4-FFF2-40B4-BE49-F238E27FC236}">
                <a16:creationId xmlns:a16="http://schemas.microsoft.com/office/drawing/2014/main" id="{8CC70BF2-9A51-F2D6-0E41-3863A896A607}"/>
              </a:ext>
            </a:extLst>
          </p:cNvPr>
          <p:cNvCxnSpPr>
            <a:cxnSpLocks/>
          </p:cNvCxnSpPr>
          <p:nvPr/>
        </p:nvCxnSpPr>
        <p:spPr>
          <a:xfrm>
            <a:off x="700405" y="4626109"/>
            <a:ext cx="31242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5" name="Straight Connector 874">
            <a:extLst>
              <a:ext uri="{FF2B5EF4-FFF2-40B4-BE49-F238E27FC236}">
                <a16:creationId xmlns:a16="http://schemas.microsoft.com/office/drawing/2014/main" id="{4F35DFA1-0B6A-8129-345F-2BEADCA38BB8}"/>
              </a:ext>
            </a:extLst>
          </p:cNvPr>
          <p:cNvCxnSpPr>
            <a:cxnSpLocks/>
          </p:cNvCxnSpPr>
          <p:nvPr/>
        </p:nvCxnSpPr>
        <p:spPr>
          <a:xfrm>
            <a:off x="700405" y="5174263"/>
            <a:ext cx="31242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36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27199-1F87-FBA2-0CA8-83695849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Epithelial cytokine expression is increased in eosinophilic </a:t>
            </a:r>
            <a:br>
              <a:rPr lang="en-GB"/>
            </a:br>
            <a:r>
              <a:rPr lang="en-GB"/>
              <a:t>and non‑eosinophilic CRSwNP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6FE5FA-1FA9-2364-390C-A81559AEA6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Eosinophilic CRSwNP was defined as the proportion of eosinophils in the nasal polyp tissue accounting for &gt;10% of the total number of infiltrating cells; otherwise, it was defined as </a:t>
            </a:r>
          </a:p>
          <a:p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non-eosinophilic CRSwNP</a:t>
            </a:r>
          </a:p>
          <a:p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Figures from Zhang M, et al. Int Immunopharmacol 2023;121:110559. Values represent the mean ± SEM; ***P&lt;0.001 </a:t>
            </a:r>
            <a:b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CRS, chronic rhinosinusitis; CRSwNP, CRS with nasal polyps; eCRSwNP, eosinophilic CRSwNP; IL, interleukin; SEM, standard error of the mean; TSLP, thymic stromal lymphopoietin</a:t>
            </a:r>
            <a:b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1. Zhang M, et al. Int Immunopharmacol 2023;121:110559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7C645F-D676-5B92-BAD5-C7A07401C66F}"/>
              </a:ext>
            </a:extLst>
          </p:cNvPr>
          <p:cNvSpPr>
            <a:spLocks/>
          </p:cNvSpPr>
          <p:nvPr/>
        </p:nvSpPr>
        <p:spPr>
          <a:xfrm>
            <a:off x="550862" y="1292225"/>
            <a:ext cx="11090276" cy="54292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mucosal epithelial tissue shows an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in levels of TSLP, IL‑25 and IL‑33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patients with non‑eCRSwNP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eCRSwNP compared with controls, with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highest levels observed in the eCRSwNP group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GB" sz="1800" i="0" u="none" strike="noStrike" kern="1200" cap="none" spc="0" normalizeH="0" baseline="3000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FFADFE-48D2-4317-2822-AB1A458B7711}"/>
              </a:ext>
            </a:extLst>
          </p:cNvPr>
          <p:cNvGrpSpPr/>
          <p:nvPr/>
        </p:nvGrpSpPr>
        <p:grpSpPr>
          <a:xfrm>
            <a:off x="547686" y="2041331"/>
            <a:ext cx="11098214" cy="3727644"/>
            <a:chOff x="547686" y="2041331"/>
            <a:chExt cx="11098214" cy="372764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788B257-3250-D7A4-8B6C-AF6BBA41D7B2}"/>
                </a:ext>
              </a:extLst>
            </p:cNvPr>
            <p:cNvSpPr/>
            <p:nvPr/>
          </p:nvSpPr>
          <p:spPr>
            <a:xfrm>
              <a:off x="8080375" y="4996200"/>
              <a:ext cx="3560763" cy="569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Cells expressing labelled cytokines 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(TSLP, IL-25 or IL-33) stain brown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6B725D-987D-7D75-FDAB-7DA6278C6CD9}"/>
                </a:ext>
              </a:extLst>
            </p:cNvPr>
            <p:cNvGrpSpPr/>
            <p:nvPr/>
          </p:nvGrpSpPr>
          <p:grpSpPr>
            <a:xfrm>
              <a:off x="8081583" y="2379132"/>
              <a:ext cx="3423144" cy="2331911"/>
              <a:chOff x="576781" y="3140062"/>
              <a:chExt cx="3811877" cy="2596726"/>
            </a:xfrm>
          </p:grpSpPr>
          <p:pic>
            <p:nvPicPr>
              <p:cNvPr id="783" name="Picture 782" descr="A collage of images of cells&#10;&#10;Description automatically generated">
                <a:extLst>
                  <a:ext uri="{FF2B5EF4-FFF2-40B4-BE49-F238E27FC236}">
                    <a16:creationId xmlns:a16="http://schemas.microsoft.com/office/drawing/2014/main" id="{C7BBAE74-5E3A-34D5-111E-5314295917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7" t="49292" r="32939" b="33277"/>
              <a:stretch/>
            </p:blipFill>
            <p:spPr>
              <a:xfrm>
                <a:off x="1243584" y="4301368"/>
                <a:ext cx="3145074" cy="736461"/>
              </a:xfrm>
              <a:prstGeom prst="rect">
                <a:avLst/>
              </a:prstGeom>
            </p:spPr>
          </p:pic>
          <p:pic>
            <p:nvPicPr>
              <p:cNvPr id="784" name="Picture 783" descr="A collage of images of cells&#10;&#10;Description automatically generated">
                <a:extLst>
                  <a:ext uri="{FF2B5EF4-FFF2-40B4-BE49-F238E27FC236}">
                    <a16:creationId xmlns:a16="http://schemas.microsoft.com/office/drawing/2014/main" id="{5A8A6587-A80C-A822-0A64-A8ABBA91E4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7" t="66447" r="32939" b="16595"/>
              <a:stretch/>
            </p:blipFill>
            <p:spPr>
              <a:xfrm>
                <a:off x="1243584" y="5020301"/>
                <a:ext cx="3145074" cy="716487"/>
              </a:xfrm>
              <a:prstGeom prst="rect">
                <a:avLst/>
              </a:prstGeom>
            </p:spPr>
          </p:pic>
          <p:pic>
            <p:nvPicPr>
              <p:cNvPr id="785" name="Picture 784" descr="A collage of images of cells&#10;&#10;Description automatically generated">
                <a:extLst>
                  <a:ext uri="{FF2B5EF4-FFF2-40B4-BE49-F238E27FC236}">
                    <a16:creationId xmlns:a16="http://schemas.microsoft.com/office/drawing/2014/main" id="{CBDDF5B1-C96A-8F5A-58E0-98C0102DE6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7" t="83774" r="32939"/>
              <a:stretch/>
            </p:blipFill>
            <p:spPr>
              <a:xfrm>
                <a:off x="1243584" y="3605637"/>
                <a:ext cx="3145074" cy="685549"/>
              </a:xfrm>
              <a:prstGeom prst="rect">
                <a:avLst/>
              </a:prstGeom>
            </p:spPr>
          </p:pic>
          <p:sp>
            <p:nvSpPr>
              <p:cNvPr id="800" name="TextBox 799">
                <a:extLst>
                  <a:ext uri="{FF2B5EF4-FFF2-40B4-BE49-F238E27FC236}">
                    <a16:creationId xmlns:a16="http://schemas.microsoft.com/office/drawing/2014/main" id="{0E6C149C-C526-B193-F2C2-E48B34418A7E}"/>
                  </a:ext>
                </a:extLst>
              </p:cNvPr>
              <p:cNvSpPr txBox="1"/>
              <p:nvPr/>
            </p:nvSpPr>
            <p:spPr>
              <a:xfrm>
                <a:off x="3334571" y="3140062"/>
                <a:ext cx="1016697" cy="445547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Eosinophilic CRSwNP</a:t>
                </a:r>
                <a:endPara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1" name="TextBox 800">
                <a:extLst>
                  <a:ext uri="{FF2B5EF4-FFF2-40B4-BE49-F238E27FC236}">
                    <a16:creationId xmlns:a16="http://schemas.microsoft.com/office/drawing/2014/main" id="{2C7683CF-CF7F-D7AD-CE45-100CE67110C0}"/>
                  </a:ext>
                </a:extLst>
              </p:cNvPr>
              <p:cNvSpPr txBox="1"/>
              <p:nvPr/>
            </p:nvSpPr>
            <p:spPr>
              <a:xfrm>
                <a:off x="2047440" y="3140062"/>
                <a:ext cx="1449708" cy="445547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Non-eosinophilic CRSwNP</a:t>
                </a:r>
                <a:endPara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2" name="TextBox 801">
                <a:extLst>
                  <a:ext uri="{FF2B5EF4-FFF2-40B4-BE49-F238E27FC236}">
                    <a16:creationId xmlns:a16="http://schemas.microsoft.com/office/drawing/2014/main" id="{A344F5E5-F6F0-8AD5-A93C-EA4173625336}"/>
                  </a:ext>
                </a:extLst>
              </p:cNvPr>
              <p:cNvSpPr txBox="1"/>
              <p:nvPr/>
            </p:nvSpPr>
            <p:spPr>
              <a:xfrm>
                <a:off x="1266767" y="3311426"/>
                <a:ext cx="969819" cy="27418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Control</a:t>
                </a:r>
                <a:endPara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3" name="TextBox 802">
                <a:extLst>
                  <a:ext uri="{FF2B5EF4-FFF2-40B4-BE49-F238E27FC236}">
                    <a16:creationId xmlns:a16="http://schemas.microsoft.com/office/drawing/2014/main" id="{D5A0EE9B-EBFB-7E8D-AFBF-356C628DA1E7}"/>
                  </a:ext>
                </a:extLst>
              </p:cNvPr>
              <p:cNvSpPr txBox="1"/>
              <p:nvPr/>
            </p:nvSpPr>
            <p:spPr>
              <a:xfrm>
                <a:off x="576781" y="3790746"/>
                <a:ext cx="694348" cy="291319"/>
              </a:xfrm>
              <a:prstGeom prst="roundRect">
                <a:avLst>
                  <a:gd name="adj" fmla="val 0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TSLP</a:t>
                </a:r>
              </a:p>
            </p:txBody>
          </p:sp>
          <p:sp>
            <p:nvSpPr>
              <p:cNvPr id="804" name="TextBox 803">
                <a:extLst>
                  <a:ext uri="{FF2B5EF4-FFF2-40B4-BE49-F238E27FC236}">
                    <a16:creationId xmlns:a16="http://schemas.microsoft.com/office/drawing/2014/main" id="{7337E2C8-A798-0ECF-08FB-5D8E4099F25A}"/>
                  </a:ext>
                </a:extLst>
              </p:cNvPr>
              <p:cNvSpPr txBox="1"/>
              <p:nvPr/>
            </p:nvSpPr>
            <p:spPr>
              <a:xfrm>
                <a:off x="576781" y="4546651"/>
                <a:ext cx="694348" cy="291319"/>
              </a:xfrm>
              <a:prstGeom prst="roundRect">
                <a:avLst>
                  <a:gd name="adj" fmla="val 0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IL-25</a:t>
                </a:r>
              </a:p>
            </p:txBody>
          </p:sp>
          <p:sp>
            <p:nvSpPr>
              <p:cNvPr id="805" name="TextBox 804">
                <a:extLst>
                  <a:ext uri="{FF2B5EF4-FFF2-40B4-BE49-F238E27FC236}">
                    <a16:creationId xmlns:a16="http://schemas.microsoft.com/office/drawing/2014/main" id="{7C6741C3-705C-B415-BCCB-665EFE788B21}"/>
                  </a:ext>
                </a:extLst>
              </p:cNvPr>
              <p:cNvSpPr txBox="1"/>
              <p:nvPr/>
            </p:nvSpPr>
            <p:spPr>
              <a:xfrm>
                <a:off x="576781" y="5253786"/>
                <a:ext cx="694348" cy="291319"/>
              </a:xfrm>
              <a:prstGeom prst="roundRect">
                <a:avLst>
                  <a:gd name="adj" fmla="val 0"/>
                </a:avLst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7F134C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IL-33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57CBF-A4E9-5AE7-7940-E9B0FF9C8554}"/>
                </a:ext>
              </a:extLst>
            </p:cNvPr>
            <p:cNvSpPr/>
            <p:nvPr/>
          </p:nvSpPr>
          <p:spPr>
            <a:xfrm flipH="1">
              <a:off x="8080375" y="2041331"/>
              <a:ext cx="3565525" cy="372764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E786E-AE8F-364A-5760-15AEAB6AD345}"/>
                </a:ext>
              </a:extLst>
            </p:cNvPr>
            <p:cNvSpPr txBox="1"/>
            <p:nvPr/>
          </p:nvSpPr>
          <p:spPr>
            <a:xfrm>
              <a:off x="5855820" y="4695815"/>
              <a:ext cx="4138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0E4B7-9F9A-17FF-663D-BC04A82F80F9}"/>
                </a:ext>
              </a:extLst>
            </p:cNvPr>
            <p:cNvSpPr txBox="1"/>
            <p:nvPr/>
          </p:nvSpPr>
          <p:spPr>
            <a:xfrm>
              <a:off x="5855819" y="3960833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435C76-F122-EE11-4880-8E4202315989}"/>
                </a:ext>
              </a:extLst>
            </p:cNvPr>
            <p:cNvSpPr txBox="1"/>
            <p:nvPr/>
          </p:nvSpPr>
          <p:spPr>
            <a:xfrm>
              <a:off x="5860422" y="3588847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425D522-90D8-E572-FCB5-7EEFEC6938B9}"/>
                </a:ext>
              </a:extLst>
            </p:cNvPr>
            <p:cNvSpPr txBox="1"/>
            <p:nvPr/>
          </p:nvSpPr>
          <p:spPr>
            <a:xfrm>
              <a:off x="3360049" y="4323668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C06CE8-4D64-B369-C289-08E88680CFB5}"/>
                </a:ext>
              </a:extLst>
            </p:cNvPr>
            <p:cNvSpPr txBox="1"/>
            <p:nvPr/>
          </p:nvSpPr>
          <p:spPr>
            <a:xfrm>
              <a:off x="3360050" y="2851014"/>
              <a:ext cx="4138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3D68E5-06E9-C4BC-2FA0-B9852C15172A}"/>
                </a:ext>
              </a:extLst>
            </p:cNvPr>
            <p:cNvSpPr txBox="1"/>
            <p:nvPr/>
          </p:nvSpPr>
          <p:spPr>
            <a:xfrm>
              <a:off x="3360049" y="3960697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DE67C1-C79C-FF24-7FB7-619D5FB1913B}"/>
                </a:ext>
              </a:extLst>
            </p:cNvPr>
            <p:cNvSpPr txBox="1"/>
            <p:nvPr/>
          </p:nvSpPr>
          <p:spPr>
            <a:xfrm>
              <a:off x="3360049" y="3594329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2795B9-C14E-71EC-5BCF-AFCF6F598F85}"/>
                </a:ext>
              </a:extLst>
            </p:cNvPr>
            <p:cNvSpPr txBox="1"/>
            <p:nvPr/>
          </p:nvSpPr>
          <p:spPr>
            <a:xfrm>
              <a:off x="3360049" y="3230440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6A988C-8374-755F-938B-DD5A80D696BA}"/>
                </a:ext>
              </a:extLst>
            </p:cNvPr>
            <p:cNvSpPr txBox="1"/>
            <p:nvPr/>
          </p:nvSpPr>
          <p:spPr>
            <a:xfrm>
              <a:off x="903034" y="4695815"/>
              <a:ext cx="4138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23EAFA3-75C0-676C-AFCE-B1A54C35C369}"/>
                </a:ext>
              </a:extLst>
            </p:cNvPr>
            <p:cNvSpPr txBox="1"/>
            <p:nvPr/>
          </p:nvSpPr>
          <p:spPr>
            <a:xfrm>
              <a:off x="903034" y="4086286"/>
              <a:ext cx="413895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0.05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7A0937-4496-134A-D8F2-1D73A10D406C}"/>
                </a:ext>
              </a:extLst>
            </p:cNvPr>
            <p:cNvGrpSpPr/>
            <p:nvPr/>
          </p:nvGrpSpPr>
          <p:grpSpPr>
            <a:xfrm>
              <a:off x="2459743" y="5341204"/>
              <a:ext cx="3505375" cy="153888"/>
              <a:chOff x="5958824" y="5691969"/>
              <a:chExt cx="3505375" cy="153888"/>
            </a:xfrm>
          </p:grpSpPr>
          <p:grpSp>
            <p:nvGrpSpPr>
              <p:cNvPr id="1274" name="Group 1273">
                <a:extLst>
                  <a:ext uri="{FF2B5EF4-FFF2-40B4-BE49-F238E27FC236}">
                    <a16:creationId xmlns:a16="http://schemas.microsoft.com/office/drawing/2014/main" id="{9CE76075-9F98-4FB0-6F69-7CAF96F06EB9}"/>
                  </a:ext>
                </a:extLst>
              </p:cNvPr>
              <p:cNvGrpSpPr/>
              <p:nvPr/>
            </p:nvGrpSpPr>
            <p:grpSpPr>
              <a:xfrm>
                <a:off x="5958824" y="5691969"/>
                <a:ext cx="1020410" cy="153888"/>
                <a:chOff x="6368264" y="5691969"/>
                <a:chExt cx="1020410" cy="153888"/>
              </a:xfrm>
            </p:grpSpPr>
            <p:sp>
              <p:nvSpPr>
                <p:cNvPr id="772" name="TextBox 771">
                  <a:extLst>
                    <a:ext uri="{FF2B5EF4-FFF2-40B4-BE49-F238E27FC236}">
                      <a16:creationId xmlns:a16="http://schemas.microsoft.com/office/drawing/2014/main" id="{B9A69182-9F3F-6247-B145-191F489D88ED}"/>
                    </a:ext>
                  </a:extLst>
                </p:cNvPr>
                <p:cNvSpPr txBox="1"/>
                <p:nvPr/>
              </p:nvSpPr>
              <p:spPr>
                <a:xfrm>
                  <a:off x="6532940" y="5691969"/>
                  <a:ext cx="855734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Control (n=20)</a:t>
                  </a:r>
                </a:p>
              </p:txBody>
            </p:sp>
            <p:sp>
              <p:nvSpPr>
                <p:cNvPr id="773" name="Oval 64">
                  <a:extLst>
                    <a:ext uri="{FF2B5EF4-FFF2-40B4-BE49-F238E27FC236}">
                      <a16:creationId xmlns:a16="http://schemas.microsoft.com/office/drawing/2014/main" id="{72522FF2-4D69-D090-980A-9BD34DC5B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8264" y="5715781"/>
                  <a:ext cx="106317" cy="10626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5" name="Group 1274">
                <a:extLst>
                  <a:ext uri="{FF2B5EF4-FFF2-40B4-BE49-F238E27FC236}">
                    <a16:creationId xmlns:a16="http://schemas.microsoft.com/office/drawing/2014/main" id="{1C29938C-8976-4D71-C9BB-7F60B4C86010}"/>
                  </a:ext>
                </a:extLst>
              </p:cNvPr>
              <p:cNvGrpSpPr/>
              <p:nvPr/>
            </p:nvGrpSpPr>
            <p:grpSpPr>
              <a:xfrm>
                <a:off x="7035855" y="5691969"/>
                <a:ext cx="1277666" cy="153888"/>
                <a:chOff x="7035855" y="5691969"/>
                <a:chExt cx="1277666" cy="153888"/>
              </a:xfrm>
            </p:grpSpPr>
            <p:sp>
              <p:nvSpPr>
                <p:cNvPr id="1279" name="TextBox 1278">
                  <a:extLst>
                    <a:ext uri="{FF2B5EF4-FFF2-40B4-BE49-F238E27FC236}">
                      <a16:creationId xmlns:a16="http://schemas.microsoft.com/office/drawing/2014/main" id="{32ACC355-5812-A542-60C7-B2D1262C37D8}"/>
                    </a:ext>
                  </a:extLst>
                </p:cNvPr>
                <p:cNvSpPr txBox="1"/>
                <p:nvPr/>
              </p:nvSpPr>
              <p:spPr>
                <a:xfrm>
                  <a:off x="7186609" y="5691969"/>
                  <a:ext cx="1126912" cy="153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Non‑eCRSwNP (n=20)</a:t>
                  </a:r>
                </a:p>
              </p:txBody>
            </p:sp>
            <p:sp>
              <p:nvSpPr>
                <p:cNvPr id="771" name="Oval 64">
                  <a:extLst>
                    <a:ext uri="{FF2B5EF4-FFF2-40B4-BE49-F238E27FC236}">
                      <a16:creationId xmlns:a16="http://schemas.microsoft.com/office/drawing/2014/main" id="{D0742222-FC8B-E3DC-C700-5DD4B177C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5855" y="5715781"/>
                  <a:ext cx="106317" cy="106264"/>
                </a:xfrm>
                <a:prstGeom prst="rect">
                  <a:avLst/>
                </a:prstGeom>
                <a:solidFill>
                  <a:schemeClr val="tx2">
                    <a:alpha val="6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76" name="Group 1275">
                <a:extLst>
                  <a:ext uri="{FF2B5EF4-FFF2-40B4-BE49-F238E27FC236}">
                    <a16:creationId xmlns:a16="http://schemas.microsoft.com/office/drawing/2014/main" id="{46208CF1-64AA-C2AB-2415-0CF5E80A676B}"/>
                  </a:ext>
                </a:extLst>
              </p:cNvPr>
              <p:cNvGrpSpPr/>
              <p:nvPr/>
            </p:nvGrpSpPr>
            <p:grpSpPr>
              <a:xfrm>
                <a:off x="8430456" y="5691969"/>
                <a:ext cx="1033743" cy="153888"/>
                <a:chOff x="8048312" y="5691969"/>
                <a:chExt cx="1033743" cy="153888"/>
              </a:xfrm>
            </p:grpSpPr>
            <p:sp>
              <p:nvSpPr>
                <p:cNvPr id="1277" name="TextBox 1276">
                  <a:extLst>
                    <a:ext uri="{FF2B5EF4-FFF2-40B4-BE49-F238E27FC236}">
                      <a16:creationId xmlns:a16="http://schemas.microsoft.com/office/drawing/2014/main" id="{CB1ADFAC-0786-5C65-0FDE-6E3D4FB4E4C0}"/>
                    </a:ext>
                  </a:extLst>
                </p:cNvPr>
                <p:cNvSpPr txBox="1"/>
                <p:nvPr/>
              </p:nvSpPr>
              <p:spPr>
                <a:xfrm>
                  <a:off x="8209692" y="5691969"/>
                  <a:ext cx="872363" cy="15388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7F134C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GB" sz="1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656665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eCRSwNP (n=20)</a:t>
                  </a:r>
                </a:p>
              </p:txBody>
            </p:sp>
            <p:sp>
              <p:nvSpPr>
                <p:cNvPr id="1278" name="Oval 64">
                  <a:extLst>
                    <a:ext uri="{FF2B5EF4-FFF2-40B4-BE49-F238E27FC236}">
                      <a16:creationId xmlns:a16="http://schemas.microsoft.com/office/drawing/2014/main" id="{C33F651B-9484-20E1-35C2-F68D7C0DFF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48312" y="5715781"/>
                  <a:ext cx="106317" cy="10626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DFBB3-8423-55BD-6B69-A5D908CF46AD}"/>
                </a:ext>
              </a:extLst>
            </p:cNvPr>
            <p:cNvSpPr txBox="1"/>
            <p:nvPr/>
          </p:nvSpPr>
          <p:spPr>
            <a:xfrm>
              <a:off x="6571826" y="2752497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01AAE2-33A7-D5AA-CEB6-D692B3EF39BF}"/>
                </a:ext>
              </a:extLst>
            </p:cNvPr>
            <p:cNvSpPr txBox="1"/>
            <p:nvPr/>
          </p:nvSpPr>
          <p:spPr>
            <a:xfrm>
              <a:off x="7016476" y="2574014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3D6034-03DB-1B0D-D755-732695BA9957}"/>
                </a:ext>
              </a:extLst>
            </p:cNvPr>
            <p:cNvSpPr txBox="1"/>
            <p:nvPr/>
          </p:nvSpPr>
          <p:spPr>
            <a:xfrm>
              <a:off x="6796001" y="2409105"/>
              <a:ext cx="4154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50BE42-3B28-68F6-B3AD-EE8F7E534FA4}"/>
                </a:ext>
              </a:extLst>
            </p:cNvPr>
            <p:cNvSpPr txBox="1"/>
            <p:nvPr/>
          </p:nvSpPr>
          <p:spPr>
            <a:xfrm>
              <a:off x="5855819" y="2851013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083352-8505-EDF0-CA34-29FA6B49263A}"/>
                </a:ext>
              </a:extLst>
            </p:cNvPr>
            <p:cNvSpPr txBox="1"/>
            <p:nvPr/>
          </p:nvSpPr>
          <p:spPr>
            <a:xfrm rot="16200000">
              <a:off x="4856972" y="3759700"/>
              <a:ext cx="18490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IL‑25 intensity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75BD0CC-C971-D513-4EC6-F49215B4A724}"/>
                </a:ext>
              </a:extLst>
            </p:cNvPr>
            <p:cNvSpPr txBox="1"/>
            <p:nvPr/>
          </p:nvSpPr>
          <p:spPr>
            <a:xfrm>
              <a:off x="5856522" y="4320915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66D387-6CEA-B902-9363-61124CCDBDAF}"/>
                </a:ext>
              </a:extLst>
            </p:cNvPr>
            <p:cNvSpPr txBox="1"/>
            <p:nvPr/>
          </p:nvSpPr>
          <p:spPr>
            <a:xfrm>
              <a:off x="5851834" y="3222812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55EE64-5AEA-5239-62BD-4F73F3079D2A}"/>
                </a:ext>
              </a:extLst>
            </p:cNvPr>
            <p:cNvSpPr txBox="1"/>
            <p:nvPr/>
          </p:nvSpPr>
          <p:spPr>
            <a:xfrm>
              <a:off x="1607157" y="2752497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FE6CE69-1A31-B423-5A6A-01BD4459AB27}"/>
                </a:ext>
              </a:extLst>
            </p:cNvPr>
            <p:cNvSpPr txBox="1"/>
            <p:nvPr/>
          </p:nvSpPr>
          <p:spPr>
            <a:xfrm>
              <a:off x="2033877" y="2589937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D59949A-2E0E-28CD-2E79-34267BE8791C}"/>
                </a:ext>
              </a:extLst>
            </p:cNvPr>
            <p:cNvSpPr txBox="1"/>
            <p:nvPr/>
          </p:nvSpPr>
          <p:spPr>
            <a:xfrm>
              <a:off x="1831332" y="2409105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0D65C75-D904-F64B-82F1-A34112E99536}"/>
                </a:ext>
              </a:extLst>
            </p:cNvPr>
            <p:cNvSpPr txBox="1"/>
            <p:nvPr/>
          </p:nvSpPr>
          <p:spPr>
            <a:xfrm>
              <a:off x="903033" y="2851013"/>
              <a:ext cx="41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645972E-90C4-4BE3-AA62-24229ED3BF93}"/>
                </a:ext>
              </a:extLst>
            </p:cNvPr>
            <p:cNvSpPr txBox="1"/>
            <p:nvPr/>
          </p:nvSpPr>
          <p:spPr>
            <a:xfrm rot="16200000">
              <a:off x="-106129" y="3759700"/>
              <a:ext cx="19001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TSLP intensity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9D8799A-040F-9539-C01B-255E6BD41185}"/>
                </a:ext>
              </a:extLst>
            </p:cNvPr>
            <p:cNvSpPr txBox="1"/>
            <p:nvPr/>
          </p:nvSpPr>
          <p:spPr>
            <a:xfrm>
              <a:off x="898108" y="3477785"/>
              <a:ext cx="413896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0.10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471A75-6D51-6461-C529-5917CCF711C2}"/>
                </a:ext>
              </a:extLst>
            </p:cNvPr>
            <p:cNvSpPr txBox="1"/>
            <p:nvPr/>
          </p:nvSpPr>
          <p:spPr>
            <a:xfrm>
              <a:off x="3360050" y="4695815"/>
              <a:ext cx="4138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7C54399-56DC-847A-0F96-1E296854BEA2}"/>
                </a:ext>
              </a:extLst>
            </p:cNvPr>
            <p:cNvSpPr txBox="1"/>
            <p:nvPr/>
          </p:nvSpPr>
          <p:spPr>
            <a:xfrm>
              <a:off x="4072245" y="2752497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AF38986-F63B-38BF-C792-81C1BF94EDDD}"/>
                </a:ext>
              </a:extLst>
            </p:cNvPr>
            <p:cNvSpPr txBox="1"/>
            <p:nvPr/>
          </p:nvSpPr>
          <p:spPr>
            <a:xfrm>
              <a:off x="4498965" y="2589937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D9FF930-B6F7-62C1-534F-88CA49725170}"/>
                </a:ext>
              </a:extLst>
            </p:cNvPr>
            <p:cNvSpPr txBox="1"/>
            <p:nvPr/>
          </p:nvSpPr>
          <p:spPr>
            <a:xfrm>
              <a:off x="4296420" y="2409105"/>
              <a:ext cx="4154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***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9500D56-C007-F4FA-761C-ACD9379E4828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2387871" y="3759700"/>
              <a:ext cx="18490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IL‑33 intensity</a:t>
              </a:r>
            </a:p>
          </p:txBody>
        </p:sp>
        <p:sp>
          <p:nvSpPr>
            <p:cNvPr id="1389" name="Rectangle 1388">
              <a:extLst>
                <a:ext uri="{FF2B5EF4-FFF2-40B4-BE49-F238E27FC236}">
                  <a16:creationId xmlns:a16="http://schemas.microsoft.com/office/drawing/2014/main" id="{71DB7AF1-37D5-A98B-101F-94ECFDBB6122}"/>
                </a:ext>
              </a:extLst>
            </p:cNvPr>
            <p:cNvSpPr/>
            <p:nvPr/>
          </p:nvSpPr>
          <p:spPr>
            <a:xfrm flipH="1">
              <a:off x="547686" y="2041331"/>
              <a:ext cx="7329488" cy="3727644"/>
            </a:xfrm>
            <a:prstGeom prst="rect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90" name="Freeform 1389">
              <a:extLst>
                <a:ext uri="{FF2B5EF4-FFF2-40B4-BE49-F238E27FC236}">
                  <a16:creationId xmlns:a16="http://schemas.microsoft.com/office/drawing/2014/main" id="{6442A60B-281A-5BD9-CABB-8CC6701331EC}"/>
                </a:ext>
              </a:extLst>
            </p:cNvPr>
            <p:cNvSpPr/>
            <p:nvPr/>
          </p:nvSpPr>
          <p:spPr>
            <a:xfrm>
              <a:off x="1857726" y="4206704"/>
              <a:ext cx="334327" cy="601788"/>
            </a:xfrm>
            <a:custGeom>
              <a:avLst/>
              <a:gdLst>
                <a:gd name="connsiteX0" fmla="*/ 0 w 250031"/>
                <a:gd name="connsiteY0" fmla="*/ 0 h 450056"/>
                <a:gd name="connsiteX1" fmla="*/ 250031 w 250031"/>
                <a:gd name="connsiteY1" fmla="*/ 0 h 450056"/>
                <a:gd name="connsiteX2" fmla="*/ 250031 w 250031"/>
                <a:gd name="connsiteY2" fmla="*/ 450056 h 450056"/>
                <a:gd name="connsiteX3" fmla="*/ 0 w 250031"/>
                <a:gd name="connsiteY3" fmla="*/ 450056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450056">
                  <a:moveTo>
                    <a:pt x="0" y="0"/>
                  </a:moveTo>
                  <a:lnTo>
                    <a:pt x="250031" y="0"/>
                  </a:lnTo>
                  <a:lnTo>
                    <a:pt x="250031" y="450056"/>
                  </a:lnTo>
                  <a:lnTo>
                    <a:pt x="0" y="450056"/>
                  </a:lnTo>
                  <a:close/>
                </a:path>
              </a:pathLst>
            </a:custGeom>
            <a:solidFill>
              <a:srgbClr val="590995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1" name="Freeform 1390">
              <a:extLst>
                <a:ext uri="{FF2B5EF4-FFF2-40B4-BE49-F238E27FC236}">
                  <a16:creationId xmlns:a16="http://schemas.microsoft.com/office/drawing/2014/main" id="{B01DFF7A-BD90-0E4A-4CD4-80237F3BE1EB}"/>
                </a:ext>
              </a:extLst>
            </p:cNvPr>
            <p:cNvSpPr/>
            <p:nvPr/>
          </p:nvSpPr>
          <p:spPr>
            <a:xfrm>
              <a:off x="2449963" y="5362520"/>
              <a:ext cx="105074" cy="105074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28AB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2" name="Freeform 1391">
              <a:extLst>
                <a:ext uri="{FF2B5EF4-FFF2-40B4-BE49-F238E27FC236}">
                  <a16:creationId xmlns:a16="http://schemas.microsoft.com/office/drawing/2014/main" id="{07577807-302E-43F2-95D5-D00A4FD5BC3D}"/>
                </a:ext>
              </a:extLst>
            </p:cNvPr>
            <p:cNvSpPr/>
            <p:nvPr/>
          </p:nvSpPr>
          <p:spPr>
            <a:xfrm>
              <a:off x="3529361" y="5362520"/>
              <a:ext cx="105074" cy="105074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590995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3" name="Freeform 1392">
              <a:extLst>
                <a:ext uri="{FF2B5EF4-FFF2-40B4-BE49-F238E27FC236}">
                  <a16:creationId xmlns:a16="http://schemas.microsoft.com/office/drawing/2014/main" id="{01F584E8-1B97-3562-FE96-AB7712F02DE6}"/>
                </a:ext>
              </a:extLst>
            </p:cNvPr>
            <p:cNvSpPr/>
            <p:nvPr/>
          </p:nvSpPr>
          <p:spPr>
            <a:xfrm>
              <a:off x="4933535" y="5362520"/>
              <a:ext cx="105074" cy="105074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F35F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4" name="Freeform 1393">
              <a:extLst>
                <a:ext uri="{FF2B5EF4-FFF2-40B4-BE49-F238E27FC236}">
                  <a16:creationId xmlns:a16="http://schemas.microsoft.com/office/drawing/2014/main" id="{991993D4-0E3E-FD93-5880-6FC81D0B7FC9}"/>
                </a:ext>
              </a:extLst>
            </p:cNvPr>
            <p:cNvSpPr/>
            <p:nvPr/>
          </p:nvSpPr>
          <p:spPr>
            <a:xfrm>
              <a:off x="6414126" y="4378644"/>
              <a:ext cx="334327" cy="429848"/>
            </a:xfrm>
            <a:custGeom>
              <a:avLst/>
              <a:gdLst>
                <a:gd name="connsiteX0" fmla="*/ 0 w 250031"/>
                <a:gd name="connsiteY0" fmla="*/ 0 h 321468"/>
                <a:gd name="connsiteX1" fmla="*/ 250031 w 250031"/>
                <a:gd name="connsiteY1" fmla="*/ 0 h 321468"/>
                <a:gd name="connsiteX2" fmla="*/ 250031 w 250031"/>
                <a:gd name="connsiteY2" fmla="*/ 321469 h 321468"/>
                <a:gd name="connsiteX3" fmla="*/ 0 w 250031"/>
                <a:gd name="connsiteY3" fmla="*/ 32146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321468">
                  <a:moveTo>
                    <a:pt x="0" y="0"/>
                  </a:moveTo>
                  <a:lnTo>
                    <a:pt x="250031" y="0"/>
                  </a:lnTo>
                  <a:lnTo>
                    <a:pt x="250031" y="321469"/>
                  </a:lnTo>
                  <a:lnTo>
                    <a:pt x="0" y="321469"/>
                  </a:lnTo>
                  <a:close/>
                </a:path>
              </a:pathLst>
            </a:custGeom>
            <a:solidFill>
              <a:srgbClr val="28AB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5" name="Freeform 1394">
              <a:extLst>
                <a:ext uri="{FF2B5EF4-FFF2-40B4-BE49-F238E27FC236}">
                  <a16:creationId xmlns:a16="http://schemas.microsoft.com/office/drawing/2014/main" id="{4DE3CE25-50B1-4106-DA6B-EDEADFB49EDD}"/>
                </a:ext>
              </a:extLst>
            </p:cNvPr>
            <p:cNvSpPr/>
            <p:nvPr/>
          </p:nvSpPr>
          <p:spPr>
            <a:xfrm>
              <a:off x="6834422" y="3901033"/>
              <a:ext cx="334327" cy="907459"/>
            </a:xfrm>
            <a:custGeom>
              <a:avLst/>
              <a:gdLst>
                <a:gd name="connsiteX0" fmla="*/ 0 w 250031"/>
                <a:gd name="connsiteY0" fmla="*/ 0 h 678656"/>
                <a:gd name="connsiteX1" fmla="*/ 250031 w 250031"/>
                <a:gd name="connsiteY1" fmla="*/ 0 h 678656"/>
                <a:gd name="connsiteX2" fmla="*/ 250031 w 250031"/>
                <a:gd name="connsiteY2" fmla="*/ 678656 h 678656"/>
                <a:gd name="connsiteX3" fmla="*/ 0 w 250031"/>
                <a:gd name="connsiteY3" fmla="*/ 678656 h 6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678656">
                  <a:moveTo>
                    <a:pt x="0" y="0"/>
                  </a:moveTo>
                  <a:lnTo>
                    <a:pt x="250031" y="0"/>
                  </a:lnTo>
                  <a:lnTo>
                    <a:pt x="250031" y="678656"/>
                  </a:lnTo>
                  <a:lnTo>
                    <a:pt x="0" y="678656"/>
                  </a:lnTo>
                  <a:close/>
                </a:path>
              </a:pathLst>
            </a:custGeom>
            <a:solidFill>
              <a:srgbClr val="590995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6" name="Freeform 1395">
              <a:extLst>
                <a:ext uri="{FF2B5EF4-FFF2-40B4-BE49-F238E27FC236}">
                  <a16:creationId xmlns:a16="http://schemas.microsoft.com/office/drawing/2014/main" id="{520C6B22-5D82-86F6-1E84-2A682B6EF9BA}"/>
                </a:ext>
              </a:extLst>
            </p:cNvPr>
            <p:cNvSpPr/>
            <p:nvPr/>
          </p:nvSpPr>
          <p:spPr>
            <a:xfrm>
              <a:off x="7254719" y="3461633"/>
              <a:ext cx="334327" cy="1356412"/>
            </a:xfrm>
            <a:custGeom>
              <a:avLst/>
              <a:gdLst>
                <a:gd name="connsiteX0" fmla="*/ 0 w 250031"/>
                <a:gd name="connsiteY0" fmla="*/ 0 h 1014412"/>
                <a:gd name="connsiteX1" fmla="*/ 250031 w 250031"/>
                <a:gd name="connsiteY1" fmla="*/ 0 h 1014412"/>
                <a:gd name="connsiteX2" fmla="*/ 250031 w 250031"/>
                <a:gd name="connsiteY2" fmla="*/ 1014413 h 1014412"/>
                <a:gd name="connsiteX3" fmla="*/ 0 w 250031"/>
                <a:gd name="connsiteY3" fmla="*/ 1014413 h 101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1014412">
                  <a:moveTo>
                    <a:pt x="0" y="0"/>
                  </a:moveTo>
                  <a:lnTo>
                    <a:pt x="250031" y="0"/>
                  </a:lnTo>
                  <a:lnTo>
                    <a:pt x="250031" y="1014413"/>
                  </a:lnTo>
                  <a:lnTo>
                    <a:pt x="0" y="1014413"/>
                  </a:lnTo>
                  <a:close/>
                </a:path>
              </a:pathLst>
            </a:custGeom>
            <a:solidFill>
              <a:srgbClr val="F35F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7" name="Freeform 1396">
              <a:extLst>
                <a:ext uri="{FF2B5EF4-FFF2-40B4-BE49-F238E27FC236}">
                  <a16:creationId xmlns:a16="http://schemas.microsoft.com/office/drawing/2014/main" id="{FF6629FD-B553-7156-C945-5A4CE8DDB85F}"/>
                </a:ext>
              </a:extLst>
            </p:cNvPr>
            <p:cNvSpPr/>
            <p:nvPr/>
          </p:nvSpPr>
          <p:spPr>
            <a:xfrm>
              <a:off x="7431498" y="3418712"/>
              <a:ext cx="12736" cy="76418"/>
            </a:xfrm>
            <a:custGeom>
              <a:avLst/>
              <a:gdLst>
                <a:gd name="connsiteX0" fmla="*/ 0 w 9525"/>
                <a:gd name="connsiteY0" fmla="*/ 57150 h 57150"/>
                <a:gd name="connsiteX1" fmla="*/ 0 w 9525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57150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8" name="Freeform 1397">
              <a:extLst>
                <a:ext uri="{FF2B5EF4-FFF2-40B4-BE49-F238E27FC236}">
                  <a16:creationId xmlns:a16="http://schemas.microsoft.com/office/drawing/2014/main" id="{831AB4A9-FD57-6E3F-9675-E69852A9A096}"/>
                </a:ext>
              </a:extLst>
            </p:cNvPr>
            <p:cNvSpPr/>
            <p:nvPr/>
          </p:nvSpPr>
          <p:spPr>
            <a:xfrm>
              <a:off x="7393290" y="3418712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99" name="Freeform 1398">
              <a:extLst>
                <a:ext uri="{FF2B5EF4-FFF2-40B4-BE49-F238E27FC236}">
                  <a16:creationId xmlns:a16="http://schemas.microsoft.com/office/drawing/2014/main" id="{C67C1E48-4A81-1878-0840-C735BF987CFA}"/>
                </a:ext>
              </a:extLst>
            </p:cNvPr>
            <p:cNvSpPr/>
            <p:nvPr/>
          </p:nvSpPr>
          <p:spPr>
            <a:xfrm>
              <a:off x="7393290" y="3495129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0" name="Freeform 1399">
              <a:extLst>
                <a:ext uri="{FF2B5EF4-FFF2-40B4-BE49-F238E27FC236}">
                  <a16:creationId xmlns:a16="http://schemas.microsoft.com/office/drawing/2014/main" id="{DAC909B3-EB35-A754-F35A-E4F533F52828}"/>
                </a:ext>
              </a:extLst>
            </p:cNvPr>
            <p:cNvSpPr/>
            <p:nvPr/>
          </p:nvSpPr>
          <p:spPr>
            <a:xfrm>
              <a:off x="7001649" y="3867665"/>
              <a:ext cx="12736" cy="47760"/>
            </a:xfrm>
            <a:custGeom>
              <a:avLst/>
              <a:gdLst>
                <a:gd name="connsiteX0" fmla="*/ 0 w 9525"/>
                <a:gd name="connsiteY0" fmla="*/ 35719 h 35718"/>
                <a:gd name="connsiteX1" fmla="*/ 0 w 9525"/>
                <a:gd name="connsiteY1" fmla="*/ 0 h 3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35718">
                  <a:moveTo>
                    <a:pt x="0" y="35719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1" name="Freeform 1400">
              <a:extLst>
                <a:ext uri="{FF2B5EF4-FFF2-40B4-BE49-F238E27FC236}">
                  <a16:creationId xmlns:a16="http://schemas.microsoft.com/office/drawing/2014/main" id="{84917163-3AE8-B05D-B8B5-96E1B3B9FCD0}"/>
                </a:ext>
              </a:extLst>
            </p:cNvPr>
            <p:cNvSpPr/>
            <p:nvPr/>
          </p:nvSpPr>
          <p:spPr>
            <a:xfrm>
              <a:off x="6972993" y="3867665"/>
              <a:ext cx="66865" cy="12736"/>
            </a:xfrm>
            <a:custGeom>
              <a:avLst/>
              <a:gdLst>
                <a:gd name="connsiteX0" fmla="*/ 0 w 50006"/>
                <a:gd name="connsiteY0" fmla="*/ 0 h 9525"/>
                <a:gd name="connsiteX1" fmla="*/ 50006 w 500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9525">
                  <a:moveTo>
                    <a:pt x="0" y="0"/>
                  </a:moveTo>
                  <a:lnTo>
                    <a:pt x="50006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2" name="Freeform 1401">
              <a:extLst>
                <a:ext uri="{FF2B5EF4-FFF2-40B4-BE49-F238E27FC236}">
                  <a16:creationId xmlns:a16="http://schemas.microsoft.com/office/drawing/2014/main" id="{87870D5A-DBF1-0DF4-79F8-6B55711622AC}"/>
                </a:ext>
              </a:extLst>
            </p:cNvPr>
            <p:cNvSpPr/>
            <p:nvPr/>
          </p:nvSpPr>
          <p:spPr>
            <a:xfrm>
              <a:off x="6972993" y="3915426"/>
              <a:ext cx="66865" cy="12736"/>
            </a:xfrm>
            <a:custGeom>
              <a:avLst/>
              <a:gdLst>
                <a:gd name="connsiteX0" fmla="*/ 0 w 50006"/>
                <a:gd name="connsiteY0" fmla="*/ 0 h 9525"/>
                <a:gd name="connsiteX1" fmla="*/ 50006 w 500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9525">
                  <a:moveTo>
                    <a:pt x="0" y="0"/>
                  </a:moveTo>
                  <a:lnTo>
                    <a:pt x="50006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3" name="Freeform 1402">
              <a:extLst>
                <a:ext uri="{FF2B5EF4-FFF2-40B4-BE49-F238E27FC236}">
                  <a16:creationId xmlns:a16="http://schemas.microsoft.com/office/drawing/2014/main" id="{28C40E7B-3B39-20DB-0F57-7E7292A3A91F}"/>
                </a:ext>
              </a:extLst>
            </p:cNvPr>
            <p:cNvSpPr/>
            <p:nvPr/>
          </p:nvSpPr>
          <p:spPr>
            <a:xfrm>
              <a:off x="1427877" y="4435956"/>
              <a:ext cx="334327" cy="382088"/>
            </a:xfrm>
            <a:custGeom>
              <a:avLst/>
              <a:gdLst>
                <a:gd name="connsiteX0" fmla="*/ 0 w 250031"/>
                <a:gd name="connsiteY0" fmla="*/ 0 h 285750"/>
                <a:gd name="connsiteX1" fmla="*/ 250031 w 250031"/>
                <a:gd name="connsiteY1" fmla="*/ 0 h 285750"/>
                <a:gd name="connsiteX2" fmla="*/ 250031 w 250031"/>
                <a:gd name="connsiteY2" fmla="*/ 285750 h 285750"/>
                <a:gd name="connsiteX3" fmla="*/ 0 w 250031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285750">
                  <a:moveTo>
                    <a:pt x="0" y="0"/>
                  </a:moveTo>
                  <a:lnTo>
                    <a:pt x="250031" y="0"/>
                  </a:lnTo>
                  <a:lnTo>
                    <a:pt x="250031" y="285750"/>
                  </a:lnTo>
                  <a:lnTo>
                    <a:pt x="0" y="285750"/>
                  </a:lnTo>
                  <a:close/>
                </a:path>
              </a:pathLst>
            </a:custGeom>
            <a:solidFill>
              <a:srgbClr val="28AB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4" name="Freeform 1403">
              <a:extLst>
                <a:ext uri="{FF2B5EF4-FFF2-40B4-BE49-F238E27FC236}">
                  <a16:creationId xmlns:a16="http://schemas.microsoft.com/office/drawing/2014/main" id="{42DCFFC7-9E44-8D1B-D69D-94A03BC3888A}"/>
                </a:ext>
              </a:extLst>
            </p:cNvPr>
            <p:cNvSpPr/>
            <p:nvPr/>
          </p:nvSpPr>
          <p:spPr>
            <a:xfrm>
              <a:off x="2278023" y="3920138"/>
              <a:ext cx="334327" cy="897906"/>
            </a:xfrm>
            <a:custGeom>
              <a:avLst/>
              <a:gdLst>
                <a:gd name="connsiteX0" fmla="*/ 0 w 250031"/>
                <a:gd name="connsiteY0" fmla="*/ 0 h 671512"/>
                <a:gd name="connsiteX1" fmla="*/ 250031 w 250031"/>
                <a:gd name="connsiteY1" fmla="*/ 0 h 671512"/>
                <a:gd name="connsiteX2" fmla="*/ 250031 w 250031"/>
                <a:gd name="connsiteY2" fmla="*/ 671513 h 671512"/>
                <a:gd name="connsiteX3" fmla="*/ 0 w 250031"/>
                <a:gd name="connsiteY3" fmla="*/ 671513 h 67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671512">
                  <a:moveTo>
                    <a:pt x="0" y="0"/>
                  </a:moveTo>
                  <a:lnTo>
                    <a:pt x="250031" y="0"/>
                  </a:lnTo>
                  <a:lnTo>
                    <a:pt x="250031" y="671513"/>
                  </a:lnTo>
                  <a:lnTo>
                    <a:pt x="0" y="671513"/>
                  </a:lnTo>
                  <a:close/>
                </a:path>
              </a:pathLst>
            </a:custGeom>
            <a:solidFill>
              <a:srgbClr val="F35F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5" name="Freeform 1404">
              <a:extLst>
                <a:ext uri="{FF2B5EF4-FFF2-40B4-BE49-F238E27FC236}">
                  <a16:creationId xmlns:a16="http://schemas.microsoft.com/office/drawing/2014/main" id="{C3E41323-0A46-8D41-7BBD-EA6E3845971C}"/>
                </a:ext>
              </a:extLst>
            </p:cNvPr>
            <p:cNvSpPr/>
            <p:nvPr/>
          </p:nvSpPr>
          <p:spPr>
            <a:xfrm>
              <a:off x="2024953" y="4144679"/>
              <a:ext cx="12736" cy="66865"/>
            </a:xfrm>
            <a:custGeom>
              <a:avLst/>
              <a:gdLst>
                <a:gd name="connsiteX0" fmla="*/ 0 w 9525"/>
                <a:gd name="connsiteY0" fmla="*/ 50006 h 50006"/>
                <a:gd name="connsiteX1" fmla="*/ 0 w 9525"/>
                <a:gd name="connsiteY1" fmla="*/ 0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006">
                  <a:moveTo>
                    <a:pt x="0" y="50006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6" name="Freeform 1405">
              <a:extLst>
                <a:ext uri="{FF2B5EF4-FFF2-40B4-BE49-F238E27FC236}">
                  <a16:creationId xmlns:a16="http://schemas.microsoft.com/office/drawing/2014/main" id="{CBC66270-0C12-97A6-C87B-43AA629A962A}"/>
                </a:ext>
              </a:extLst>
            </p:cNvPr>
            <p:cNvSpPr/>
            <p:nvPr/>
          </p:nvSpPr>
          <p:spPr>
            <a:xfrm>
              <a:off x="1986744" y="4144679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07" name="Freeform 1406">
              <a:extLst>
                <a:ext uri="{FF2B5EF4-FFF2-40B4-BE49-F238E27FC236}">
                  <a16:creationId xmlns:a16="http://schemas.microsoft.com/office/drawing/2014/main" id="{12BFE51F-E44E-4065-B2EE-EC2110F9A0D7}"/>
                </a:ext>
              </a:extLst>
            </p:cNvPr>
            <p:cNvSpPr/>
            <p:nvPr/>
          </p:nvSpPr>
          <p:spPr>
            <a:xfrm>
              <a:off x="2360809" y="35572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6" name="Freeform 895">
              <a:extLst>
                <a:ext uri="{FF2B5EF4-FFF2-40B4-BE49-F238E27FC236}">
                  <a16:creationId xmlns:a16="http://schemas.microsoft.com/office/drawing/2014/main" id="{D90221DB-2558-D3FB-E146-514CE80A03B8}"/>
                </a:ext>
              </a:extLst>
            </p:cNvPr>
            <p:cNvSpPr/>
            <p:nvPr/>
          </p:nvSpPr>
          <p:spPr>
            <a:xfrm>
              <a:off x="2411754" y="358823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7" name="Freeform 896">
              <a:extLst>
                <a:ext uri="{FF2B5EF4-FFF2-40B4-BE49-F238E27FC236}">
                  <a16:creationId xmlns:a16="http://schemas.microsoft.com/office/drawing/2014/main" id="{E5C9F176-9E54-D245-93D0-EA96748D70B4}"/>
                </a:ext>
              </a:extLst>
            </p:cNvPr>
            <p:cNvSpPr/>
            <p:nvPr/>
          </p:nvSpPr>
          <p:spPr>
            <a:xfrm>
              <a:off x="2470977" y="359485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8" name="Freeform 897">
              <a:extLst>
                <a:ext uri="{FF2B5EF4-FFF2-40B4-BE49-F238E27FC236}">
                  <a16:creationId xmlns:a16="http://schemas.microsoft.com/office/drawing/2014/main" id="{E128944A-B28D-5F01-1D7A-0DB4458EFD86}"/>
                </a:ext>
              </a:extLst>
            </p:cNvPr>
            <p:cNvSpPr/>
            <p:nvPr/>
          </p:nvSpPr>
          <p:spPr>
            <a:xfrm>
              <a:off x="2411754" y="373125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9" name="Freeform 898">
              <a:extLst>
                <a:ext uri="{FF2B5EF4-FFF2-40B4-BE49-F238E27FC236}">
                  <a16:creationId xmlns:a16="http://schemas.microsoft.com/office/drawing/2014/main" id="{0CE116F4-F502-9A58-7B37-91A634BBA0BA}"/>
                </a:ext>
              </a:extLst>
            </p:cNvPr>
            <p:cNvSpPr/>
            <p:nvPr/>
          </p:nvSpPr>
          <p:spPr>
            <a:xfrm>
              <a:off x="2411754" y="378946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0" name="Freeform 899">
              <a:extLst>
                <a:ext uri="{FF2B5EF4-FFF2-40B4-BE49-F238E27FC236}">
                  <a16:creationId xmlns:a16="http://schemas.microsoft.com/office/drawing/2014/main" id="{02569177-89C9-7F38-219E-40F45A6968EC}"/>
                </a:ext>
              </a:extLst>
            </p:cNvPr>
            <p:cNvSpPr/>
            <p:nvPr/>
          </p:nvSpPr>
          <p:spPr>
            <a:xfrm>
              <a:off x="2360809" y="383085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1" name="Freeform 900">
              <a:extLst>
                <a:ext uri="{FF2B5EF4-FFF2-40B4-BE49-F238E27FC236}">
                  <a16:creationId xmlns:a16="http://schemas.microsoft.com/office/drawing/2014/main" id="{3C17ADED-A061-3F4F-B404-DAD4FD7903D3}"/>
                </a:ext>
              </a:extLst>
            </p:cNvPr>
            <p:cNvSpPr/>
            <p:nvPr/>
          </p:nvSpPr>
          <p:spPr>
            <a:xfrm>
              <a:off x="2458622" y="381493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2" name="Freeform 901">
              <a:extLst>
                <a:ext uri="{FF2B5EF4-FFF2-40B4-BE49-F238E27FC236}">
                  <a16:creationId xmlns:a16="http://schemas.microsoft.com/office/drawing/2014/main" id="{AB1325DD-5AC1-7511-26CC-36B8243368CC}"/>
                </a:ext>
              </a:extLst>
            </p:cNvPr>
            <p:cNvSpPr/>
            <p:nvPr/>
          </p:nvSpPr>
          <p:spPr>
            <a:xfrm>
              <a:off x="2521923" y="384512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3" name="Freeform 902">
              <a:extLst>
                <a:ext uri="{FF2B5EF4-FFF2-40B4-BE49-F238E27FC236}">
                  <a16:creationId xmlns:a16="http://schemas.microsoft.com/office/drawing/2014/main" id="{D8033D13-C096-99A5-5D3A-4F9F7078FFF0}"/>
                </a:ext>
              </a:extLst>
            </p:cNvPr>
            <p:cNvSpPr/>
            <p:nvPr/>
          </p:nvSpPr>
          <p:spPr>
            <a:xfrm>
              <a:off x="2521923" y="378220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4" name="Freeform 903">
              <a:extLst>
                <a:ext uri="{FF2B5EF4-FFF2-40B4-BE49-F238E27FC236}">
                  <a16:creationId xmlns:a16="http://schemas.microsoft.com/office/drawing/2014/main" id="{DBCACC2A-A754-EF58-733D-8554C7D45E89}"/>
                </a:ext>
              </a:extLst>
            </p:cNvPr>
            <p:cNvSpPr/>
            <p:nvPr/>
          </p:nvSpPr>
          <p:spPr>
            <a:xfrm>
              <a:off x="2309864" y="381964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5" name="Freeform 904">
              <a:extLst>
                <a:ext uri="{FF2B5EF4-FFF2-40B4-BE49-F238E27FC236}">
                  <a16:creationId xmlns:a16="http://schemas.microsoft.com/office/drawing/2014/main" id="{ECD8CF15-3061-7038-7C6A-15F04AA534CD}"/>
                </a:ext>
              </a:extLst>
            </p:cNvPr>
            <p:cNvSpPr/>
            <p:nvPr/>
          </p:nvSpPr>
          <p:spPr>
            <a:xfrm>
              <a:off x="1956432" y="40318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6" name="Freeform 905">
              <a:extLst>
                <a:ext uri="{FF2B5EF4-FFF2-40B4-BE49-F238E27FC236}">
                  <a16:creationId xmlns:a16="http://schemas.microsoft.com/office/drawing/2014/main" id="{D6787B3C-5F4B-7719-FBF0-AFE9CB760C73}"/>
                </a:ext>
              </a:extLst>
            </p:cNvPr>
            <p:cNvSpPr/>
            <p:nvPr/>
          </p:nvSpPr>
          <p:spPr>
            <a:xfrm>
              <a:off x="1883071" y="408278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7" name="Freeform 906">
              <a:extLst>
                <a:ext uri="{FF2B5EF4-FFF2-40B4-BE49-F238E27FC236}">
                  <a16:creationId xmlns:a16="http://schemas.microsoft.com/office/drawing/2014/main" id="{0691227E-BC0A-604C-912C-836A71E19FDF}"/>
                </a:ext>
              </a:extLst>
            </p:cNvPr>
            <p:cNvSpPr/>
            <p:nvPr/>
          </p:nvSpPr>
          <p:spPr>
            <a:xfrm>
              <a:off x="2058322" y="406991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8" name="Freeform 907">
              <a:extLst>
                <a:ext uri="{FF2B5EF4-FFF2-40B4-BE49-F238E27FC236}">
                  <a16:creationId xmlns:a16="http://schemas.microsoft.com/office/drawing/2014/main" id="{364BFA1A-9A7B-EE9B-3C70-257C1DEE9502}"/>
                </a:ext>
              </a:extLst>
            </p:cNvPr>
            <p:cNvSpPr/>
            <p:nvPr/>
          </p:nvSpPr>
          <p:spPr>
            <a:xfrm>
              <a:off x="2099460" y="410048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6" name="Freeform 915">
              <a:extLst>
                <a:ext uri="{FF2B5EF4-FFF2-40B4-BE49-F238E27FC236}">
                  <a16:creationId xmlns:a16="http://schemas.microsoft.com/office/drawing/2014/main" id="{4CA16B64-EB02-1B8F-EF53-2DC5CE7D846F}"/>
                </a:ext>
              </a:extLst>
            </p:cNvPr>
            <p:cNvSpPr/>
            <p:nvPr/>
          </p:nvSpPr>
          <p:spPr>
            <a:xfrm>
              <a:off x="2047242" y="428159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7" name="Freeform 916">
              <a:extLst>
                <a:ext uri="{FF2B5EF4-FFF2-40B4-BE49-F238E27FC236}">
                  <a16:creationId xmlns:a16="http://schemas.microsoft.com/office/drawing/2014/main" id="{636339C3-5E3C-5DCF-225E-3A01624F667D}"/>
                </a:ext>
              </a:extLst>
            </p:cNvPr>
            <p:cNvSpPr/>
            <p:nvPr/>
          </p:nvSpPr>
          <p:spPr>
            <a:xfrm>
              <a:off x="1973881" y="427178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8" name="Freeform 917">
              <a:extLst>
                <a:ext uri="{FF2B5EF4-FFF2-40B4-BE49-F238E27FC236}">
                  <a16:creationId xmlns:a16="http://schemas.microsoft.com/office/drawing/2014/main" id="{6110C388-3F46-F542-E685-CD5DEA2E79FF}"/>
                </a:ext>
              </a:extLst>
            </p:cNvPr>
            <p:cNvSpPr/>
            <p:nvPr/>
          </p:nvSpPr>
          <p:spPr>
            <a:xfrm>
              <a:off x="2007377" y="430706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5" name="Freeform 924">
              <a:extLst>
                <a:ext uri="{FF2B5EF4-FFF2-40B4-BE49-F238E27FC236}">
                  <a16:creationId xmlns:a16="http://schemas.microsoft.com/office/drawing/2014/main" id="{25D161D2-BD26-3A3E-1058-96055B3D6919}"/>
                </a:ext>
              </a:extLst>
            </p:cNvPr>
            <p:cNvSpPr/>
            <p:nvPr/>
          </p:nvSpPr>
          <p:spPr>
            <a:xfrm>
              <a:off x="1935799" y="431509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6" name="Freeform 925">
              <a:extLst>
                <a:ext uri="{FF2B5EF4-FFF2-40B4-BE49-F238E27FC236}">
                  <a16:creationId xmlns:a16="http://schemas.microsoft.com/office/drawing/2014/main" id="{4DE891D7-3BCF-950D-4E87-B307F84C9069}"/>
                </a:ext>
              </a:extLst>
            </p:cNvPr>
            <p:cNvSpPr/>
            <p:nvPr/>
          </p:nvSpPr>
          <p:spPr>
            <a:xfrm>
              <a:off x="2007377" y="428643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E034A1D1-0C06-1EBE-F2F6-C143FC45B3D8}"/>
                </a:ext>
              </a:extLst>
            </p:cNvPr>
            <p:cNvSpPr/>
            <p:nvPr/>
          </p:nvSpPr>
          <p:spPr>
            <a:xfrm>
              <a:off x="2024826" y="410825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2" name="Freeform 931">
              <a:extLst>
                <a:ext uri="{FF2B5EF4-FFF2-40B4-BE49-F238E27FC236}">
                  <a16:creationId xmlns:a16="http://schemas.microsoft.com/office/drawing/2014/main" id="{4CB79AE6-717B-5DE8-6F5E-D3E6DA541882}"/>
                </a:ext>
              </a:extLst>
            </p:cNvPr>
            <p:cNvSpPr/>
            <p:nvPr/>
          </p:nvSpPr>
          <p:spPr>
            <a:xfrm>
              <a:off x="1996296" y="410048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0" name="Freeform 959">
              <a:extLst>
                <a:ext uri="{FF2B5EF4-FFF2-40B4-BE49-F238E27FC236}">
                  <a16:creationId xmlns:a16="http://schemas.microsoft.com/office/drawing/2014/main" id="{1480D456-2E90-0861-E353-8C083CA59856}"/>
                </a:ext>
              </a:extLst>
            </p:cNvPr>
            <p:cNvSpPr/>
            <p:nvPr/>
          </p:nvSpPr>
          <p:spPr>
            <a:xfrm>
              <a:off x="1970824" y="410048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1" name="Freeform 960">
              <a:extLst>
                <a:ext uri="{FF2B5EF4-FFF2-40B4-BE49-F238E27FC236}">
                  <a16:creationId xmlns:a16="http://schemas.microsoft.com/office/drawing/2014/main" id="{74AE9D69-CB03-8393-D425-1EE4315E0066}"/>
                </a:ext>
              </a:extLst>
            </p:cNvPr>
            <p:cNvSpPr/>
            <p:nvPr/>
          </p:nvSpPr>
          <p:spPr>
            <a:xfrm>
              <a:off x="1930960" y="410825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2" name="Freeform 961">
              <a:extLst>
                <a:ext uri="{FF2B5EF4-FFF2-40B4-BE49-F238E27FC236}">
                  <a16:creationId xmlns:a16="http://schemas.microsoft.com/office/drawing/2014/main" id="{40BBE756-AD21-64C7-7215-0439D34114BD}"/>
                </a:ext>
              </a:extLst>
            </p:cNvPr>
            <p:cNvSpPr/>
            <p:nvPr/>
          </p:nvSpPr>
          <p:spPr>
            <a:xfrm>
              <a:off x="1883071" y="415142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3" name="Freeform 962">
              <a:extLst>
                <a:ext uri="{FF2B5EF4-FFF2-40B4-BE49-F238E27FC236}">
                  <a16:creationId xmlns:a16="http://schemas.microsoft.com/office/drawing/2014/main" id="{ADB30C2C-8CD2-A15A-8530-965189BE8028}"/>
                </a:ext>
              </a:extLst>
            </p:cNvPr>
            <p:cNvSpPr/>
            <p:nvPr/>
          </p:nvSpPr>
          <p:spPr>
            <a:xfrm>
              <a:off x="1898100" y="412595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4" name="Freeform 963">
              <a:extLst>
                <a:ext uri="{FF2B5EF4-FFF2-40B4-BE49-F238E27FC236}">
                  <a16:creationId xmlns:a16="http://schemas.microsoft.com/office/drawing/2014/main" id="{8C8F9A6A-E38F-A51C-7C20-4809D0435E3E}"/>
                </a:ext>
              </a:extLst>
            </p:cNvPr>
            <p:cNvSpPr/>
            <p:nvPr/>
          </p:nvSpPr>
          <p:spPr>
            <a:xfrm>
              <a:off x="1923572" y="421167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5" name="Freeform 964">
              <a:extLst>
                <a:ext uri="{FF2B5EF4-FFF2-40B4-BE49-F238E27FC236}">
                  <a16:creationId xmlns:a16="http://schemas.microsoft.com/office/drawing/2014/main" id="{3748626C-3C99-4CB6-B241-992D0AD33971}"/>
                </a:ext>
              </a:extLst>
            </p:cNvPr>
            <p:cNvSpPr/>
            <p:nvPr/>
          </p:nvSpPr>
          <p:spPr>
            <a:xfrm>
              <a:off x="1917459" y="418441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6" name="Freeform 965">
              <a:extLst>
                <a:ext uri="{FF2B5EF4-FFF2-40B4-BE49-F238E27FC236}">
                  <a16:creationId xmlns:a16="http://schemas.microsoft.com/office/drawing/2014/main" id="{DF6EEEFD-EFF3-7CCD-2E38-9EFF9FAFD149}"/>
                </a:ext>
              </a:extLst>
            </p:cNvPr>
            <p:cNvSpPr/>
            <p:nvPr/>
          </p:nvSpPr>
          <p:spPr>
            <a:xfrm>
              <a:off x="1503148" y="423714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7" name="Freeform 966">
              <a:extLst>
                <a:ext uri="{FF2B5EF4-FFF2-40B4-BE49-F238E27FC236}">
                  <a16:creationId xmlns:a16="http://schemas.microsoft.com/office/drawing/2014/main" id="{A0C42B88-24F6-24B8-817C-E3CE54D98E32}"/>
                </a:ext>
              </a:extLst>
            </p:cNvPr>
            <p:cNvSpPr/>
            <p:nvPr/>
          </p:nvSpPr>
          <p:spPr>
            <a:xfrm>
              <a:off x="1581477" y="426261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8" name="Freeform 967">
              <a:extLst>
                <a:ext uri="{FF2B5EF4-FFF2-40B4-BE49-F238E27FC236}">
                  <a16:creationId xmlns:a16="http://schemas.microsoft.com/office/drawing/2014/main" id="{CC96EB4F-8230-6B0F-B82E-0EA26D9307FF}"/>
                </a:ext>
              </a:extLst>
            </p:cNvPr>
            <p:cNvSpPr/>
            <p:nvPr/>
          </p:nvSpPr>
          <p:spPr>
            <a:xfrm>
              <a:off x="1616756" y="427178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9" name="Freeform 968">
              <a:extLst>
                <a:ext uri="{FF2B5EF4-FFF2-40B4-BE49-F238E27FC236}">
                  <a16:creationId xmlns:a16="http://schemas.microsoft.com/office/drawing/2014/main" id="{F74CB463-B442-487C-B731-C0D7791A2250}"/>
                </a:ext>
              </a:extLst>
            </p:cNvPr>
            <p:cNvSpPr/>
            <p:nvPr/>
          </p:nvSpPr>
          <p:spPr>
            <a:xfrm>
              <a:off x="1671012" y="428961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0" name="Freeform 969">
              <a:extLst>
                <a:ext uri="{FF2B5EF4-FFF2-40B4-BE49-F238E27FC236}">
                  <a16:creationId xmlns:a16="http://schemas.microsoft.com/office/drawing/2014/main" id="{ED3F4CD7-FDB7-17E0-485A-AB2AC43D737C}"/>
                </a:ext>
              </a:extLst>
            </p:cNvPr>
            <p:cNvSpPr/>
            <p:nvPr/>
          </p:nvSpPr>
          <p:spPr>
            <a:xfrm>
              <a:off x="1456661" y="431916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1" name="Freeform 970">
              <a:extLst>
                <a:ext uri="{FF2B5EF4-FFF2-40B4-BE49-F238E27FC236}">
                  <a16:creationId xmlns:a16="http://schemas.microsoft.com/office/drawing/2014/main" id="{D0ED6070-5C33-EAE7-0C1D-377876676C1C}"/>
                </a:ext>
              </a:extLst>
            </p:cNvPr>
            <p:cNvSpPr/>
            <p:nvPr/>
          </p:nvSpPr>
          <p:spPr>
            <a:xfrm>
              <a:off x="1490539" y="434947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2" name="Freeform 971">
              <a:extLst>
                <a:ext uri="{FF2B5EF4-FFF2-40B4-BE49-F238E27FC236}">
                  <a16:creationId xmlns:a16="http://schemas.microsoft.com/office/drawing/2014/main" id="{FD047E34-AED7-C341-CE40-28F3537E8B1A}"/>
                </a:ext>
              </a:extLst>
            </p:cNvPr>
            <p:cNvSpPr/>
            <p:nvPr/>
          </p:nvSpPr>
          <p:spPr>
            <a:xfrm>
              <a:off x="1452203" y="438513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3" name="Freeform 972">
              <a:extLst>
                <a:ext uri="{FF2B5EF4-FFF2-40B4-BE49-F238E27FC236}">
                  <a16:creationId xmlns:a16="http://schemas.microsoft.com/office/drawing/2014/main" id="{5FDA1763-EC13-0071-57D5-7B814F3D0B96}"/>
                </a:ext>
              </a:extLst>
            </p:cNvPr>
            <p:cNvSpPr/>
            <p:nvPr/>
          </p:nvSpPr>
          <p:spPr>
            <a:xfrm>
              <a:off x="1528621" y="434947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4" name="Freeform 973">
              <a:extLst>
                <a:ext uri="{FF2B5EF4-FFF2-40B4-BE49-F238E27FC236}">
                  <a16:creationId xmlns:a16="http://schemas.microsoft.com/office/drawing/2014/main" id="{F77FA438-F27C-0012-4B46-FBFEBF2652F7}"/>
                </a:ext>
              </a:extLst>
            </p:cNvPr>
            <p:cNvSpPr/>
            <p:nvPr/>
          </p:nvSpPr>
          <p:spPr>
            <a:xfrm>
              <a:off x="1561862" y="433253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5" name="Freeform 974">
              <a:extLst>
                <a:ext uri="{FF2B5EF4-FFF2-40B4-BE49-F238E27FC236}">
                  <a16:creationId xmlns:a16="http://schemas.microsoft.com/office/drawing/2014/main" id="{4F6D0439-9E64-CEA1-2A90-A45858633CCD}"/>
                </a:ext>
              </a:extLst>
            </p:cNvPr>
            <p:cNvSpPr/>
            <p:nvPr/>
          </p:nvSpPr>
          <p:spPr>
            <a:xfrm>
              <a:off x="1591283" y="433253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6" name="Freeform 975">
              <a:extLst>
                <a:ext uri="{FF2B5EF4-FFF2-40B4-BE49-F238E27FC236}">
                  <a16:creationId xmlns:a16="http://schemas.microsoft.com/office/drawing/2014/main" id="{628CD02F-9D7E-3791-FDF6-E26DCF8227D6}"/>
                </a:ext>
              </a:extLst>
            </p:cNvPr>
            <p:cNvSpPr/>
            <p:nvPr/>
          </p:nvSpPr>
          <p:spPr>
            <a:xfrm>
              <a:off x="1627200" y="434947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7" name="Freeform 976">
              <a:extLst>
                <a:ext uri="{FF2B5EF4-FFF2-40B4-BE49-F238E27FC236}">
                  <a16:creationId xmlns:a16="http://schemas.microsoft.com/office/drawing/2014/main" id="{0B013036-9673-F4D9-3AD1-32AD863889AD}"/>
                </a:ext>
              </a:extLst>
            </p:cNvPr>
            <p:cNvSpPr/>
            <p:nvPr/>
          </p:nvSpPr>
          <p:spPr>
            <a:xfrm>
              <a:off x="1671012" y="435368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B8448599-8A20-8F37-DB3D-63430208C5F8}"/>
                </a:ext>
              </a:extLst>
            </p:cNvPr>
            <p:cNvSpPr/>
            <p:nvPr/>
          </p:nvSpPr>
          <p:spPr>
            <a:xfrm>
              <a:off x="1627200" y="441787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9" name="Freeform 978">
              <a:extLst>
                <a:ext uri="{FF2B5EF4-FFF2-40B4-BE49-F238E27FC236}">
                  <a16:creationId xmlns:a16="http://schemas.microsoft.com/office/drawing/2014/main" id="{FDB0A223-7349-DE1A-F660-95321D02A738}"/>
                </a:ext>
              </a:extLst>
            </p:cNvPr>
            <p:cNvSpPr/>
            <p:nvPr/>
          </p:nvSpPr>
          <p:spPr>
            <a:xfrm>
              <a:off x="1495506" y="442564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0" name="Freeform 979">
              <a:extLst>
                <a:ext uri="{FF2B5EF4-FFF2-40B4-BE49-F238E27FC236}">
                  <a16:creationId xmlns:a16="http://schemas.microsoft.com/office/drawing/2014/main" id="{30D69A41-0C6F-A3F6-EB89-E29E8A02F832}"/>
                </a:ext>
              </a:extLst>
            </p:cNvPr>
            <p:cNvSpPr/>
            <p:nvPr/>
          </p:nvSpPr>
          <p:spPr>
            <a:xfrm>
              <a:off x="1546452" y="440730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1" name="Freeform 980">
              <a:extLst>
                <a:ext uri="{FF2B5EF4-FFF2-40B4-BE49-F238E27FC236}">
                  <a16:creationId xmlns:a16="http://schemas.microsoft.com/office/drawing/2014/main" id="{ECEFF522-EE52-ACCE-24E4-1BFFBB48A893}"/>
                </a:ext>
              </a:extLst>
            </p:cNvPr>
            <p:cNvSpPr/>
            <p:nvPr/>
          </p:nvSpPr>
          <p:spPr>
            <a:xfrm>
              <a:off x="1587335" y="446512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2" name="Freeform 981">
              <a:extLst>
                <a:ext uri="{FF2B5EF4-FFF2-40B4-BE49-F238E27FC236}">
                  <a16:creationId xmlns:a16="http://schemas.microsoft.com/office/drawing/2014/main" id="{46523C30-230A-8D86-D28F-679AC87D2EA5}"/>
                </a:ext>
              </a:extLst>
            </p:cNvPr>
            <p:cNvSpPr/>
            <p:nvPr/>
          </p:nvSpPr>
          <p:spPr>
            <a:xfrm>
              <a:off x="1546452" y="447658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4CCD3AB1-7706-3841-F1FA-2F5F7C33FE75}"/>
                </a:ext>
              </a:extLst>
            </p:cNvPr>
            <p:cNvSpPr/>
            <p:nvPr/>
          </p:nvSpPr>
          <p:spPr>
            <a:xfrm>
              <a:off x="1499200" y="450205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4" name="Freeform 983">
              <a:extLst>
                <a:ext uri="{FF2B5EF4-FFF2-40B4-BE49-F238E27FC236}">
                  <a16:creationId xmlns:a16="http://schemas.microsoft.com/office/drawing/2014/main" id="{9041AFD1-2976-AE2F-992C-A00F186248C2}"/>
                </a:ext>
              </a:extLst>
            </p:cNvPr>
            <p:cNvSpPr/>
            <p:nvPr/>
          </p:nvSpPr>
          <p:spPr>
            <a:xfrm>
              <a:off x="1499200" y="456484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5" name="Freeform 984">
              <a:extLst>
                <a:ext uri="{FF2B5EF4-FFF2-40B4-BE49-F238E27FC236}">
                  <a16:creationId xmlns:a16="http://schemas.microsoft.com/office/drawing/2014/main" id="{52AC7CD5-7685-2688-7E5B-E50E6876DD16}"/>
                </a:ext>
              </a:extLst>
            </p:cNvPr>
            <p:cNvSpPr/>
            <p:nvPr/>
          </p:nvSpPr>
          <p:spPr>
            <a:xfrm>
              <a:off x="1581477" y="453097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6" name="Freeform 985">
              <a:extLst>
                <a:ext uri="{FF2B5EF4-FFF2-40B4-BE49-F238E27FC236}">
                  <a16:creationId xmlns:a16="http://schemas.microsoft.com/office/drawing/2014/main" id="{F3092E0E-7D09-A670-99BD-44FD69F72FDF}"/>
                </a:ext>
              </a:extLst>
            </p:cNvPr>
            <p:cNvSpPr/>
            <p:nvPr/>
          </p:nvSpPr>
          <p:spPr>
            <a:xfrm>
              <a:off x="1627200" y="451606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7" name="Freeform 986">
              <a:extLst>
                <a:ext uri="{FF2B5EF4-FFF2-40B4-BE49-F238E27FC236}">
                  <a16:creationId xmlns:a16="http://schemas.microsoft.com/office/drawing/2014/main" id="{D0D2C3A6-D267-0A88-96B9-BC5A76CAADE9}"/>
                </a:ext>
              </a:extLst>
            </p:cNvPr>
            <p:cNvSpPr/>
            <p:nvPr/>
          </p:nvSpPr>
          <p:spPr>
            <a:xfrm>
              <a:off x="1996296" y="422275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63284497-19AA-06FC-BB6E-F8F866618B0B}"/>
                </a:ext>
              </a:extLst>
            </p:cNvPr>
            <p:cNvSpPr/>
            <p:nvPr/>
          </p:nvSpPr>
          <p:spPr>
            <a:xfrm>
              <a:off x="1999353" y="417180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9" name="Freeform 988">
              <a:extLst>
                <a:ext uri="{FF2B5EF4-FFF2-40B4-BE49-F238E27FC236}">
                  <a16:creationId xmlns:a16="http://schemas.microsoft.com/office/drawing/2014/main" id="{FF498BF0-68BD-E423-BEA2-9BF2CB8AFCFB}"/>
                </a:ext>
              </a:extLst>
            </p:cNvPr>
            <p:cNvSpPr/>
            <p:nvPr/>
          </p:nvSpPr>
          <p:spPr>
            <a:xfrm>
              <a:off x="1981905" y="417180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0" name="Freeform 989">
              <a:extLst>
                <a:ext uri="{FF2B5EF4-FFF2-40B4-BE49-F238E27FC236}">
                  <a16:creationId xmlns:a16="http://schemas.microsoft.com/office/drawing/2014/main" id="{ED89A519-C4AB-70D7-1822-6DEB4B5341BF}"/>
                </a:ext>
              </a:extLst>
            </p:cNvPr>
            <p:cNvSpPr/>
            <p:nvPr/>
          </p:nvSpPr>
          <p:spPr>
            <a:xfrm>
              <a:off x="2058322" y="415894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1" name="Freeform 990">
              <a:extLst>
                <a:ext uri="{FF2B5EF4-FFF2-40B4-BE49-F238E27FC236}">
                  <a16:creationId xmlns:a16="http://schemas.microsoft.com/office/drawing/2014/main" id="{02E91E67-2F08-9313-395F-B7E4E78D7DF9}"/>
                </a:ext>
              </a:extLst>
            </p:cNvPr>
            <p:cNvSpPr/>
            <p:nvPr/>
          </p:nvSpPr>
          <p:spPr>
            <a:xfrm>
              <a:off x="2095003" y="418619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4" name="Freeform 993">
              <a:extLst>
                <a:ext uri="{FF2B5EF4-FFF2-40B4-BE49-F238E27FC236}">
                  <a16:creationId xmlns:a16="http://schemas.microsoft.com/office/drawing/2014/main" id="{29F7C9FE-9D50-CE9D-B343-6E9991E124FB}"/>
                </a:ext>
              </a:extLst>
            </p:cNvPr>
            <p:cNvSpPr/>
            <p:nvPr/>
          </p:nvSpPr>
          <p:spPr>
            <a:xfrm>
              <a:off x="2411754" y="387059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5" name="Freeform 994">
              <a:extLst>
                <a:ext uri="{FF2B5EF4-FFF2-40B4-BE49-F238E27FC236}">
                  <a16:creationId xmlns:a16="http://schemas.microsoft.com/office/drawing/2014/main" id="{9F43EFA1-DD1C-E297-1306-0EBA6AD9A249}"/>
                </a:ext>
              </a:extLst>
            </p:cNvPr>
            <p:cNvSpPr/>
            <p:nvPr/>
          </p:nvSpPr>
          <p:spPr>
            <a:xfrm>
              <a:off x="2360809" y="389606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6" name="Freeform 995">
              <a:extLst>
                <a:ext uri="{FF2B5EF4-FFF2-40B4-BE49-F238E27FC236}">
                  <a16:creationId xmlns:a16="http://schemas.microsoft.com/office/drawing/2014/main" id="{1755A0DA-2CCB-A17B-5709-1EB69664DA53}"/>
                </a:ext>
              </a:extLst>
            </p:cNvPr>
            <p:cNvSpPr/>
            <p:nvPr/>
          </p:nvSpPr>
          <p:spPr>
            <a:xfrm>
              <a:off x="2407679" y="3941026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7" name="Freeform 996">
              <a:extLst>
                <a:ext uri="{FF2B5EF4-FFF2-40B4-BE49-F238E27FC236}">
                  <a16:creationId xmlns:a16="http://schemas.microsoft.com/office/drawing/2014/main" id="{B7C101E4-C845-870F-38C4-DB9215AB68A0}"/>
                </a:ext>
              </a:extLst>
            </p:cNvPr>
            <p:cNvSpPr/>
            <p:nvPr/>
          </p:nvSpPr>
          <p:spPr>
            <a:xfrm>
              <a:off x="2415830" y="3909949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4792953F-FB50-6CC5-DC42-7222C00434D3}"/>
                </a:ext>
              </a:extLst>
            </p:cNvPr>
            <p:cNvSpPr/>
            <p:nvPr/>
          </p:nvSpPr>
          <p:spPr>
            <a:xfrm>
              <a:off x="2470977" y="39536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9" name="Freeform 998">
              <a:extLst>
                <a:ext uri="{FF2B5EF4-FFF2-40B4-BE49-F238E27FC236}">
                  <a16:creationId xmlns:a16="http://schemas.microsoft.com/office/drawing/2014/main" id="{8BAF5FD1-68CD-3B9D-B30F-5212D2B32B8E}"/>
                </a:ext>
              </a:extLst>
            </p:cNvPr>
            <p:cNvSpPr/>
            <p:nvPr/>
          </p:nvSpPr>
          <p:spPr>
            <a:xfrm>
              <a:off x="2360809" y="399349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0" name="Freeform 999">
              <a:extLst>
                <a:ext uri="{FF2B5EF4-FFF2-40B4-BE49-F238E27FC236}">
                  <a16:creationId xmlns:a16="http://schemas.microsoft.com/office/drawing/2014/main" id="{F462B160-374F-7D1F-DFA2-F80E0B8E8414}"/>
                </a:ext>
              </a:extLst>
            </p:cNvPr>
            <p:cNvSpPr/>
            <p:nvPr/>
          </p:nvSpPr>
          <p:spPr>
            <a:xfrm>
              <a:off x="2419650" y="401897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1" name="Freeform 1000">
              <a:extLst>
                <a:ext uri="{FF2B5EF4-FFF2-40B4-BE49-F238E27FC236}">
                  <a16:creationId xmlns:a16="http://schemas.microsoft.com/office/drawing/2014/main" id="{E477D91A-5EA4-9016-0F6B-D00F104B41D1}"/>
                </a:ext>
              </a:extLst>
            </p:cNvPr>
            <p:cNvSpPr/>
            <p:nvPr/>
          </p:nvSpPr>
          <p:spPr>
            <a:xfrm>
              <a:off x="2470977" y="404444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2" name="Freeform 1001">
              <a:extLst>
                <a:ext uri="{FF2B5EF4-FFF2-40B4-BE49-F238E27FC236}">
                  <a16:creationId xmlns:a16="http://schemas.microsoft.com/office/drawing/2014/main" id="{CE691488-BAE3-AFBD-271E-FDEE9FC160CB}"/>
                </a:ext>
              </a:extLst>
            </p:cNvPr>
            <p:cNvSpPr/>
            <p:nvPr/>
          </p:nvSpPr>
          <p:spPr>
            <a:xfrm>
              <a:off x="2411754" y="408583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FE87DC29-DB44-82C9-3D78-E22743CD3DE8}"/>
                </a:ext>
              </a:extLst>
            </p:cNvPr>
            <p:cNvSpPr/>
            <p:nvPr/>
          </p:nvSpPr>
          <p:spPr>
            <a:xfrm>
              <a:off x="2445123" y="416225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4" name="Freeform 1003">
              <a:extLst>
                <a:ext uri="{FF2B5EF4-FFF2-40B4-BE49-F238E27FC236}">
                  <a16:creationId xmlns:a16="http://schemas.microsoft.com/office/drawing/2014/main" id="{94AA2640-DC2A-D8DF-CD90-89C74437111C}"/>
                </a:ext>
              </a:extLst>
            </p:cNvPr>
            <p:cNvSpPr/>
            <p:nvPr/>
          </p:nvSpPr>
          <p:spPr>
            <a:xfrm>
              <a:off x="2394177" y="418619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2BA74227-9CCB-64D2-ED6F-7119FDD34A61}"/>
                </a:ext>
              </a:extLst>
            </p:cNvPr>
            <p:cNvSpPr/>
            <p:nvPr/>
          </p:nvSpPr>
          <p:spPr>
            <a:xfrm>
              <a:off x="3911449" y="4235361"/>
              <a:ext cx="334327" cy="582683"/>
            </a:xfrm>
            <a:custGeom>
              <a:avLst/>
              <a:gdLst>
                <a:gd name="connsiteX0" fmla="*/ 0 w 250031"/>
                <a:gd name="connsiteY0" fmla="*/ 0 h 435768"/>
                <a:gd name="connsiteX1" fmla="*/ 250031 w 250031"/>
                <a:gd name="connsiteY1" fmla="*/ 0 h 435768"/>
                <a:gd name="connsiteX2" fmla="*/ 250031 w 250031"/>
                <a:gd name="connsiteY2" fmla="*/ 435769 h 435768"/>
                <a:gd name="connsiteX3" fmla="*/ 0 w 250031"/>
                <a:gd name="connsiteY3" fmla="*/ 435769 h 435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435768">
                  <a:moveTo>
                    <a:pt x="0" y="0"/>
                  </a:moveTo>
                  <a:lnTo>
                    <a:pt x="250031" y="0"/>
                  </a:lnTo>
                  <a:lnTo>
                    <a:pt x="250031" y="435769"/>
                  </a:lnTo>
                  <a:lnTo>
                    <a:pt x="0" y="435769"/>
                  </a:lnTo>
                  <a:close/>
                </a:path>
              </a:pathLst>
            </a:custGeom>
            <a:solidFill>
              <a:srgbClr val="28AB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6" name="Freeform 1005">
              <a:extLst>
                <a:ext uri="{FF2B5EF4-FFF2-40B4-BE49-F238E27FC236}">
                  <a16:creationId xmlns:a16="http://schemas.microsoft.com/office/drawing/2014/main" id="{18239E34-DA7E-CDEF-8B39-F2AD3E3A142B}"/>
                </a:ext>
              </a:extLst>
            </p:cNvPr>
            <p:cNvSpPr/>
            <p:nvPr/>
          </p:nvSpPr>
          <p:spPr>
            <a:xfrm>
              <a:off x="4331745" y="3910586"/>
              <a:ext cx="334327" cy="907459"/>
            </a:xfrm>
            <a:custGeom>
              <a:avLst/>
              <a:gdLst>
                <a:gd name="connsiteX0" fmla="*/ 0 w 250031"/>
                <a:gd name="connsiteY0" fmla="*/ 0 h 678656"/>
                <a:gd name="connsiteX1" fmla="*/ 250031 w 250031"/>
                <a:gd name="connsiteY1" fmla="*/ 0 h 678656"/>
                <a:gd name="connsiteX2" fmla="*/ 250031 w 250031"/>
                <a:gd name="connsiteY2" fmla="*/ 678656 h 678656"/>
                <a:gd name="connsiteX3" fmla="*/ 0 w 250031"/>
                <a:gd name="connsiteY3" fmla="*/ 678656 h 67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678656">
                  <a:moveTo>
                    <a:pt x="0" y="0"/>
                  </a:moveTo>
                  <a:lnTo>
                    <a:pt x="250031" y="0"/>
                  </a:lnTo>
                  <a:lnTo>
                    <a:pt x="250031" y="678656"/>
                  </a:lnTo>
                  <a:lnTo>
                    <a:pt x="0" y="678656"/>
                  </a:lnTo>
                  <a:close/>
                </a:path>
              </a:pathLst>
            </a:custGeom>
            <a:solidFill>
              <a:srgbClr val="590995">
                <a:alpha val="6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7" name="Freeform 1006">
              <a:extLst>
                <a:ext uri="{FF2B5EF4-FFF2-40B4-BE49-F238E27FC236}">
                  <a16:creationId xmlns:a16="http://schemas.microsoft.com/office/drawing/2014/main" id="{90F675BE-351F-2D5B-2EF8-F5518DB72287}"/>
                </a:ext>
              </a:extLst>
            </p:cNvPr>
            <p:cNvSpPr/>
            <p:nvPr/>
          </p:nvSpPr>
          <p:spPr>
            <a:xfrm>
              <a:off x="4761595" y="3690886"/>
              <a:ext cx="334327" cy="1117606"/>
            </a:xfrm>
            <a:custGeom>
              <a:avLst/>
              <a:gdLst>
                <a:gd name="connsiteX0" fmla="*/ 0 w 250031"/>
                <a:gd name="connsiteY0" fmla="*/ 0 h 835818"/>
                <a:gd name="connsiteX1" fmla="*/ 250031 w 250031"/>
                <a:gd name="connsiteY1" fmla="*/ 0 h 835818"/>
                <a:gd name="connsiteX2" fmla="*/ 250031 w 250031"/>
                <a:gd name="connsiteY2" fmla="*/ 835819 h 835818"/>
                <a:gd name="connsiteX3" fmla="*/ 0 w 250031"/>
                <a:gd name="connsiteY3" fmla="*/ 835819 h 83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31" h="835818">
                  <a:moveTo>
                    <a:pt x="0" y="0"/>
                  </a:moveTo>
                  <a:lnTo>
                    <a:pt x="250031" y="0"/>
                  </a:lnTo>
                  <a:lnTo>
                    <a:pt x="250031" y="835819"/>
                  </a:lnTo>
                  <a:lnTo>
                    <a:pt x="0" y="835819"/>
                  </a:lnTo>
                  <a:close/>
                </a:path>
              </a:pathLst>
            </a:custGeom>
            <a:solidFill>
              <a:srgbClr val="F35F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8" name="Freeform 1007">
              <a:extLst>
                <a:ext uri="{FF2B5EF4-FFF2-40B4-BE49-F238E27FC236}">
                  <a16:creationId xmlns:a16="http://schemas.microsoft.com/office/drawing/2014/main" id="{6F2298CF-B46D-299A-051F-A46E788F2F8F}"/>
                </a:ext>
              </a:extLst>
            </p:cNvPr>
            <p:cNvSpPr/>
            <p:nvPr/>
          </p:nvSpPr>
          <p:spPr>
            <a:xfrm>
              <a:off x="4928821" y="3619307"/>
              <a:ext cx="12736" cy="105074"/>
            </a:xfrm>
            <a:custGeom>
              <a:avLst/>
              <a:gdLst>
                <a:gd name="connsiteX0" fmla="*/ 0 w 9525"/>
                <a:gd name="connsiteY0" fmla="*/ 78581 h 78581"/>
                <a:gd name="connsiteX1" fmla="*/ 0 w 9525"/>
                <a:gd name="connsiteY1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78581">
                  <a:moveTo>
                    <a:pt x="0" y="78581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9" name="Freeform 1008">
              <a:extLst>
                <a:ext uri="{FF2B5EF4-FFF2-40B4-BE49-F238E27FC236}">
                  <a16:creationId xmlns:a16="http://schemas.microsoft.com/office/drawing/2014/main" id="{56A0E5DC-F36A-FFFF-2D12-25E608218BF9}"/>
                </a:ext>
              </a:extLst>
            </p:cNvPr>
            <p:cNvSpPr/>
            <p:nvPr/>
          </p:nvSpPr>
          <p:spPr>
            <a:xfrm>
              <a:off x="4890613" y="3619307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0" name="Freeform 1009">
              <a:extLst>
                <a:ext uri="{FF2B5EF4-FFF2-40B4-BE49-F238E27FC236}">
                  <a16:creationId xmlns:a16="http://schemas.microsoft.com/office/drawing/2014/main" id="{EA243229-ADEC-9DD4-C1B6-C5F0C4266CF9}"/>
                </a:ext>
              </a:extLst>
            </p:cNvPr>
            <p:cNvSpPr/>
            <p:nvPr/>
          </p:nvSpPr>
          <p:spPr>
            <a:xfrm>
              <a:off x="4890613" y="3724382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1" name="Freeform 1010">
              <a:extLst>
                <a:ext uri="{FF2B5EF4-FFF2-40B4-BE49-F238E27FC236}">
                  <a16:creationId xmlns:a16="http://schemas.microsoft.com/office/drawing/2014/main" id="{BD684C90-8AD2-661D-4DDB-DAED0F4840EA}"/>
                </a:ext>
              </a:extLst>
            </p:cNvPr>
            <p:cNvSpPr/>
            <p:nvPr/>
          </p:nvSpPr>
          <p:spPr>
            <a:xfrm>
              <a:off x="4495788" y="3858112"/>
              <a:ext cx="12736" cy="85969"/>
            </a:xfrm>
            <a:custGeom>
              <a:avLst/>
              <a:gdLst>
                <a:gd name="connsiteX0" fmla="*/ 0 w 9525"/>
                <a:gd name="connsiteY0" fmla="*/ 64294 h 64293"/>
                <a:gd name="connsiteX1" fmla="*/ 0 w 9525"/>
                <a:gd name="connsiteY1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4293">
                  <a:moveTo>
                    <a:pt x="0" y="64294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2" name="Freeform 1011">
              <a:extLst>
                <a:ext uri="{FF2B5EF4-FFF2-40B4-BE49-F238E27FC236}">
                  <a16:creationId xmlns:a16="http://schemas.microsoft.com/office/drawing/2014/main" id="{F9D77A3A-3B35-63FD-EBF6-E544E8414F62}"/>
                </a:ext>
              </a:extLst>
            </p:cNvPr>
            <p:cNvSpPr/>
            <p:nvPr/>
          </p:nvSpPr>
          <p:spPr>
            <a:xfrm>
              <a:off x="4457580" y="3858112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3" name="Freeform 1012">
              <a:extLst>
                <a:ext uri="{FF2B5EF4-FFF2-40B4-BE49-F238E27FC236}">
                  <a16:creationId xmlns:a16="http://schemas.microsoft.com/office/drawing/2014/main" id="{505BD914-9DF1-F5CD-B430-71141AC9A428}"/>
                </a:ext>
              </a:extLst>
            </p:cNvPr>
            <p:cNvSpPr/>
            <p:nvPr/>
          </p:nvSpPr>
          <p:spPr>
            <a:xfrm>
              <a:off x="4457580" y="3944083"/>
              <a:ext cx="76418" cy="12736"/>
            </a:xfrm>
            <a:custGeom>
              <a:avLst/>
              <a:gdLst>
                <a:gd name="connsiteX0" fmla="*/ 0 w 57150"/>
                <a:gd name="connsiteY0" fmla="*/ 0 h 9525"/>
                <a:gd name="connsiteX1" fmla="*/ 57150 w 571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150" h="9525">
                  <a:moveTo>
                    <a:pt x="0" y="0"/>
                  </a:moveTo>
                  <a:lnTo>
                    <a:pt x="5715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4" name="Freeform 1013">
              <a:extLst>
                <a:ext uri="{FF2B5EF4-FFF2-40B4-BE49-F238E27FC236}">
                  <a16:creationId xmlns:a16="http://schemas.microsoft.com/office/drawing/2014/main" id="{6B9254D5-FA89-BA94-D01F-18A3175E9C11}"/>
                </a:ext>
              </a:extLst>
            </p:cNvPr>
            <p:cNvSpPr/>
            <p:nvPr/>
          </p:nvSpPr>
          <p:spPr>
            <a:xfrm>
              <a:off x="4075492" y="4182888"/>
              <a:ext cx="12736" cy="85969"/>
            </a:xfrm>
            <a:custGeom>
              <a:avLst/>
              <a:gdLst>
                <a:gd name="connsiteX0" fmla="*/ 0 w 9525"/>
                <a:gd name="connsiteY0" fmla="*/ 64294 h 64293"/>
                <a:gd name="connsiteX1" fmla="*/ 0 w 9525"/>
                <a:gd name="connsiteY1" fmla="*/ 0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4293">
                  <a:moveTo>
                    <a:pt x="0" y="64294"/>
                  </a:moveTo>
                  <a:lnTo>
                    <a:pt x="0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5" name="Freeform 1014">
              <a:extLst>
                <a:ext uri="{FF2B5EF4-FFF2-40B4-BE49-F238E27FC236}">
                  <a16:creationId xmlns:a16="http://schemas.microsoft.com/office/drawing/2014/main" id="{560C3B7A-CF85-66C9-64E9-EDB1CD126A1E}"/>
                </a:ext>
              </a:extLst>
            </p:cNvPr>
            <p:cNvSpPr/>
            <p:nvPr/>
          </p:nvSpPr>
          <p:spPr>
            <a:xfrm>
              <a:off x="4037283" y="4182888"/>
              <a:ext cx="66865" cy="12736"/>
            </a:xfrm>
            <a:custGeom>
              <a:avLst/>
              <a:gdLst>
                <a:gd name="connsiteX0" fmla="*/ 0 w 50006"/>
                <a:gd name="connsiteY0" fmla="*/ 0 h 9525"/>
                <a:gd name="connsiteX1" fmla="*/ 50006 w 500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9525">
                  <a:moveTo>
                    <a:pt x="0" y="0"/>
                  </a:moveTo>
                  <a:lnTo>
                    <a:pt x="50006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6" name="Freeform 1015">
              <a:extLst>
                <a:ext uri="{FF2B5EF4-FFF2-40B4-BE49-F238E27FC236}">
                  <a16:creationId xmlns:a16="http://schemas.microsoft.com/office/drawing/2014/main" id="{0E45F540-3E03-9D97-1D72-0B018FDA22FE}"/>
                </a:ext>
              </a:extLst>
            </p:cNvPr>
            <p:cNvSpPr/>
            <p:nvPr/>
          </p:nvSpPr>
          <p:spPr>
            <a:xfrm>
              <a:off x="4037283" y="4268857"/>
              <a:ext cx="66865" cy="12736"/>
            </a:xfrm>
            <a:custGeom>
              <a:avLst/>
              <a:gdLst>
                <a:gd name="connsiteX0" fmla="*/ 0 w 50006"/>
                <a:gd name="connsiteY0" fmla="*/ 0 h 9525"/>
                <a:gd name="connsiteX1" fmla="*/ 50006 w 50006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006" h="9525">
                  <a:moveTo>
                    <a:pt x="0" y="0"/>
                  </a:moveTo>
                  <a:lnTo>
                    <a:pt x="50006" y="0"/>
                  </a:lnTo>
                </a:path>
              </a:pathLst>
            </a:custGeom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7" name="Freeform 1016">
              <a:extLst>
                <a:ext uri="{FF2B5EF4-FFF2-40B4-BE49-F238E27FC236}">
                  <a16:creationId xmlns:a16="http://schemas.microsoft.com/office/drawing/2014/main" id="{3E6839FA-373B-C822-5C55-E0837235D831}"/>
                </a:ext>
              </a:extLst>
            </p:cNvPr>
            <p:cNvSpPr/>
            <p:nvPr/>
          </p:nvSpPr>
          <p:spPr>
            <a:xfrm>
              <a:off x="4078675" y="2931549"/>
              <a:ext cx="439401" cy="57313"/>
            </a:xfrm>
            <a:custGeom>
              <a:avLst/>
              <a:gdLst>
                <a:gd name="connsiteX0" fmla="*/ 0 w 328612"/>
                <a:gd name="connsiteY0" fmla="*/ 42863 h 42862"/>
                <a:gd name="connsiteX1" fmla="*/ 0 w 328612"/>
                <a:gd name="connsiteY1" fmla="*/ 0 h 42862"/>
                <a:gd name="connsiteX2" fmla="*/ 328613 w 328612"/>
                <a:gd name="connsiteY2" fmla="*/ 0 h 42862"/>
                <a:gd name="connsiteX3" fmla="*/ 328613 w 328612"/>
                <a:gd name="connsiteY3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" h="42862">
                  <a:moveTo>
                    <a:pt x="0" y="42863"/>
                  </a:moveTo>
                  <a:lnTo>
                    <a:pt x="0" y="0"/>
                  </a:lnTo>
                  <a:lnTo>
                    <a:pt x="328613" y="0"/>
                  </a:lnTo>
                  <a:lnTo>
                    <a:pt x="328613" y="42863"/>
                  </a:ln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8" name="Freeform 1017">
              <a:extLst>
                <a:ext uri="{FF2B5EF4-FFF2-40B4-BE49-F238E27FC236}">
                  <a16:creationId xmlns:a16="http://schemas.microsoft.com/office/drawing/2014/main" id="{6A275553-7254-2027-6867-604C85B4E64E}"/>
                </a:ext>
              </a:extLst>
            </p:cNvPr>
            <p:cNvSpPr/>
            <p:nvPr/>
          </p:nvSpPr>
          <p:spPr>
            <a:xfrm>
              <a:off x="4508525" y="2759610"/>
              <a:ext cx="420297" cy="57313"/>
            </a:xfrm>
            <a:custGeom>
              <a:avLst/>
              <a:gdLst>
                <a:gd name="connsiteX0" fmla="*/ 0 w 314325"/>
                <a:gd name="connsiteY0" fmla="*/ 42863 h 42862"/>
                <a:gd name="connsiteX1" fmla="*/ 0 w 314325"/>
                <a:gd name="connsiteY1" fmla="*/ 0 h 42862"/>
                <a:gd name="connsiteX2" fmla="*/ 314325 w 314325"/>
                <a:gd name="connsiteY2" fmla="*/ 0 h 42862"/>
                <a:gd name="connsiteX3" fmla="*/ 314325 w 314325"/>
                <a:gd name="connsiteY3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42862">
                  <a:moveTo>
                    <a:pt x="0" y="42863"/>
                  </a:moveTo>
                  <a:lnTo>
                    <a:pt x="0" y="0"/>
                  </a:lnTo>
                  <a:lnTo>
                    <a:pt x="314325" y="0"/>
                  </a:lnTo>
                  <a:lnTo>
                    <a:pt x="314325" y="42863"/>
                  </a:ln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9" name="Freeform 1018">
              <a:extLst>
                <a:ext uri="{FF2B5EF4-FFF2-40B4-BE49-F238E27FC236}">
                  <a16:creationId xmlns:a16="http://schemas.microsoft.com/office/drawing/2014/main" id="{3825C152-3A26-8337-CAF9-365E1BF672B0}"/>
                </a:ext>
              </a:extLst>
            </p:cNvPr>
            <p:cNvSpPr/>
            <p:nvPr/>
          </p:nvSpPr>
          <p:spPr>
            <a:xfrm>
              <a:off x="4088228" y="2578117"/>
              <a:ext cx="850145" cy="76418"/>
            </a:xfrm>
            <a:custGeom>
              <a:avLst/>
              <a:gdLst>
                <a:gd name="connsiteX0" fmla="*/ 0 w 635793"/>
                <a:gd name="connsiteY0" fmla="*/ 57150 h 57150"/>
                <a:gd name="connsiteX1" fmla="*/ 0 w 635793"/>
                <a:gd name="connsiteY1" fmla="*/ 0 h 57150"/>
                <a:gd name="connsiteX2" fmla="*/ 635699 w 635793"/>
                <a:gd name="connsiteY2" fmla="*/ 0 h 57150"/>
                <a:gd name="connsiteX3" fmla="*/ 635794 w 635793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93" h="57150">
                  <a:moveTo>
                    <a:pt x="0" y="57150"/>
                  </a:moveTo>
                  <a:lnTo>
                    <a:pt x="0" y="0"/>
                  </a:lnTo>
                  <a:lnTo>
                    <a:pt x="635699" y="0"/>
                  </a:lnTo>
                  <a:cubicBezTo>
                    <a:pt x="635699" y="0"/>
                    <a:pt x="635794" y="25527"/>
                    <a:pt x="635794" y="57150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0" name="Freeform 1019">
              <a:extLst>
                <a:ext uri="{FF2B5EF4-FFF2-40B4-BE49-F238E27FC236}">
                  <a16:creationId xmlns:a16="http://schemas.microsoft.com/office/drawing/2014/main" id="{5F462FCC-2877-1550-54F7-1CBFF1154E33}"/>
                </a:ext>
              </a:extLst>
            </p:cNvPr>
            <p:cNvSpPr/>
            <p:nvPr/>
          </p:nvSpPr>
          <p:spPr>
            <a:xfrm>
              <a:off x="1604656" y="2931549"/>
              <a:ext cx="439401" cy="57313"/>
            </a:xfrm>
            <a:custGeom>
              <a:avLst/>
              <a:gdLst>
                <a:gd name="connsiteX0" fmla="*/ 0 w 328612"/>
                <a:gd name="connsiteY0" fmla="*/ 42863 h 42862"/>
                <a:gd name="connsiteX1" fmla="*/ 0 w 328612"/>
                <a:gd name="connsiteY1" fmla="*/ 0 h 42862"/>
                <a:gd name="connsiteX2" fmla="*/ 328613 w 328612"/>
                <a:gd name="connsiteY2" fmla="*/ 0 h 42862"/>
                <a:gd name="connsiteX3" fmla="*/ 328613 w 328612"/>
                <a:gd name="connsiteY3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612" h="42862">
                  <a:moveTo>
                    <a:pt x="0" y="42863"/>
                  </a:moveTo>
                  <a:lnTo>
                    <a:pt x="0" y="0"/>
                  </a:lnTo>
                  <a:lnTo>
                    <a:pt x="328613" y="0"/>
                  </a:lnTo>
                  <a:lnTo>
                    <a:pt x="328613" y="42863"/>
                  </a:ln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6072E308-59AB-04CB-31FA-4C9EA029AD60}"/>
                </a:ext>
              </a:extLst>
            </p:cNvPr>
            <p:cNvSpPr/>
            <p:nvPr/>
          </p:nvSpPr>
          <p:spPr>
            <a:xfrm>
              <a:off x="2034505" y="2759610"/>
              <a:ext cx="429848" cy="57313"/>
            </a:xfrm>
            <a:custGeom>
              <a:avLst/>
              <a:gdLst>
                <a:gd name="connsiteX0" fmla="*/ 0 w 321468"/>
                <a:gd name="connsiteY0" fmla="*/ 42863 h 42862"/>
                <a:gd name="connsiteX1" fmla="*/ 0 w 321468"/>
                <a:gd name="connsiteY1" fmla="*/ 0 h 42862"/>
                <a:gd name="connsiteX2" fmla="*/ 321373 w 321468"/>
                <a:gd name="connsiteY2" fmla="*/ 0 h 42862"/>
                <a:gd name="connsiteX3" fmla="*/ 321469 w 321468"/>
                <a:gd name="connsiteY3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68" h="42862">
                  <a:moveTo>
                    <a:pt x="0" y="42863"/>
                  </a:moveTo>
                  <a:lnTo>
                    <a:pt x="0" y="0"/>
                  </a:lnTo>
                  <a:lnTo>
                    <a:pt x="321373" y="0"/>
                  </a:lnTo>
                  <a:cubicBezTo>
                    <a:pt x="321373" y="0"/>
                    <a:pt x="321469" y="19145"/>
                    <a:pt x="321469" y="42863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2" name="Freeform 1021">
              <a:extLst>
                <a:ext uri="{FF2B5EF4-FFF2-40B4-BE49-F238E27FC236}">
                  <a16:creationId xmlns:a16="http://schemas.microsoft.com/office/drawing/2014/main" id="{2C1859A9-6476-BE89-0B71-F227FBD736DE}"/>
                </a:ext>
              </a:extLst>
            </p:cNvPr>
            <p:cNvSpPr/>
            <p:nvPr/>
          </p:nvSpPr>
          <p:spPr>
            <a:xfrm>
              <a:off x="1614208" y="2578117"/>
              <a:ext cx="850145" cy="47760"/>
            </a:xfrm>
            <a:custGeom>
              <a:avLst/>
              <a:gdLst>
                <a:gd name="connsiteX0" fmla="*/ 0 w 635793"/>
                <a:gd name="connsiteY0" fmla="*/ 35719 h 35718"/>
                <a:gd name="connsiteX1" fmla="*/ 0 w 635793"/>
                <a:gd name="connsiteY1" fmla="*/ 0 h 35718"/>
                <a:gd name="connsiteX2" fmla="*/ 635699 w 635793"/>
                <a:gd name="connsiteY2" fmla="*/ 0 h 35718"/>
                <a:gd name="connsiteX3" fmla="*/ 635794 w 635793"/>
                <a:gd name="connsiteY3" fmla="*/ 35719 h 3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93" h="35718">
                  <a:moveTo>
                    <a:pt x="0" y="35719"/>
                  </a:moveTo>
                  <a:lnTo>
                    <a:pt x="0" y="0"/>
                  </a:lnTo>
                  <a:lnTo>
                    <a:pt x="635699" y="0"/>
                  </a:lnTo>
                  <a:cubicBezTo>
                    <a:pt x="635699" y="0"/>
                    <a:pt x="635794" y="15907"/>
                    <a:pt x="635794" y="35719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3" name="Freeform 1022">
              <a:extLst>
                <a:ext uri="{FF2B5EF4-FFF2-40B4-BE49-F238E27FC236}">
                  <a16:creationId xmlns:a16="http://schemas.microsoft.com/office/drawing/2014/main" id="{1C17494D-87D9-80AB-CF65-A7A0E42BC185}"/>
                </a:ext>
              </a:extLst>
            </p:cNvPr>
            <p:cNvSpPr/>
            <p:nvPr/>
          </p:nvSpPr>
          <p:spPr>
            <a:xfrm>
              <a:off x="6590905" y="2931549"/>
              <a:ext cx="429848" cy="57313"/>
            </a:xfrm>
            <a:custGeom>
              <a:avLst/>
              <a:gdLst>
                <a:gd name="connsiteX0" fmla="*/ 0 w 321468"/>
                <a:gd name="connsiteY0" fmla="*/ 42863 h 42862"/>
                <a:gd name="connsiteX1" fmla="*/ 0 w 321468"/>
                <a:gd name="connsiteY1" fmla="*/ 0 h 42862"/>
                <a:gd name="connsiteX2" fmla="*/ 321374 w 321468"/>
                <a:gd name="connsiteY2" fmla="*/ 0 h 42862"/>
                <a:gd name="connsiteX3" fmla="*/ 321469 w 321468"/>
                <a:gd name="connsiteY3" fmla="*/ 42863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468" h="42862">
                  <a:moveTo>
                    <a:pt x="0" y="42863"/>
                  </a:moveTo>
                  <a:lnTo>
                    <a:pt x="0" y="0"/>
                  </a:lnTo>
                  <a:lnTo>
                    <a:pt x="321374" y="0"/>
                  </a:lnTo>
                  <a:cubicBezTo>
                    <a:pt x="321374" y="0"/>
                    <a:pt x="321469" y="19145"/>
                    <a:pt x="321469" y="42863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 575">
              <a:extLst>
                <a:ext uri="{FF2B5EF4-FFF2-40B4-BE49-F238E27FC236}">
                  <a16:creationId xmlns:a16="http://schemas.microsoft.com/office/drawing/2014/main" id="{1A923D16-1C6D-06FB-7651-C08963435659}"/>
                </a:ext>
              </a:extLst>
            </p:cNvPr>
            <p:cNvSpPr/>
            <p:nvPr/>
          </p:nvSpPr>
          <p:spPr>
            <a:xfrm>
              <a:off x="7020753" y="2769161"/>
              <a:ext cx="420297" cy="47760"/>
            </a:xfrm>
            <a:custGeom>
              <a:avLst/>
              <a:gdLst>
                <a:gd name="connsiteX0" fmla="*/ 0 w 314325"/>
                <a:gd name="connsiteY0" fmla="*/ 35719 h 35718"/>
                <a:gd name="connsiteX1" fmla="*/ 0 w 314325"/>
                <a:gd name="connsiteY1" fmla="*/ 0 h 35718"/>
                <a:gd name="connsiteX2" fmla="*/ 314230 w 314325"/>
                <a:gd name="connsiteY2" fmla="*/ 0 h 35718"/>
                <a:gd name="connsiteX3" fmla="*/ 314325 w 314325"/>
                <a:gd name="connsiteY3" fmla="*/ 35719 h 35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35718">
                  <a:moveTo>
                    <a:pt x="0" y="35719"/>
                  </a:moveTo>
                  <a:lnTo>
                    <a:pt x="0" y="0"/>
                  </a:lnTo>
                  <a:lnTo>
                    <a:pt x="314230" y="0"/>
                  </a:lnTo>
                  <a:cubicBezTo>
                    <a:pt x="314230" y="0"/>
                    <a:pt x="314325" y="15907"/>
                    <a:pt x="314325" y="35719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 579">
              <a:extLst>
                <a:ext uri="{FF2B5EF4-FFF2-40B4-BE49-F238E27FC236}">
                  <a16:creationId xmlns:a16="http://schemas.microsoft.com/office/drawing/2014/main" id="{BC3C0872-36C7-D40D-0058-397FC074958D}"/>
                </a:ext>
              </a:extLst>
            </p:cNvPr>
            <p:cNvSpPr/>
            <p:nvPr/>
          </p:nvSpPr>
          <p:spPr>
            <a:xfrm>
              <a:off x="6590905" y="2578117"/>
              <a:ext cx="850146" cy="76418"/>
            </a:xfrm>
            <a:custGeom>
              <a:avLst/>
              <a:gdLst>
                <a:gd name="connsiteX0" fmla="*/ 0 w 635794"/>
                <a:gd name="connsiteY0" fmla="*/ 57150 h 57150"/>
                <a:gd name="connsiteX1" fmla="*/ 0 w 635794"/>
                <a:gd name="connsiteY1" fmla="*/ 0 h 57150"/>
                <a:gd name="connsiteX2" fmla="*/ 635699 w 635794"/>
                <a:gd name="connsiteY2" fmla="*/ 0 h 57150"/>
                <a:gd name="connsiteX3" fmla="*/ 635794 w 635794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794" h="57150">
                  <a:moveTo>
                    <a:pt x="0" y="57150"/>
                  </a:moveTo>
                  <a:lnTo>
                    <a:pt x="0" y="0"/>
                  </a:lnTo>
                  <a:lnTo>
                    <a:pt x="635699" y="0"/>
                  </a:lnTo>
                  <a:cubicBezTo>
                    <a:pt x="635699" y="0"/>
                    <a:pt x="635794" y="25527"/>
                    <a:pt x="635794" y="57150"/>
                  </a:cubicBezTo>
                </a:path>
              </a:pathLst>
            </a:custGeom>
            <a:noFill/>
            <a:ln w="7144" cap="flat">
              <a:solidFill>
                <a:srgbClr val="65666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 580">
              <a:extLst>
                <a:ext uri="{FF2B5EF4-FFF2-40B4-BE49-F238E27FC236}">
                  <a16:creationId xmlns:a16="http://schemas.microsoft.com/office/drawing/2014/main" id="{F9F3A16F-3B74-417E-F08B-30630DBD80FE}"/>
                </a:ext>
              </a:extLst>
            </p:cNvPr>
            <p:cNvSpPr/>
            <p:nvPr/>
          </p:nvSpPr>
          <p:spPr>
            <a:xfrm>
              <a:off x="7285540" y="31718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11D8008A-C592-3505-14A3-72136D4F9E14}"/>
                </a:ext>
              </a:extLst>
            </p:cNvPr>
            <p:cNvSpPr/>
            <p:nvPr/>
          </p:nvSpPr>
          <p:spPr>
            <a:xfrm>
              <a:off x="6976177" y="333274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23DE1FE5-CD8F-9709-A43A-0231C68A8196}"/>
                </a:ext>
              </a:extLst>
            </p:cNvPr>
            <p:cNvSpPr/>
            <p:nvPr/>
          </p:nvSpPr>
          <p:spPr>
            <a:xfrm>
              <a:off x="6976177" y="352735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17196D9C-69FA-1FE9-A64E-2797623DC92B}"/>
                </a:ext>
              </a:extLst>
            </p:cNvPr>
            <p:cNvSpPr/>
            <p:nvPr/>
          </p:nvSpPr>
          <p:spPr>
            <a:xfrm>
              <a:off x="6898613" y="360185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FD56CBD6-FA98-130C-C2A7-912B549744F8}"/>
                </a:ext>
              </a:extLst>
            </p:cNvPr>
            <p:cNvSpPr/>
            <p:nvPr/>
          </p:nvSpPr>
          <p:spPr>
            <a:xfrm>
              <a:off x="6976177" y="363560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27D8D3B3-D80F-93A0-628A-22C0507B8F54}"/>
                </a:ext>
              </a:extLst>
            </p:cNvPr>
            <p:cNvSpPr/>
            <p:nvPr/>
          </p:nvSpPr>
          <p:spPr>
            <a:xfrm>
              <a:off x="7048136" y="35938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4397FC55-F1DC-2588-8D2F-A1609F91BC31}"/>
                </a:ext>
              </a:extLst>
            </p:cNvPr>
            <p:cNvSpPr/>
            <p:nvPr/>
          </p:nvSpPr>
          <p:spPr>
            <a:xfrm>
              <a:off x="6873141" y="372922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F6ED236A-B829-98AE-4FA7-C4AE5B9DA0CC}"/>
                </a:ext>
              </a:extLst>
            </p:cNvPr>
            <p:cNvSpPr/>
            <p:nvPr/>
          </p:nvSpPr>
          <p:spPr>
            <a:xfrm>
              <a:off x="6937968" y="374603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9" name="Freeform 588">
              <a:extLst>
                <a:ext uri="{FF2B5EF4-FFF2-40B4-BE49-F238E27FC236}">
                  <a16:creationId xmlns:a16="http://schemas.microsoft.com/office/drawing/2014/main" id="{9671CA9C-DCC6-2B94-8ACB-F322EAEC79E9}"/>
                </a:ext>
              </a:extLst>
            </p:cNvPr>
            <p:cNvSpPr/>
            <p:nvPr/>
          </p:nvSpPr>
          <p:spPr>
            <a:xfrm>
              <a:off x="7001649" y="376437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77EA4129-45F2-68BD-09DE-50AF30E4911D}"/>
                </a:ext>
              </a:extLst>
            </p:cNvPr>
            <p:cNvSpPr/>
            <p:nvPr/>
          </p:nvSpPr>
          <p:spPr>
            <a:xfrm>
              <a:off x="7080614" y="377150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C52869DC-88B3-387B-1EF5-7E9C5FEE14A1}"/>
                </a:ext>
              </a:extLst>
            </p:cNvPr>
            <p:cNvSpPr/>
            <p:nvPr/>
          </p:nvSpPr>
          <p:spPr>
            <a:xfrm>
              <a:off x="7014385" y="382308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60E44902-A006-505C-442E-6FF149AA2952}"/>
                </a:ext>
              </a:extLst>
            </p:cNvPr>
            <p:cNvSpPr/>
            <p:nvPr/>
          </p:nvSpPr>
          <p:spPr>
            <a:xfrm>
              <a:off x="6937968" y="383111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D9CCC117-5D6E-A0A7-BCC2-7B4E32431E67}"/>
                </a:ext>
              </a:extLst>
            </p:cNvPr>
            <p:cNvSpPr/>
            <p:nvPr/>
          </p:nvSpPr>
          <p:spPr>
            <a:xfrm>
              <a:off x="6980889" y="383111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7F4E26AA-8503-702C-7BB0-D61D5FD74E76}"/>
                </a:ext>
              </a:extLst>
            </p:cNvPr>
            <p:cNvSpPr/>
            <p:nvPr/>
          </p:nvSpPr>
          <p:spPr>
            <a:xfrm>
              <a:off x="6937968" y="391555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0CB32570-42CF-7ACC-5489-35F70719AEB5}"/>
                </a:ext>
              </a:extLst>
            </p:cNvPr>
            <p:cNvSpPr/>
            <p:nvPr/>
          </p:nvSpPr>
          <p:spPr>
            <a:xfrm>
              <a:off x="7001649" y="394905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7" name="Freeform 596">
              <a:extLst>
                <a:ext uri="{FF2B5EF4-FFF2-40B4-BE49-F238E27FC236}">
                  <a16:creationId xmlns:a16="http://schemas.microsoft.com/office/drawing/2014/main" id="{5E35EE4D-AA49-51E0-C515-582A8190F6EB}"/>
                </a:ext>
              </a:extLst>
            </p:cNvPr>
            <p:cNvSpPr/>
            <p:nvPr/>
          </p:nvSpPr>
          <p:spPr>
            <a:xfrm>
              <a:off x="6937968" y="399999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822AB0D4-7B90-26CC-7F6C-D5E68195AD86}"/>
                </a:ext>
              </a:extLst>
            </p:cNvPr>
            <p:cNvSpPr/>
            <p:nvPr/>
          </p:nvSpPr>
          <p:spPr>
            <a:xfrm>
              <a:off x="6976177" y="405094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9" name="Freeform 608">
              <a:extLst>
                <a:ext uri="{FF2B5EF4-FFF2-40B4-BE49-F238E27FC236}">
                  <a16:creationId xmlns:a16="http://schemas.microsoft.com/office/drawing/2014/main" id="{05453AF2-0703-E778-F328-36E4A0C0FC00}"/>
                </a:ext>
              </a:extLst>
            </p:cNvPr>
            <p:cNvSpPr/>
            <p:nvPr/>
          </p:nvSpPr>
          <p:spPr>
            <a:xfrm>
              <a:off x="6668595" y="426414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C9B179CA-DCBF-A2C1-985A-E3307BD4EFB7}"/>
                </a:ext>
              </a:extLst>
            </p:cNvPr>
            <p:cNvSpPr/>
            <p:nvPr/>
          </p:nvSpPr>
          <p:spPr>
            <a:xfrm>
              <a:off x="6643123" y="426414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009C5C8E-150F-BD59-5DE1-099D3ADDCF80}"/>
                </a:ext>
              </a:extLst>
            </p:cNvPr>
            <p:cNvSpPr/>
            <p:nvPr/>
          </p:nvSpPr>
          <p:spPr>
            <a:xfrm>
              <a:off x="6574984" y="426414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93A9679C-5F14-50B6-8CA3-8DB95A39E0BF}"/>
                </a:ext>
              </a:extLst>
            </p:cNvPr>
            <p:cNvSpPr/>
            <p:nvPr/>
          </p:nvSpPr>
          <p:spPr>
            <a:xfrm>
              <a:off x="6600456" y="43038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7F3DEA69-3F47-DB7B-9F83-1331BFA38321}"/>
                </a:ext>
              </a:extLst>
            </p:cNvPr>
            <p:cNvSpPr/>
            <p:nvPr/>
          </p:nvSpPr>
          <p:spPr>
            <a:xfrm>
              <a:off x="6600584" y="426185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D2D1D74D-55F5-A0A0-9682-14E3FB69B1DD}"/>
                </a:ext>
              </a:extLst>
            </p:cNvPr>
            <p:cNvSpPr/>
            <p:nvPr/>
          </p:nvSpPr>
          <p:spPr>
            <a:xfrm>
              <a:off x="6551168" y="427356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57770135-12B3-08C3-AC2B-26B3FB403193}"/>
                </a:ext>
              </a:extLst>
            </p:cNvPr>
            <p:cNvSpPr/>
            <p:nvPr/>
          </p:nvSpPr>
          <p:spPr>
            <a:xfrm>
              <a:off x="6565305" y="43038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F2DA050C-6BB5-D473-D3A4-578BE3CEEA39}"/>
                </a:ext>
              </a:extLst>
            </p:cNvPr>
            <p:cNvSpPr/>
            <p:nvPr/>
          </p:nvSpPr>
          <p:spPr>
            <a:xfrm>
              <a:off x="6514360" y="428961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7" name="Freeform 616">
              <a:extLst>
                <a:ext uri="{FF2B5EF4-FFF2-40B4-BE49-F238E27FC236}">
                  <a16:creationId xmlns:a16="http://schemas.microsoft.com/office/drawing/2014/main" id="{CF20B2BD-FE2A-A0D8-9ACD-CF3557ECE740}"/>
                </a:ext>
              </a:extLst>
            </p:cNvPr>
            <p:cNvSpPr/>
            <p:nvPr/>
          </p:nvSpPr>
          <p:spPr>
            <a:xfrm>
              <a:off x="6480481" y="427840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8" name="Freeform 617">
              <a:extLst>
                <a:ext uri="{FF2B5EF4-FFF2-40B4-BE49-F238E27FC236}">
                  <a16:creationId xmlns:a16="http://schemas.microsoft.com/office/drawing/2014/main" id="{92D1730A-2853-32E8-A519-AD8A731578AA}"/>
                </a:ext>
              </a:extLst>
            </p:cNvPr>
            <p:cNvSpPr/>
            <p:nvPr/>
          </p:nvSpPr>
          <p:spPr>
            <a:xfrm>
              <a:off x="6480481" y="421638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9" name="Freeform 618">
              <a:extLst>
                <a:ext uri="{FF2B5EF4-FFF2-40B4-BE49-F238E27FC236}">
                  <a16:creationId xmlns:a16="http://schemas.microsoft.com/office/drawing/2014/main" id="{0E3096F2-E390-83AD-91AD-E8E03D5D35AD}"/>
                </a:ext>
              </a:extLst>
            </p:cNvPr>
            <p:cNvSpPr/>
            <p:nvPr/>
          </p:nvSpPr>
          <p:spPr>
            <a:xfrm>
              <a:off x="6508756" y="430579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0" name="Freeform 619">
              <a:extLst>
                <a:ext uri="{FF2B5EF4-FFF2-40B4-BE49-F238E27FC236}">
                  <a16:creationId xmlns:a16="http://schemas.microsoft.com/office/drawing/2014/main" id="{27C7F7C9-D3A2-2772-5EBD-C622D10790DF}"/>
                </a:ext>
              </a:extLst>
            </p:cNvPr>
            <p:cNvSpPr/>
            <p:nvPr/>
          </p:nvSpPr>
          <p:spPr>
            <a:xfrm>
              <a:off x="6540469" y="430579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 620">
              <a:extLst>
                <a:ext uri="{FF2B5EF4-FFF2-40B4-BE49-F238E27FC236}">
                  <a16:creationId xmlns:a16="http://schemas.microsoft.com/office/drawing/2014/main" id="{0EB09449-C64D-F095-54D4-79FA6C2723CE}"/>
                </a:ext>
              </a:extLst>
            </p:cNvPr>
            <p:cNvSpPr/>
            <p:nvPr/>
          </p:nvSpPr>
          <p:spPr>
            <a:xfrm>
              <a:off x="6574602" y="432145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 621">
              <a:extLst>
                <a:ext uri="{FF2B5EF4-FFF2-40B4-BE49-F238E27FC236}">
                  <a16:creationId xmlns:a16="http://schemas.microsoft.com/office/drawing/2014/main" id="{72AD4B22-BF0B-230F-2A34-2A6829E8DE15}"/>
                </a:ext>
              </a:extLst>
            </p:cNvPr>
            <p:cNvSpPr/>
            <p:nvPr/>
          </p:nvSpPr>
          <p:spPr>
            <a:xfrm>
              <a:off x="6514997" y="43660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3" name="Freeform 622">
              <a:extLst>
                <a:ext uri="{FF2B5EF4-FFF2-40B4-BE49-F238E27FC236}">
                  <a16:creationId xmlns:a16="http://schemas.microsoft.com/office/drawing/2014/main" id="{3BF335C6-2601-4004-7292-4AC5514CA0B4}"/>
                </a:ext>
              </a:extLst>
            </p:cNvPr>
            <p:cNvSpPr/>
            <p:nvPr/>
          </p:nvSpPr>
          <p:spPr>
            <a:xfrm>
              <a:off x="6474114" y="43660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4" name="Freeform 623">
              <a:extLst>
                <a:ext uri="{FF2B5EF4-FFF2-40B4-BE49-F238E27FC236}">
                  <a16:creationId xmlns:a16="http://schemas.microsoft.com/office/drawing/2014/main" id="{7AE9586D-9B0C-10A5-6BAA-0F2A8904378D}"/>
                </a:ext>
              </a:extLst>
            </p:cNvPr>
            <p:cNvSpPr/>
            <p:nvPr/>
          </p:nvSpPr>
          <p:spPr>
            <a:xfrm>
              <a:off x="6608098" y="43660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5" name="Freeform 624">
              <a:extLst>
                <a:ext uri="{FF2B5EF4-FFF2-40B4-BE49-F238E27FC236}">
                  <a16:creationId xmlns:a16="http://schemas.microsoft.com/office/drawing/2014/main" id="{2E3F5660-5FD1-2FAD-7B05-E121D822B293}"/>
                </a:ext>
              </a:extLst>
            </p:cNvPr>
            <p:cNvSpPr/>
            <p:nvPr/>
          </p:nvSpPr>
          <p:spPr>
            <a:xfrm>
              <a:off x="6641341" y="43660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6" name="Freeform 625">
              <a:extLst>
                <a:ext uri="{FF2B5EF4-FFF2-40B4-BE49-F238E27FC236}">
                  <a16:creationId xmlns:a16="http://schemas.microsoft.com/office/drawing/2014/main" id="{C1571B2C-6253-AA39-929B-FFC0D138F52D}"/>
                </a:ext>
              </a:extLst>
            </p:cNvPr>
            <p:cNvSpPr/>
            <p:nvPr/>
          </p:nvSpPr>
          <p:spPr>
            <a:xfrm>
              <a:off x="6565942" y="441698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F1EBA8BE-3C6F-92F3-4FFB-ACDE04BB5CA4}"/>
                </a:ext>
              </a:extLst>
            </p:cNvPr>
            <p:cNvSpPr/>
            <p:nvPr/>
          </p:nvSpPr>
          <p:spPr>
            <a:xfrm>
              <a:off x="6549511" y="442615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 627">
              <a:extLst>
                <a:ext uri="{FF2B5EF4-FFF2-40B4-BE49-F238E27FC236}">
                  <a16:creationId xmlns:a16="http://schemas.microsoft.com/office/drawing/2014/main" id="{B8A87F42-5BEE-D0BE-E32E-AF8A126593A3}"/>
                </a:ext>
              </a:extLst>
            </p:cNvPr>
            <p:cNvSpPr/>
            <p:nvPr/>
          </p:nvSpPr>
          <p:spPr>
            <a:xfrm>
              <a:off x="6534229" y="443595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9" name="Freeform 628">
              <a:extLst>
                <a:ext uri="{FF2B5EF4-FFF2-40B4-BE49-F238E27FC236}">
                  <a16:creationId xmlns:a16="http://schemas.microsoft.com/office/drawing/2014/main" id="{ECBC6C30-38CC-05F9-BC67-6BAB246CC3A6}"/>
                </a:ext>
              </a:extLst>
            </p:cNvPr>
            <p:cNvSpPr/>
            <p:nvPr/>
          </p:nvSpPr>
          <p:spPr>
            <a:xfrm>
              <a:off x="6508756" y="445353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963C80D6-CA2D-7C7A-4BC6-9F7090583EAC}"/>
                </a:ext>
              </a:extLst>
            </p:cNvPr>
            <p:cNvSpPr/>
            <p:nvPr/>
          </p:nvSpPr>
          <p:spPr>
            <a:xfrm>
              <a:off x="6508756" y="452396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1" name="Freeform 630">
              <a:extLst>
                <a:ext uri="{FF2B5EF4-FFF2-40B4-BE49-F238E27FC236}">
                  <a16:creationId xmlns:a16="http://schemas.microsoft.com/office/drawing/2014/main" id="{B1750B54-3AAC-34BD-22B4-A45B35A39011}"/>
                </a:ext>
              </a:extLst>
            </p:cNvPr>
            <p:cNvSpPr/>
            <p:nvPr/>
          </p:nvSpPr>
          <p:spPr>
            <a:xfrm>
              <a:off x="6565305" y="448690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2" name="Freeform 631">
              <a:extLst>
                <a:ext uri="{FF2B5EF4-FFF2-40B4-BE49-F238E27FC236}">
                  <a16:creationId xmlns:a16="http://schemas.microsoft.com/office/drawing/2014/main" id="{357AD881-E1C3-9595-7255-1BACCA0BCE6E}"/>
                </a:ext>
              </a:extLst>
            </p:cNvPr>
            <p:cNvSpPr/>
            <p:nvPr/>
          </p:nvSpPr>
          <p:spPr>
            <a:xfrm>
              <a:off x="6582625" y="447900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3" name="Freeform 632">
              <a:extLst>
                <a:ext uri="{FF2B5EF4-FFF2-40B4-BE49-F238E27FC236}">
                  <a16:creationId xmlns:a16="http://schemas.microsoft.com/office/drawing/2014/main" id="{62743D9F-1F24-62DA-688D-E1A64C646899}"/>
                </a:ext>
              </a:extLst>
            </p:cNvPr>
            <p:cNvSpPr/>
            <p:nvPr/>
          </p:nvSpPr>
          <p:spPr>
            <a:xfrm>
              <a:off x="6600075" y="447110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4" name="Freeform 633">
              <a:extLst>
                <a:ext uri="{FF2B5EF4-FFF2-40B4-BE49-F238E27FC236}">
                  <a16:creationId xmlns:a16="http://schemas.microsoft.com/office/drawing/2014/main" id="{C9005175-9C75-3083-81B0-5C5B3C66E28C}"/>
                </a:ext>
              </a:extLst>
            </p:cNvPr>
            <p:cNvSpPr/>
            <p:nvPr/>
          </p:nvSpPr>
          <p:spPr>
            <a:xfrm>
              <a:off x="6976177" y="415283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2C1CF3F1-63F0-E13F-1C43-B6B4451DC38A}"/>
                </a:ext>
              </a:extLst>
            </p:cNvPr>
            <p:cNvSpPr/>
            <p:nvPr/>
          </p:nvSpPr>
          <p:spPr>
            <a:xfrm>
              <a:off x="6898613" y="421638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6" name="Freeform 635">
              <a:extLst>
                <a:ext uri="{FF2B5EF4-FFF2-40B4-BE49-F238E27FC236}">
                  <a16:creationId xmlns:a16="http://schemas.microsoft.com/office/drawing/2014/main" id="{68E89ADA-A8EA-5D86-AFDD-3362BE7A2A4A}"/>
                </a:ext>
              </a:extLst>
            </p:cNvPr>
            <p:cNvSpPr/>
            <p:nvPr/>
          </p:nvSpPr>
          <p:spPr>
            <a:xfrm>
              <a:off x="6972993" y="424822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7" name="Freeform 636">
              <a:extLst>
                <a:ext uri="{FF2B5EF4-FFF2-40B4-BE49-F238E27FC236}">
                  <a16:creationId xmlns:a16="http://schemas.microsoft.com/office/drawing/2014/main" id="{6102FF20-8F5B-5B53-6F04-C124B9AA04F2}"/>
                </a:ext>
              </a:extLst>
            </p:cNvPr>
            <p:cNvSpPr/>
            <p:nvPr/>
          </p:nvSpPr>
          <p:spPr>
            <a:xfrm>
              <a:off x="6972993" y="431509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8" name="Freeform 637">
              <a:extLst>
                <a:ext uri="{FF2B5EF4-FFF2-40B4-BE49-F238E27FC236}">
                  <a16:creationId xmlns:a16="http://schemas.microsoft.com/office/drawing/2014/main" id="{4F015B86-158A-8761-20E4-7BA6F2CD7DEC}"/>
                </a:ext>
              </a:extLst>
            </p:cNvPr>
            <p:cNvSpPr/>
            <p:nvPr/>
          </p:nvSpPr>
          <p:spPr>
            <a:xfrm>
              <a:off x="7039858" y="423867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38E6452D-BEB0-0585-F014-1D5E58F51283}"/>
                </a:ext>
              </a:extLst>
            </p:cNvPr>
            <p:cNvSpPr/>
            <p:nvPr/>
          </p:nvSpPr>
          <p:spPr>
            <a:xfrm>
              <a:off x="7285540" y="323671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2" name="Freeform 1151">
              <a:extLst>
                <a:ext uri="{FF2B5EF4-FFF2-40B4-BE49-F238E27FC236}">
                  <a16:creationId xmlns:a16="http://schemas.microsoft.com/office/drawing/2014/main" id="{C82270EC-D414-24EE-7C07-15231D7F9D2A}"/>
                </a:ext>
              </a:extLst>
            </p:cNvPr>
            <p:cNvSpPr/>
            <p:nvPr/>
          </p:nvSpPr>
          <p:spPr>
            <a:xfrm>
              <a:off x="7356100" y="319735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3" name="Freeform 1152">
              <a:extLst>
                <a:ext uri="{FF2B5EF4-FFF2-40B4-BE49-F238E27FC236}">
                  <a16:creationId xmlns:a16="http://schemas.microsoft.com/office/drawing/2014/main" id="{9C3AA2BF-8AB6-44B3-CFB9-BA95F8134501}"/>
                </a:ext>
              </a:extLst>
            </p:cNvPr>
            <p:cNvSpPr/>
            <p:nvPr/>
          </p:nvSpPr>
          <p:spPr>
            <a:xfrm>
              <a:off x="7356100" y="32621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4" name="Freeform 1153">
              <a:extLst>
                <a:ext uri="{FF2B5EF4-FFF2-40B4-BE49-F238E27FC236}">
                  <a16:creationId xmlns:a16="http://schemas.microsoft.com/office/drawing/2014/main" id="{EC146FE3-4405-5C9F-7CCF-1A31584C748F}"/>
                </a:ext>
              </a:extLst>
            </p:cNvPr>
            <p:cNvSpPr/>
            <p:nvPr/>
          </p:nvSpPr>
          <p:spPr>
            <a:xfrm>
              <a:off x="7426531" y="329147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5" name="Freeform 1154">
              <a:extLst>
                <a:ext uri="{FF2B5EF4-FFF2-40B4-BE49-F238E27FC236}">
                  <a16:creationId xmlns:a16="http://schemas.microsoft.com/office/drawing/2014/main" id="{3F02E327-C699-ECF3-A74C-08A3A4A12BC8}"/>
                </a:ext>
              </a:extLst>
            </p:cNvPr>
            <p:cNvSpPr/>
            <p:nvPr/>
          </p:nvSpPr>
          <p:spPr>
            <a:xfrm>
              <a:off x="7426531" y="322282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6" name="Freeform 1155">
              <a:extLst>
                <a:ext uri="{FF2B5EF4-FFF2-40B4-BE49-F238E27FC236}">
                  <a16:creationId xmlns:a16="http://schemas.microsoft.com/office/drawing/2014/main" id="{06243E15-8844-7E96-4570-72E184899C8E}"/>
                </a:ext>
              </a:extLst>
            </p:cNvPr>
            <p:cNvSpPr/>
            <p:nvPr/>
          </p:nvSpPr>
          <p:spPr>
            <a:xfrm>
              <a:off x="7495689" y="318576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7" name="Freeform 1156">
              <a:extLst>
                <a:ext uri="{FF2B5EF4-FFF2-40B4-BE49-F238E27FC236}">
                  <a16:creationId xmlns:a16="http://schemas.microsoft.com/office/drawing/2014/main" id="{6DE2215B-4371-2F57-AF64-8DDB4425E797}"/>
                </a:ext>
              </a:extLst>
            </p:cNvPr>
            <p:cNvSpPr/>
            <p:nvPr/>
          </p:nvSpPr>
          <p:spPr>
            <a:xfrm>
              <a:off x="7426531" y="337655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8" name="Freeform 1157">
              <a:extLst>
                <a:ext uri="{FF2B5EF4-FFF2-40B4-BE49-F238E27FC236}">
                  <a16:creationId xmlns:a16="http://schemas.microsoft.com/office/drawing/2014/main" id="{9C5A40B2-240B-AEE4-1B62-9D20A2AA9989}"/>
                </a:ext>
              </a:extLst>
            </p:cNvPr>
            <p:cNvSpPr/>
            <p:nvPr/>
          </p:nvSpPr>
          <p:spPr>
            <a:xfrm>
              <a:off x="7356100" y="335108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9" name="Freeform 1158">
              <a:extLst>
                <a:ext uri="{FF2B5EF4-FFF2-40B4-BE49-F238E27FC236}">
                  <a16:creationId xmlns:a16="http://schemas.microsoft.com/office/drawing/2014/main" id="{D50947DA-534D-9B6B-2E2D-4D84786418BC}"/>
                </a:ext>
              </a:extLst>
            </p:cNvPr>
            <p:cNvSpPr/>
            <p:nvPr/>
          </p:nvSpPr>
          <p:spPr>
            <a:xfrm>
              <a:off x="7342345" y="346176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0" name="Freeform 1159">
              <a:extLst>
                <a:ext uri="{FF2B5EF4-FFF2-40B4-BE49-F238E27FC236}">
                  <a16:creationId xmlns:a16="http://schemas.microsoft.com/office/drawing/2014/main" id="{F56A7989-EFAA-3A69-ABD2-C49CB31630AC}"/>
                </a:ext>
              </a:extLst>
            </p:cNvPr>
            <p:cNvSpPr/>
            <p:nvPr/>
          </p:nvSpPr>
          <p:spPr>
            <a:xfrm>
              <a:off x="7387430" y="346176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1" name="Freeform 1160">
              <a:extLst>
                <a:ext uri="{FF2B5EF4-FFF2-40B4-BE49-F238E27FC236}">
                  <a16:creationId xmlns:a16="http://schemas.microsoft.com/office/drawing/2014/main" id="{A9A3235B-0341-4BE3-8822-06473EE81BE5}"/>
                </a:ext>
              </a:extLst>
            </p:cNvPr>
            <p:cNvSpPr/>
            <p:nvPr/>
          </p:nvSpPr>
          <p:spPr>
            <a:xfrm>
              <a:off x="7426531" y="345042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2" name="Freeform 1161">
              <a:extLst>
                <a:ext uri="{FF2B5EF4-FFF2-40B4-BE49-F238E27FC236}">
                  <a16:creationId xmlns:a16="http://schemas.microsoft.com/office/drawing/2014/main" id="{5946294F-4E9C-EF58-278C-7F5A1F89AB2F}"/>
                </a:ext>
              </a:extLst>
            </p:cNvPr>
            <p:cNvSpPr/>
            <p:nvPr/>
          </p:nvSpPr>
          <p:spPr>
            <a:xfrm>
              <a:off x="7495689" y="343157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3" name="Freeform 1162">
              <a:extLst>
                <a:ext uri="{FF2B5EF4-FFF2-40B4-BE49-F238E27FC236}">
                  <a16:creationId xmlns:a16="http://schemas.microsoft.com/office/drawing/2014/main" id="{61CFCAC2-1AD9-5C3A-6D5A-528CF3CB894B}"/>
                </a:ext>
              </a:extLst>
            </p:cNvPr>
            <p:cNvSpPr/>
            <p:nvPr/>
          </p:nvSpPr>
          <p:spPr>
            <a:xfrm>
              <a:off x="7495689" y="351270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4" name="Freeform 1163">
              <a:extLst>
                <a:ext uri="{FF2B5EF4-FFF2-40B4-BE49-F238E27FC236}">
                  <a16:creationId xmlns:a16="http://schemas.microsoft.com/office/drawing/2014/main" id="{AA2CCCC4-C82D-5572-5DAA-92584627E3AC}"/>
                </a:ext>
              </a:extLst>
            </p:cNvPr>
            <p:cNvSpPr/>
            <p:nvPr/>
          </p:nvSpPr>
          <p:spPr>
            <a:xfrm>
              <a:off x="7495689" y="35938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5" name="Freeform 1164">
              <a:extLst>
                <a:ext uri="{FF2B5EF4-FFF2-40B4-BE49-F238E27FC236}">
                  <a16:creationId xmlns:a16="http://schemas.microsoft.com/office/drawing/2014/main" id="{3D7DB01D-124D-EFAB-4F04-2D3F7F50E802}"/>
                </a:ext>
              </a:extLst>
            </p:cNvPr>
            <p:cNvSpPr/>
            <p:nvPr/>
          </p:nvSpPr>
          <p:spPr>
            <a:xfrm>
              <a:off x="7426531" y="362733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6" name="Freeform 1165">
              <a:extLst>
                <a:ext uri="{FF2B5EF4-FFF2-40B4-BE49-F238E27FC236}">
                  <a16:creationId xmlns:a16="http://schemas.microsoft.com/office/drawing/2014/main" id="{636BC6EA-6FBC-2EB8-3BC2-7EFD35C1730A}"/>
                </a:ext>
              </a:extLst>
            </p:cNvPr>
            <p:cNvSpPr/>
            <p:nvPr/>
          </p:nvSpPr>
          <p:spPr>
            <a:xfrm>
              <a:off x="7356100" y="364643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7" name="Freeform 1166">
              <a:extLst>
                <a:ext uri="{FF2B5EF4-FFF2-40B4-BE49-F238E27FC236}">
                  <a16:creationId xmlns:a16="http://schemas.microsoft.com/office/drawing/2014/main" id="{377F6B9F-EA42-A21C-BB45-5805841193DB}"/>
                </a:ext>
              </a:extLst>
            </p:cNvPr>
            <p:cNvSpPr/>
            <p:nvPr/>
          </p:nvSpPr>
          <p:spPr>
            <a:xfrm>
              <a:off x="7356100" y="353817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8" name="Freeform 1167">
              <a:extLst>
                <a:ext uri="{FF2B5EF4-FFF2-40B4-BE49-F238E27FC236}">
                  <a16:creationId xmlns:a16="http://schemas.microsoft.com/office/drawing/2014/main" id="{09870345-D0B3-5542-3B76-507441360399}"/>
                </a:ext>
              </a:extLst>
            </p:cNvPr>
            <p:cNvSpPr/>
            <p:nvPr/>
          </p:nvSpPr>
          <p:spPr>
            <a:xfrm>
              <a:off x="7285540" y="359383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9" name="Freeform 1168">
              <a:extLst>
                <a:ext uri="{FF2B5EF4-FFF2-40B4-BE49-F238E27FC236}">
                  <a16:creationId xmlns:a16="http://schemas.microsoft.com/office/drawing/2014/main" id="{163720E2-C813-CB2B-3A07-EEEA63F7E221}"/>
                </a:ext>
              </a:extLst>
            </p:cNvPr>
            <p:cNvSpPr/>
            <p:nvPr/>
          </p:nvSpPr>
          <p:spPr>
            <a:xfrm>
              <a:off x="7356100" y="382308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0" name="Freeform 1169">
              <a:extLst>
                <a:ext uri="{FF2B5EF4-FFF2-40B4-BE49-F238E27FC236}">
                  <a16:creationId xmlns:a16="http://schemas.microsoft.com/office/drawing/2014/main" id="{9A9A81D6-61FD-84C0-B679-DD6EEBBEAFA6}"/>
                </a:ext>
              </a:extLst>
            </p:cNvPr>
            <p:cNvSpPr/>
            <p:nvPr/>
          </p:nvSpPr>
          <p:spPr>
            <a:xfrm>
              <a:off x="7421819" y="378016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1" name="Freeform 1170">
              <a:extLst>
                <a:ext uri="{FF2B5EF4-FFF2-40B4-BE49-F238E27FC236}">
                  <a16:creationId xmlns:a16="http://schemas.microsoft.com/office/drawing/2014/main" id="{298B5E6B-7CF8-797D-A829-415D41136652}"/>
                </a:ext>
              </a:extLst>
            </p:cNvPr>
            <p:cNvSpPr/>
            <p:nvPr/>
          </p:nvSpPr>
          <p:spPr>
            <a:xfrm>
              <a:off x="4037283" y="3821305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2" name="Freeform 1171">
              <a:extLst>
                <a:ext uri="{FF2B5EF4-FFF2-40B4-BE49-F238E27FC236}">
                  <a16:creationId xmlns:a16="http://schemas.microsoft.com/office/drawing/2014/main" id="{C1C21E3A-B35D-CE11-BF44-5A9F50F198BC}"/>
                </a:ext>
              </a:extLst>
            </p:cNvPr>
            <p:cNvSpPr/>
            <p:nvPr/>
          </p:nvSpPr>
          <p:spPr>
            <a:xfrm>
              <a:off x="4024547" y="3926633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3" name="Freeform 1172">
              <a:extLst>
                <a:ext uri="{FF2B5EF4-FFF2-40B4-BE49-F238E27FC236}">
                  <a16:creationId xmlns:a16="http://schemas.microsoft.com/office/drawing/2014/main" id="{1869D13B-7666-0E6E-32F0-19E6BF6B524A}"/>
                </a:ext>
              </a:extLst>
            </p:cNvPr>
            <p:cNvSpPr/>
            <p:nvPr/>
          </p:nvSpPr>
          <p:spPr>
            <a:xfrm>
              <a:off x="4062755" y="3977578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4" name="Freeform 1173">
              <a:extLst>
                <a:ext uri="{FF2B5EF4-FFF2-40B4-BE49-F238E27FC236}">
                  <a16:creationId xmlns:a16="http://schemas.microsoft.com/office/drawing/2014/main" id="{4382B661-0DF1-1297-44E0-FB30231B6ECB}"/>
                </a:ext>
              </a:extLst>
            </p:cNvPr>
            <p:cNvSpPr/>
            <p:nvPr/>
          </p:nvSpPr>
          <p:spPr>
            <a:xfrm>
              <a:off x="4037283" y="4028523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5" name="Freeform 1174">
              <a:extLst>
                <a:ext uri="{FF2B5EF4-FFF2-40B4-BE49-F238E27FC236}">
                  <a16:creationId xmlns:a16="http://schemas.microsoft.com/office/drawing/2014/main" id="{724D4814-DDFD-7AD5-2421-B97AC701723D}"/>
                </a:ext>
              </a:extLst>
            </p:cNvPr>
            <p:cNvSpPr/>
            <p:nvPr/>
          </p:nvSpPr>
          <p:spPr>
            <a:xfrm>
              <a:off x="4102493" y="412442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6" name="Freeform 1175">
              <a:extLst>
                <a:ext uri="{FF2B5EF4-FFF2-40B4-BE49-F238E27FC236}">
                  <a16:creationId xmlns:a16="http://schemas.microsoft.com/office/drawing/2014/main" id="{55204A79-C1F6-B1A9-4754-CC984006911E}"/>
                </a:ext>
              </a:extLst>
            </p:cNvPr>
            <p:cNvSpPr/>
            <p:nvPr/>
          </p:nvSpPr>
          <p:spPr>
            <a:xfrm>
              <a:off x="4153438" y="414990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7" name="Freeform 1176">
              <a:extLst>
                <a:ext uri="{FF2B5EF4-FFF2-40B4-BE49-F238E27FC236}">
                  <a16:creationId xmlns:a16="http://schemas.microsoft.com/office/drawing/2014/main" id="{C622AB00-1447-7CDF-A1B9-63FE4740B488}"/>
                </a:ext>
              </a:extLst>
            </p:cNvPr>
            <p:cNvSpPr/>
            <p:nvPr/>
          </p:nvSpPr>
          <p:spPr>
            <a:xfrm>
              <a:off x="4470316" y="419256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8" name="Freeform 1177">
              <a:extLst>
                <a:ext uri="{FF2B5EF4-FFF2-40B4-BE49-F238E27FC236}">
                  <a16:creationId xmlns:a16="http://schemas.microsoft.com/office/drawing/2014/main" id="{92254164-C3FE-6B5C-CAA0-FE1014D79D88}"/>
                </a:ext>
              </a:extLst>
            </p:cNvPr>
            <p:cNvSpPr/>
            <p:nvPr/>
          </p:nvSpPr>
          <p:spPr>
            <a:xfrm>
              <a:off x="4470316" y="409895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9" name="Freeform 1178">
              <a:extLst>
                <a:ext uri="{FF2B5EF4-FFF2-40B4-BE49-F238E27FC236}">
                  <a16:creationId xmlns:a16="http://schemas.microsoft.com/office/drawing/2014/main" id="{DAF06CEE-6C58-FEE8-CDC1-D5F1D2E95D9F}"/>
                </a:ext>
              </a:extLst>
            </p:cNvPr>
            <p:cNvSpPr/>
            <p:nvPr/>
          </p:nvSpPr>
          <p:spPr>
            <a:xfrm>
              <a:off x="4524318" y="406609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0" name="Freeform 1179">
              <a:extLst>
                <a:ext uri="{FF2B5EF4-FFF2-40B4-BE49-F238E27FC236}">
                  <a16:creationId xmlns:a16="http://schemas.microsoft.com/office/drawing/2014/main" id="{8B6936F2-4F63-711F-C738-041D3FB984FD}"/>
                </a:ext>
              </a:extLst>
            </p:cNvPr>
            <p:cNvSpPr/>
            <p:nvPr/>
          </p:nvSpPr>
          <p:spPr>
            <a:xfrm>
              <a:off x="4412367" y="404801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1" name="Freeform 1180">
              <a:extLst>
                <a:ext uri="{FF2B5EF4-FFF2-40B4-BE49-F238E27FC236}">
                  <a16:creationId xmlns:a16="http://schemas.microsoft.com/office/drawing/2014/main" id="{CFAF0D2A-F6EA-9B36-7AC3-FF256D7E6822}"/>
                </a:ext>
              </a:extLst>
            </p:cNvPr>
            <p:cNvSpPr/>
            <p:nvPr/>
          </p:nvSpPr>
          <p:spPr>
            <a:xfrm>
              <a:off x="4468405" y="402253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reeform 1181">
              <a:extLst>
                <a:ext uri="{FF2B5EF4-FFF2-40B4-BE49-F238E27FC236}">
                  <a16:creationId xmlns:a16="http://schemas.microsoft.com/office/drawing/2014/main" id="{8A5C52B0-6702-530D-DFE3-724A79984A72}"/>
                </a:ext>
              </a:extLst>
            </p:cNvPr>
            <p:cNvSpPr/>
            <p:nvPr/>
          </p:nvSpPr>
          <p:spPr>
            <a:xfrm>
              <a:off x="4524318" y="399311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reeform 1182">
              <a:extLst>
                <a:ext uri="{FF2B5EF4-FFF2-40B4-BE49-F238E27FC236}">
                  <a16:creationId xmlns:a16="http://schemas.microsoft.com/office/drawing/2014/main" id="{F104E4C9-542C-C527-880A-993EC5D19487}"/>
                </a:ext>
              </a:extLst>
            </p:cNvPr>
            <p:cNvSpPr/>
            <p:nvPr/>
          </p:nvSpPr>
          <p:spPr>
            <a:xfrm>
              <a:off x="4417460" y="397757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reeform 1183">
              <a:extLst>
                <a:ext uri="{FF2B5EF4-FFF2-40B4-BE49-F238E27FC236}">
                  <a16:creationId xmlns:a16="http://schemas.microsoft.com/office/drawing/2014/main" id="{98541C39-2709-C11A-D36E-3C939AC36D61}"/>
                </a:ext>
              </a:extLst>
            </p:cNvPr>
            <p:cNvSpPr/>
            <p:nvPr/>
          </p:nvSpPr>
          <p:spPr>
            <a:xfrm>
              <a:off x="4374158" y="396255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81A54DDA-5D43-2AFA-B823-93E081088C73}"/>
                </a:ext>
              </a:extLst>
            </p:cNvPr>
            <p:cNvSpPr/>
            <p:nvPr/>
          </p:nvSpPr>
          <p:spPr>
            <a:xfrm>
              <a:off x="4361422" y="391160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5" name="Freeform 704">
              <a:extLst>
                <a:ext uri="{FF2B5EF4-FFF2-40B4-BE49-F238E27FC236}">
                  <a16:creationId xmlns:a16="http://schemas.microsoft.com/office/drawing/2014/main" id="{2B568FA4-A5DE-796A-C43A-C12E57BE0820}"/>
                </a:ext>
              </a:extLst>
            </p:cNvPr>
            <p:cNvSpPr/>
            <p:nvPr/>
          </p:nvSpPr>
          <p:spPr>
            <a:xfrm>
              <a:off x="4417460" y="391873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6" name="Freeform 705">
              <a:extLst>
                <a:ext uri="{FF2B5EF4-FFF2-40B4-BE49-F238E27FC236}">
                  <a16:creationId xmlns:a16="http://schemas.microsoft.com/office/drawing/2014/main" id="{932F01B1-C34D-161E-314D-6458DBACFC90}"/>
                </a:ext>
              </a:extLst>
            </p:cNvPr>
            <p:cNvSpPr/>
            <p:nvPr/>
          </p:nvSpPr>
          <p:spPr>
            <a:xfrm>
              <a:off x="4524318" y="393707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7" name="Freeform 706">
              <a:extLst>
                <a:ext uri="{FF2B5EF4-FFF2-40B4-BE49-F238E27FC236}">
                  <a16:creationId xmlns:a16="http://schemas.microsoft.com/office/drawing/2014/main" id="{8CCAE942-E810-4435-902C-BBD3DE438DE5}"/>
                </a:ext>
              </a:extLst>
            </p:cNvPr>
            <p:cNvSpPr/>
            <p:nvPr/>
          </p:nvSpPr>
          <p:spPr>
            <a:xfrm>
              <a:off x="4572206" y="393707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8" name="Freeform 707">
              <a:extLst>
                <a:ext uri="{FF2B5EF4-FFF2-40B4-BE49-F238E27FC236}">
                  <a16:creationId xmlns:a16="http://schemas.microsoft.com/office/drawing/2014/main" id="{D0616BAF-B560-5778-EE87-39636250F445}"/>
                </a:ext>
              </a:extLst>
            </p:cNvPr>
            <p:cNvSpPr/>
            <p:nvPr/>
          </p:nvSpPr>
          <p:spPr>
            <a:xfrm>
              <a:off x="4586217" y="390116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9" name="Freeform 708">
              <a:extLst>
                <a:ext uri="{FF2B5EF4-FFF2-40B4-BE49-F238E27FC236}">
                  <a16:creationId xmlns:a16="http://schemas.microsoft.com/office/drawing/2014/main" id="{E5B423E9-58F6-8969-B407-B8938A79AB8B}"/>
                </a:ext>
              </a:extLst>
            </p:cNvPr>
            <p:cNvSpPr/>
            <p:nvPr/>
          </p:nvSpPr>
          <p:spPr>
            <a:xfrm>
              <a:off x="4470316" y="388613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0" name="Freeform 709">
              <a:extLst>
                <a:ext uri="{FF2B5EF4-FFF2-40B4-BE49-F238E27FC236}">
                  <a16:creationId xmlns:a16="http://schemas.microsoft.com/office/drawing/2014/main" id="{6C6D2021-51F4-4971-56DD-22D6ECDB4F45}"/>
                </a:ext>
              </a:extLst>
            </p:cNvPr>
            <p:cNvSpPr/>
            <p:nvPr/>
          </p:nvSpPr>
          <p:spPr>
            <a:xfrm>
              <a:off x="4468405" y="379112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1" name="Freeform 710">
              <a:extLst>
                <a:ext uri="{FF2B5EF4-FFF2-40B4-BE49-F238E27FC236}">
                  <a16:creationId xmlns:a16="http://schemas.microsoft.com/office/drawing/2014/main" id="{75A35F7B-E6D1-54A3-640F-49A8F85C2499}"/>
                </a:ext>
              </a:extLst>
            </p:cNvPr>
            <p:cNvSpPr/>
            <p:nvPr/>
          </p:nvSpPr>
          <p:spPr>
            <a:xfrm>
              <a:off x="4412367" y="373100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2" name="Freeform 711">
              <a:extLst>
                <a:ext uri="{FF2B5EF4-FFF2-40B4-BE49-F238E27FC236}">
                  <a16:creationId xmlns:a16="http://schemas.microsoft.com/office/drawing/2014/main" id="{A24B76D9-6ABB-409D-F74B-457CEE80D603}"/>
                </a:ext>
              </a:extLst>
            </p:cNvPr>
            <p:cNvSpPr/>
            <p:nvPr/>
          </p:nvSpPr>
          <p:spPr>
            <a:xfrm>
              <a:off x="4524318" y="373100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3" name="Freeform 712">
              <a:extLst>
                <a:ext uri="{FF2B5EF4-FFF2-40B4-BE49-F238E27FC236}">
                  <a16:creationId xmlns:a16="http://schemas.microsoft.com/office/drawing/2014/main" id="{3D3283CE-8B56-A9C5-8C86-AE9E5C48F861}"/>
                </a:ext>
              </a:extLst>
            </p:cNvPr>
            <p:cNvSpPr/>
            <p:nvPr/>
          </p:nvSpPr>
          <p:spPr>
            <a:xfrm>
              <a:off x="4470316" y="368006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4" name="Freeform 713">
              <a:extLst>
                <a:ext uri="{FF2B5EF4-FFF2-40B4-BE49-F238E27FC236}">
                  <a16:creationId xmlns:a16="http://schemas.microsoft.com/office/drawing/2014/main" id="{0D2163F9-12D6-B1F3-AAFD-82C39A29D048}"/>
                </a:ext>
              </a:extLst>
            </p:cNvPr>
            <p:cNvSpPr/>
            <p:nvPr/>
          </p:nvSpPr>
          <p:spPr>
            <a:xfrm>
              <a:off x="4468405" y="359396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5" name="Freeform 714">
              <a:extLst>
                <a:ext uri="{FF2B5EF4-FFF2-40B4-BE49-F238E27FC236}">
                  <a16:creationId xmlns:a16="http://schemas.microsoft.com/office/drawing/2014/main" id="{DB6060C1-5ED8-BB1D-ED8B-84D846AEF0E5}"/>
                </a:ext>
              </a:extLst>
            </p:cNvPr>
            <p:cNvSpPr/>
            <p:nvPr/>
          </p:nvSpPr>
          <p:spPr>
            <a:xfrm>
              <a:off x="4412367" y="355129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6" name="Freeform 715">
              <a:extLst>
                <a:ext uri="{FF2B5EF4-FFF2-40B4-BE49-F238E27FC236}">
                  <a16:creationId xmlns:a16="http://schemas.microsoft.com/office/drawing/2014/main" id="{03E9646B-839D-1CB8-2EBC-645FC4057E52}"/>
                </a:ext>
              </a:extLst>
            </p:cNvPr>
            <p:cNvSpPr/>
            <p:nvPr/>
          </p:nvSpPr>
          <p:spPr>
            <a:xfrm>
              <a:off x="4470316" y="344876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7" name="Freeform 716">
              <a:extLst>
                <a:ext uri="{FF2B5EF4-FFF2-40B4-BE49-F238E27FC236}">
                  <a16:creationId xmlns:a16="http://schemas.microsoft.com/office/drawing/2014/main" id="{3BF2BF02-AE45-71C8-8324-78F237E1EA70}"/>
                </a:ext>
              </a:extLst>
            </p:cNvPr>
            <p:cNvSpPr/>
            <p:nvPr/>
          </p:nvSpPr>
          <p:spPr>
            <a:xfrm>
              <a:off x="4903349" y="325314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8" name="Freeform 717">
              <a:extLst>
                <a:ext uri="{FF2B5EF4-FFF2-40B4-BE49-F238E27FC236}">
                  <a16:creationId xmlns:a16="http://schemas.microsoft.com/office/drawing/2014/main" id="{487D76B7-E87C-A61F-03B3-8C71A68B08E8}"/>
                </a:ext>
              </a:extLst>
            </p:cNvPr>
            <p:cNvSpPr/>
            <p:nvPr/>
          </p:nvSpPr>
          <p:spPr>
            <a:xfrm>
              <a:off x="4941558" y="336470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9" name="Freeform 718">
              <a:extLst>
                <a:ext uri="{FF2B5EF4-FFF2-40B4-BE49-F238E27FC236}">
                  <a16:creationId xmlns:a16="http://schemas.microsoft.com/office/drawing/2014/main" id="{22CFD0E2-DD0A-A866-2F99-30BFC8FC5B37}"/>
                </a:ext>
              </a:extLst>
            </p:cNvPr>
            <p:cNvSpPr/>
            <p:nvPr/>
          </p:nvSpPr>
          <p:spPr>
            <a:xfrm>
              <a:off x="4869598" y="343628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0" name="Freeform 719">
              <a:extLst>
                <a:ext uri="{FF2B5EF4-FFF2-40B4-BE49-F238E27FC236}">
                  <a16:creationId xmlns:a16="http://schemas.microsoft.com/office/drawing/2014/main" id="{3646D517-7675-4765-E305-EF23EE77B910}"/>
                </a:ext>
              </a:extLst>
            </p:cNvPr>
            <p:cNvSpPr/>
            <p:nvPr/>
          </p:nvSpPr>
          <p:spPr>
            <a:xfrm>
              <a:off x="4865140" y="332624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1" name="Freeform 720">
              <a:extLst>
                <a:ext uri="{FF2B5EF4-FFF2-40B4-BE49-F238E27FC236}">
                  <a16:creationId xmlns:a16="http://schemas.microsoft.com/office/drawing/2014/main" id="{D15425D5-0EC8-4620-BDBD-956B961EEBFB}"/>
                </a:ext>
              </a:extLst>
            </p:cNvPr>
            <p:cNvSpPr/>
            <p:nvPr/>
          </p:nvSpPr>
          <p:spPr>
            <a:xfrm>
              <a:off x="4941558" y="344876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081391FE-626F-3062-0564-00E833B2322C}"/>
                </a:ext>
              </a:extLst>
            </p:cNvPr>
            <p:cNvSpPr/>
            <p:nvPr/>
          </p:nvSpPr>
          <p:spPr>
            <a:xfrm>
              <a:off x="4941558" y="350659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3" name="Freeform 722">
              <a:extLst>
                <a:ext uri="{FF2B5EF4-FFF2-40B4-BE49-F238E27FC236}">
                  <a16:creationId xmlns:a16="http://schemas.microsoft.com/office/drawing/2014/main" id="{7A022442-BB53-FD2F-85F4-82151E79FC4C}"/>
                </a:ext>
              </a:extLst>
            </p:cNvPr>
            <p:cNvSpPr/>
            <p:nvPr/>
          </p:nvSpPr>
          <p:spPr>
            <a:xfrm>
              <a:off x="4869598" y="354301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2F8634FB-8253-D750-9682-B26B802B9444}"/>
                </a:ext>
              </a:extLst>
            </p:cNvPr>
            <p:cNvSpPr/>
            <p:nvPr/>
          </p:nvSpPr>
          <p:spPr>
            <a:xfrm>
              <a:off x="4941558" y="357676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D07EFA13-D1A6-E1A7-B7F3-9B6C6CB2494F}"/>
                </a:ext>
              </a:extLst>
            </p:cNvPr>
            <p:cNvSpPr/>
            <p:nvPr/>
          </p:nvSpPr>
          <p:spPr>
            <a:xfrm>
              <a:off x="5013517" y="360797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6" name="Freeform 725">
              <a:extLst>
                <a:ext uri="{FF2B5EF4-FFF2-40B4-BE49-F238E27FC236}">
                  <a16:creationId xmlns:a16="http://schemas.microsoft.com/office/drawing/2014/main" id="{DDD2390C-1405-29FD-3FF4-4275D679D2D0}"/>
                </a:ext>
              </a:extLst>
            </p:cNvPr>
            <p:cNvSpPr/>
            <p:nvPr/>
          </p:nvSpPr>
          <p:spPr>
            <a:xfrm>
              <a:off x="4941558" y="366554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7" name="Freeform 726">
              <a:extLst>
                <a:ext uri="{FF2B5EF4-FFF2-40B4-BE49-F238E27FC236}">
                  <a16:creationId xmlns:a16="http://schemas.microsoft.com/office/drawing/2014/main" id="{4CBE507F-9ACB-30A5-E259-3C6C8D5C0090}"/>
                </a:ext>
              </a:extLst>
            </p:cNvPr>
            <p:cNvSpPr/>
            <p:nvPr/>
          </p:nvSpPr>
          <p:spPr>
            <a:xfrm>
              <a:off x="4869598" y="364006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8" name="Freeform 727">
              <a:extLst>
                <a:ext uri="{FF2B5EF4-FFF2-40B4-BE49-F238E27FC236}">
                  <a16:creationId xmlns:a16="http://schemas.microsoft.com/office/drawing/2014/main" id="{7E726255-1168-B419-56F4-334D3124B2DB}"/>
                </a:ext>
              </a:extLst>
            </p:cNvPr>
            <p:cNvSpPr/>
            <p:nvPr/>
          </p:nvSpPr>
          <p:spPr>
            <a:xfrm>
              <a:off x="4804643" y="361943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9" name="Freeform 728">
              <a:extLst>
                <a:ext uri="{FF2B5EF4-FFF2-40B4-BE49-F238E27FC236}">
                  <a16:creationId xmlns:a16="http://schemas.microsoft.com/office/drawing/2014/main" id="{5A1B4BE5-61AC-AF9B-95A6-A0E2C6DE87E3}"/>
                </a:ext>
              </a:extLst>
            </p:cNvPr>
            <p:cNvSpPr/>
            <p:nvPr/>
          </p:nvSpPr>
          <p:spPr>
            <a:xfrm>
              <a:off x="4804643" y="3699037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0" name="Freeform 729">
              <a:extLst>
                <a:ext uri="{FF2B5EF4-FFF2-40B4-BE49-F238E27FC236}">
                  <a16:creationId xmlns:a16="http://schemas.microsoft.com/office/drawing/2014/main" id="{8CE02849-4C12-25B1-C4CB-4399E5B87C29}"/>
                </a:ext>
              </a:extLst>
            </p:cNvPr>
            <p:cNvSpPr/>
            <p:nvPr/>
          </p:nvSpPr>
          <p:spPr>
            <a:xfrm>
              <a:off x="4869598" y="371648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1" name="Freeform 730">
              <a:extLst>
                <a:ext uri="{FF2B5EF4-FFF2-40B4-BE49-F238E27FC236}">
                  <a16:creationId xmlns:a16="http://schemas.microsoft.com/office/drawing/2014/main" id="{1DD69521-CF77-B191-81BA-867959705329}"/>
                </a:ext>
              </a:extLst>
            </p:cNvPr>
            <p:cNvSpPr/>
            <p:nvPr/>
          </p:nvSpPr>
          <p:spPr>
            <a:xfrm>
              <a:off x="4869598" y="378195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2" name="Freeform 731">
              <a:extLst>
                <a:ext uri="{FF2B5EF4-FFF2-40B4-BE49-F238E27FC236}">
                  <a16:creationId xmlns:a16="http://schemas.microsoft.com/office/drawing/2014/main" id="{A4EF733A-FDB3-E748-D9AD-014DDEDAA985}"/>
                </a:ext>
              </a:extLst>
            </p:cNvPr>
            <p:cNvSpPr/>
            <p:nvPr/>
          </p:nvSpPr>
          <p:spPr>
            <a:xfrm>
              <a:off x="4941558" y="3829583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3" name="Freeform 732">
              <a:extLst>
                <a:ext uri="{FF2B5EF4-FFF2-40B4-BE49-F238E27FC236}">
                  <a16:creationId xmlns:a16="http://schemas.microsoft.com/office/drawing/2014/main" id="{C58F78E7-203C-FC27-C77B-5DE3BEEF8A58}"/>
                </a:ext>
              </a:extLst>
            </p:cNvPr>
            <p:cNvSpPr/>
            <p:nvPr/>
          </p:nvSpPr>
          <p:spPr>
            <a:xfrm>
              <a:off x="4903222" y="3886132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4" name="Freeform 733">
              <a:extLst>
                <a:ext uri="{FF2B5EF4-FFF2-40B4-BE49-F238E27FC236}">
                  <a16:creationId xmlns:a16="http://schemas.microsoft.com/office/drawing/2014/main" id="{24CCB77C-FB8E-5FE1-443B-20F9FBB36BBB}"/>
                </a:ext>
              </a:extLst>
            </p:cNvPr>
            <p:cNvSpPr/>
            <p:nvPr/>
          </p:nvSpPr>
          <p:spPr>
            <a:xfrm>
              <a:off x="4869598" y="396255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5" name="Freeform 734">
              <a:extLst>
                <a:ext uri="{FF2B5EF4-FFF2-40B4-BE49-F238E27FC236}">
                  <a16:creationId xmlns:a16="http://schemas.microsoft.com/office/drawing/2014/main" id="{4828C00C-7257-7175-7033-21562E8AEAA7}"/>
                </a:ext>
              </a:extLst>
            </p:cNvPr>
            <p:cNvSpPr/>
            <p:nvPr/>
          </p:nvSpPr>
          <p:spPr>
            <a:xfrm>
              <a:off x="4941558" y="4013495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9" name="Freeform 748">
              <a:extLst>
                <a:ext uri="{FF2B5EF4-FFF2-40B4-BE49-F238E27FC236}">
                  <a16:creationId xmlns:a16="http://schemas.microsoft.com/office/drawing/2014/main" id="{4F827866-2832-7FFE-C019-CAA86C8C3F88}"/>
                </a:ext>
              </a:extLst>
            </p:cNvPr>
            <p:cNvSpPr/>
            <p:nvPr/>
          </p:nvSpPr>
          <p:spPr>
            <a:xfrm>
              <a:off x="4869598" y="4048010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2" name="Freeform 751">
              <a:extLst>
                <a:ext uri="{FF2B5EF4-FFF2-40B4-BE49-F238E27FC236}">
                  <a16:creationId xmlns:a16="http://schemas.microsoft.com/office/drawing/2014/main" id="{46448062-7377-86DF-B5BA-B85A9CDB02DE}"/>
                </a:ext>
              </a:extLst>
            </p:cNvPr>
            <p:cNvSpPr/>
            <p:nvPr/>
          </p:nvSpPr>
          <p:spPr>
            <a:xfrm>
              <a:off x="4024547" y="4124428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3" name="Freeform 752">
              <a:extLst>
                <a:ext uri="{FF2B5EF4-FFF2-40B4-BE49-F238E27FC236}">
                  <a16:creationId xmlns:a16="http://schemas.microsoft.com/office/drawing/2014/main" id="{4F10AB73-C0F9-C355-E9BE-4685D122E515}"/>
                </a:ext>
              </a:extLst>
            </p:cNvPr>
            <p:cNvSpPr/>
            <p:nvPr/>
          </p:nvSpPr>
          <p:spPr>
            <a:xfrm>
              <a:off x="3948384" y="423548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4" name="Freeform 753">
              <a:extLst>
                <a:ext uri="{FF2B5EF4-FFF2-40B4-BE49-F238E27FC236}">
                  <a16:creationId xmlns:a16="http://schemas.microsoft.com/office/drawing/2014/main" id="{BA154AFA-D0A1-516E-5987-224D46065AB6}"/>
                </a:ext>
              </a:extLst>
            </p:cNvPr>
            <p:cNvSpPr/>
            <p:nvPr/>
          </p:nvSpPr>
          <p:spPr>
            <a:xfrm>
              <a:off x="3948384" y="429942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5" name="Freeform 754">
              <a:extLst>
                <a:ext uri="{FF2B5EF4-FFF2-40B4-BE49-F238E27FC236}">
                  <a16:creationId xmlns:a16="http://schemas.microsoft.com/office/drawing/2014/main" id="{A10624AB-389D-6C13-7363-6DF86386C9F2}"/>
                </a:ext>
              </a:extLst>
            </p:cNvPr>
            <p:cNvSpPr/>
            <p:nvPr/>
          </p:nvSpPr>
          <p:spPr>
            <a:xfrm>
              <a:off x="3986338" y="4235488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6" name="Freeform 1215">
              <a:extLst>
                <a:ext uri="{FF2B5EF4-FFF2-40B4-BE49-F238E27FC236}">
                  <a16:creationId xmlns:a16="http://schemas.microsoft.com/office/drawing/2014/main" id="{7AECE6D0-B73A-5666-EB82-1CDE8DA51BFA}"/>
                </a:ext>
              </a:extLst>
            </p:cNvPr>
            <p:cNvSpPr/>
            <p:nvPr/>
          </p:nvSpPr>
          <p:spPr>
            <a:xfrm>
              <a:off x="4011810" y="421803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7" name="Freeform 1216">
              <a:extLst>
                <a:ext uri="{FF2B5EF4-FFF2-40B4-BE49-F238E27FC236}">
                  <a16:creationId xmlns:a16="http://schemas.microsoft.com/office/drawing/2014/main" id="{8200F5C2-D3F1-78C2-1FFC-040DC8968194}"/>
                </a:ext>
              </a:extLst>
            </p:cNvPr>
            <p:cNvSpPr/>
            <p:nvPr/>
          </p:nvSpPr>
          <p:spPr>
            <a:xfrm>
              <a:off x="4062755" y="4202883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8" name="Freeform 1217">
              <a:extLst>
                <a:ext uri="{FF2B5EF4-FFF2-40B4-BE49-F238E27FC236}">
                  <a16:creationId xmlns:a16="http://schemas.microsoft.com/office/drawing/2014/main" id="{8D623ECA-2F7F-AD76-BEC2-9C72E8083E54}"/>
                </a:ext>
              </a:extLst>
            </p:cNvPr>
            <p:cNvSpPr/>
            <p:nvPr/>
          </p:nvSpPr>
          <p:spPr>
            <a:xfrm>
              <a:off x="4017414" y="431343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9" name="Freeform 1218">
              <a:extLst>
                <a:ext uri="{FF2B5EF4-FFF2-40B4-BE49-F238E27FC236}">
                  <a16:creationId xmlns:a16="http://schemas.microsoft.com/office/drawing/2014/main" id="{95F76342-7AA8-41F1-3797-3C83A2D292D8}"/>
                </a:ext>
              </a:extLst>
            </p:cNvPr>
            <p:cNvSpPr/>
            <p:nvPr/>
          </p:nvSpPr>
          <p:spPr>
            <a:xfrm>
              <a:off x="4053076" y="427395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0" name="Freeform 1219">
              <a:extLst>
                <a:ext uri="{FF2B5EF4-FFF2-40B4-BE49-F238E27FC236}">
                  <a16:creationId xmlns:a16="http://schemas.microsoft.com/office/drawing/2014/main" id="{E1950B51-FB18-9848-D018-0C6DF79E78BA}"/>
                </a:ext>
              </a:extLst>
            </p:cNvPr>
            <p:cNvSpPr/>
            <p:nvPr/>
          </p:nvSpPr>
          <p:spPr>
            <a:xfrm>
              <a:off x="4078548" y="4273951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1" name="Freeform 1220">
              <a:extLst>
                <a:ext uri="{FF2B5EF4-FFF2-40B4-BE49-F238E27FC236}">
                  <a16:creationId xmlns:a16="http://schemas.microsoft.com/office/drawing/2014/main" id="{E15AC4AE-84AB-5060-8762-5D2CF96B26C5}"/>
                </a:ext>
              </a:extLst>
            </p:cNvPr>
            <p:cNvSpPr/>
            <p:nvPr/>
          </p:nvSpPr>
          <p:spPr>
            <a:xfrm>
              <a:off x="4104021" y="4253829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2" name="Freeform 1221">
              <a:extLst>
                <a:ext uri="{FF2B5EF4-FFF2-40B4-BE49-F238E27FC236}">
                  <a16:creationId xmlns:a16="http://schemas.microsoft.com/office/drawing/2014/main" id="{910503CE-5970-7324-20F0-5C23D205E749}"/>
                </a:ext>
              </a:extLst>
            </p:cNvPr>
            <p:cNvSpPr/>
            <p:nvPr/>
          </p:nvSpPr>
          <p:spPr>
            <a:xfrm>
              <a:off x="4145415" y="422835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3" name="Freeform 1222">
              <a:extLst>
                <a:ext uri="{FF2B5EF4-FFF2-40B4-BE49-F238E27FC236}">
                  <a16:creationId xmlns:a16="http://schemas.microsoft.com/office/drawing/2014/main" id="{7619F8C5-3441-B989-9B3C-E6303B0344EA}"/>
                </a:ext>
              </a:extLst>
            </p:cNvPr>
            <p:cNvSpPr/>
            <p:nvPr/>
          </p:nvSpPr>
          <p:spPr>
            <a:xfrm>
              <a:off x="4145415" y="4304774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4" name="Freeform 1223">
              <a:extLst>
                <a:ext uri="{FF2B5EF4-FFF2-40B4-BE49-F238E27FC236}">
                  <a16:creationId xmlns:a16="http://schemas.microsoft.com/office/drawing/2014/main" id="{51C28343-4C7D-6091-BFE8-D23BDB322227}"/>
                </a:ext>
              </a:extLst>
            </p:cNvPr>
            <p:cNvSpPr/>
            <p:nvPr/>
          </p:nvSpPr>
          <p:spPr>
            <a:xfrm>
              <a:off x="4102493" y="4309486"/>
              <a:ext cx="50945" cy="50945"/>
            </a:xfrm>
            <a:custGeom>
              <a:avLst/>
              <a:gdLst>
                <a:gd name="connsiteX0" fmla="*/ 0 w 38100"/>
                <a:gd name="connsiteY0" fmla="*/ 18955 h 38100"/>
                <a:gd name="connsiteX1" fmla="*/ 19050 w 38100"/>
                <a:gd name="connsiteY1" fmla="*/ 0 h 38100"/>
                <a:gd name="connsiteX2" fmla="*/ 38100 w 38100"/>
                <a:gd name="connsiteY2" fmla="*/ 18955 h 38100"/>
                <a:gd name="connsiteX3" fmla="*/ 19050 w 38100"/>
                <a:gd name="connsiteY3" fmla="*/ 38100 h 38100"/>
                <a:gd name="connsiteX4" fmla="*/ 0 w 38100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5" name="Freeform 1224">
              <a:extLst>
                <a:ext uri="{FF2B5EF4-FFF2-40B4-BE49-F238E27FC236}">
                  <a16:creationId xmlns:a16="http://schemas.microsoft.com/office/drawing/2014/main" id="{5D4250BE-28E4-8FCD-C1F0-EFAD6B33F56D}"/>
                </a:ext>
              </a:extLst>
            </p:cNvPr>
            <p:cNvSpPr/>
            <p:nvPr/>
          </p:nvSpPr>
          <p:spPr>
            <a:xfrm>
              <a:off x="4062755" y="4391507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26" name="Freeform 1225">
              <a:extLst>
                <a:ext uri="{FF2B5EF4-FFF2-40B4-BE49-F238E27FC236}">
                  <a16:creationId xmlns:a16="http://schemas.microsoft.com/office/drawing/2014/main" id="{AA05BA70-4A60-C9EC-49C0-E02A78FF9A2B}"/>
                </a:ext>
              </a:extLst>
            </p:cNvPr>
            <p:cNvSpPr/>
            <p:nvPr/>
          </p:nvSpPr>
          <p:spPr>
            <a:xfrm>
              <a:off x="4024547" y="4429080"/>
              <a:ext cx="50944" cy="50945"/>
            </a:xfrm>
            <a:custGeom>
              <a:avLst/>
              <a:gdLst>
                <a:gd name="connsiteX0" fmla="*/ 0 w 38099"/>
                <a:gd name="connsiteY0" fmla="*/ 18955 h 38100"/>
                <a:gd name="connsiteX1" fmla="*/ 19050 w 38099"/>
                <a:gd name="connsiteY1" fmla="*/ 0 h 38100"/>
                <a:gd name="connsiteX2" fmla="*/ 38100 w 38099"/>
                <a:gd name="connsiteY2" fmla="*/ 18955 h 38100"/>
                <a:gd name="connsiteX3" fmla="*/ 19050 w 38099"/>
                <a:gd name="connsiteY3" fmla="*/ 38100 h 38100"/>
                <a:gd name="connsiteX4" fmla="*/ 0 w 38099"/>
                <a:gd name="connsiteY4" fmla="*/ 1895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99" h="38100">
                  <a:moveTo>
                    <a:pt x="0" y="18955"/>
                  </a:moveTo>
                  <a:cubicBezTo>
                    <a:pt x="0" y="8477"/>
                    <a:pt x="8477" y="0"/>
                    <a:pt x="19050" y="0"/>
                  </a:cubicBezTo>
                  <a:cubicBezTo>
                    <a:pt x="29623" y="0"/>
                    <a:pt x="38100" y="8477"/>
                    <a:pt x="38100" y="18955"/>
                  </a:cubicBezTo>
                  <a:cubicBezTo>
                    <a:pt x="38100" y="29432"/>
                    <a:pt x="29623" y="38100"/>
                    <a:pt x="19050" y="38100"/>
                  </a:cubicBezTo>
                  <a:cubicBezTo>
                    <a:pt x="8477" y="38100"/>
                    <a:pt x="0" y="29623"/>
                    <a:pt x="0" y="18955"/>
                  </a:cubicBezTo>
                  <a:close/>
                </a:path>
              </a:pathLst>
            </a:custGeom>
            <a:solidFill>
              <a:srgbClr val="65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27" name="Graphic 1221">
              <a:extLst>
                <a:ext uri="{FF2B5EF4-FFF2-40B4-BE49-F238E27FC236}">
                  <a16:creationId xmlns:a16="http://schemas.microsoft.com/office/drawing/2014/main" id="{08CA5EF9-ECF9-0EDF-35FA-21669AF044AE}"/>
                </a:ext>
              </a:extLst>
            </p:cNvPr>
            <p:cNvGrpSpPr/>
            <p:nvPr/>
          </p:nvGrpSpPr>
          <p:grpSpPr>
            <a:xfrm>
              <a:off x="6218369" y="2969758"/>
              <a:ext cx="1413726" cy="1843573"/>
              <a:chOff x="7552944" y="2561367"/>
              <a:chExt cx="1057275" cy="1378743"/>
            </a:xfrm>
            <a:noFill/>
          </p:grpSpPr>
          <p:sp>
            <p:nvSpPr>
              <p:cNvPr id="1242" name="Freeform 1241">
                <a:extLst>
                  <a:ext uri="{FF2B5EF4-FFF2-40B4-BE49-F238E27FC236}">
                    <a16:creationId xmlns:a16="http://schemas.microsoft.com/office/drawing/2014/main" id="{538A16B5-B614-113B-F542-FABEF8C089D2}"/>
                  </a:ext>
                </a:extLst>
              </p:cNvPr>
              <p:cNvSpPr/>
              <p:nvPr/>
            </p:nvSpPr>
            <p:spPr>
              <a:xfrm>
                <a:off x="7552944" y="3940111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3" name="Freeform 1242">
                <a:extLst>
                  <a:ext uri="{FF2B5EF4-FFF2-40B4-BE49-F238E27FC236}">
                    <a16:creationId xmlns:a16="http://schemas.microsoft.com/office/drawing/2014/main" id="{DEE8910A-55B1-5974-6A0E-FFE8878CCB6D}"/>
                  </a:ext>
                </a:extLst>
              </p:cNvPr>
              <p:cNvSpPr/>
              <p:nvPr/>
            </p:nvSpPr>
            <p:spPr>
              <a:xfrm>
                <a:off x="7552944" y="3397186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4" name="Freeform 1243">
                <a:extLst>
                  <a:ext uri="{FF2B5EF4-FFF2-40B4-BE49-F238E27FC236}">
                    <a16:creationId xmlns:a16="http://schemas.microsoft.com/office/drawing/2014/main" id="{F9F73CEC-9208-280C-77A2-646476F29701}"/>
                  </a:ext>
                </a:extLst>
              </p:cNvPr>
              <p:cNvSpPr/>
              <p:nvPr/>
            </p:nvSpPr>
            <p:spPr>
              <a:xfrm>
                <a:off x="7552944" y="2561367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5" name="Freeform 1244">
                <a:extLst>
                  <a:ext uri="{FF2B5EF4-FFF2-40B4-BE49-F238E27FC236}">
                    <a16:creationId xmlns:a16="http://schemas.microsoft.com/office/drawing/2014/main" id="{A4B9D98E-7E28-2A25-9B3B-8AAB98D49E6D}"/>
                  </a:ext>
                </a:extLst>
              </p:cNvPr>
              <p:cNvSpPr/>
              <p:nvPr/>
            </p:nvSpPr>
            <p:spPr>
              <a:xfrm>
                <a:off x="7610093" y="2561367"/>
                <a:ext cx="1000125" cy="1378743"/>
              </a:xfrm>
              <a:custGeom>
                <a:avLst/>
                <a:gdLst>
                  <a:gd name="connsiteX0" fmla="*/ 0 w 1000125"/>
                  <a:gd name="connsiteY0" fmla="*/ 0 h 1378743"/>
                  <a:gd name="connsiteX1" fmla="*/ 0 w 1000125"/>
                  <a:gd name="connsiteY1" fmla="*/ 1378744 h 1378743"/>
                  <a:gd name="connsiteX2" fmla="*/ 1000125 w 1000125"/>
                  <a:gd name="connsiteY2" fmla="*/ 1378744 h 137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25" h="1378743">
                    <a:moveTo>
                      <a:pt x="0" y="0"/>
                    </a:moveTo>
                    <a:lnTo>
                      <a:pt x="0" y="1378744"/>
                    </a:lnTo>
                    <a:lnTo>
                      <a:pt x="1000125" y="1378744"/>
                    </a:lnTo>
                  </a:path>
                </a:pathLst>
              </a:custGeom>
              <a:noFill/>
              <a:ln w="12700" cap="sq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6" name="Freeform 1245">
                <a:extLst>
                  <a:ext uri="{FF2B5EF4-FFF2-40B4-BE49-F238E27FC236}">
                    <a16:creationId xmlns:a16="http://schemas.microsoft.com/office/drawing/2014/main" id="{4A600510-12B0-EBD5-48D2-7E2FEF92B61C}"/>
                  </a:ext>
                </a:extLst>
              </p:cNvPr>
              <p:cNvSpPr/>
              <p:nvPr/>
            </p:nvSpPr>
            <p:spPr>
              <a:xfrm>
                <a:off x="7552944" y="3668649"/>
                <a:ext cx="50006" cy="9525"/>
              </a:xfrm>
              <a:custGeom>
                <a:avLst/>
                <a:gdLst>
                  <a:gd name="connsiteX0" fmla="*/ 0 w 50006"/>
                  <a:gd name="connsiteY0" fmla="*/ 0 h 9525"/>
                  <a:gd name="connsiteX1" fmla="*/ 50006 w 50006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006" h="9525">
                    <a:moveTo>
                      <a:pt x="0" y="0"/>
                    </a:moveTo>
                    <a:lnTo>
                      <a:pt x="50006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7" name="Freeform 1246">
                <a:extLst>
                  <a:ext uri="{FF2B5EF4-FFF2-40B4-BE49-F238E27FC236}">
                    <a16:creationId xmlns:a16="http://schemas.microsoft.com/office/drawing/2014/main" id="{7FC8518F-1041-B6CD-A44D-FAAD0FB85C97}"/>
                  </a:ext>
                </a:extLst>
              </p:cNvPr>
              <p:cNvSpPr/>
              <p:nvPr/>
            </p:nvSpPr>
            <p:spPr>
              <a:xfrm>
                <a:off x="7560087" y="3118580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73" name="Freeform 1272">
                <a:extLst>
                  <a:ext uri="{FF2B5EF4-FFF2-40B4-BE49-F238E27FC236}">
                    <a16:creationId xmlns:a16="http://schemas.microsoft.com/office/drawing/2014/main" id="{84747AEF-11E8-7E29-13BD-0446BE7B9016}"/>
                  </a:ext>
                </a:extLst>
              </p:cNvPr>
              <p:cNvSpPr/>
              <p:nvPr/>
            </p:nvSpPr>
            <p:spPr>
              <a:xfrm>
                <a:off x="7552944" y="2839974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28" name="Graphic 1221">
              <a:extLst>
                <a:ext uri="{FF2B5EF4-FFF2-40B4-BE49-F238E27FC236}">
                  <a16:creationId xmlns:a16="http://schemas.microsoft.com/office/drawing/2014/main" id="{40A5D714-038D-FAE8-1E1B-4ED5C96BC9DD}"/>
                </a:ext>
              </a:extLst>
            </p:cNvPr>
            <p:cNvGrpSpPr/>
            <p:nvPr/>
          </p:nvGrpSpPr>
          <p:grpSpPr>
            <a:xfrm>
              <a:off x="1241546" y="2969758"/>
              <a:ext cx="1413853" cy="1843573"/>
              <a:chOff x="3830955" y="2561367"/>
              <a:chExt cx="1057370" cy="1378743"/>
            </a:xfrm>
            <a:noFill/>
          </p:grpSpPr>
          <p:sp>
            <p:nvSpPr>
              <p:cNvPr id="1237" name="Freeform 1236">
                <a:extLst>
                  <a:ext uri="{FF2B5EF4-FFF2-40B4-BE49-F238E27FC236}">
                    <a16:creationId xmlns:a16="http://schemas.microsoft.com/office/drawing/2014/main" id="{2F7EE40E-F697-1AAA-3AD7-404A0F916E98}"/>
                  </a:ext>
                </a:extLst>
              </p:cNvPr>
              <p:cNvSpPr/>
              <p:nvPr/>
            </p:nvSpPr>
            <p:spPr>
              <a:xfrm>
                <a:off x="3838098" y="3940111"/>
                <a:ext cx="50101" cy="9525"/>
              </a:xfrm>
              <a:custGeom>
                <a:avLst/>
                <a:gdLst>
                  <a:gd name="connsiteX0" fmla="*/ 0 w 50101"/>
                  <a:gd name="connsiteY0" fmla="*/ 0 h 9525"/>
                  <a:gd name="connsiteX1" fmla="*/ 50101 w 5010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01" h="9525">
                    <a:moveTo>
                      <a:pt x="0" y="0"/>
                    </a:moveTo>
                    <a:lnTo>
                      <a:pt x="50101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8" name="Freeform 1237">
                <a:extLst>
                  <a:ext uri="{FF2B5EF4-FFF2-40B4-BE49-F238E27FC236}">
                    <a16:creationId xmlns:a16="http://schemas.microsoft.com/office/drawing/2014/main" id="{6821FCB1-50CA-144C-6895-A7E142CCEEC5}"/>
                  </a:ext>
                </a:extLst>
              </p:cNvPr>
              <p:cNvSpPr/>
              <p:nvPr/>
            </p:nvSpPr>
            <p:spPr>
              <a:xfrm>
                <a:off x="3838098" y="3490055"/>
                <a:ext cx="50101" cy="9525"/>
              </a:xfrm>
              <a:custGeom>
                <a:avLst/>
                <a:gdLst>
                  <a:gd name="connsiteX0" fmla="*/ 0 w 50101"/>
                  <a:gd name="connsiteY0" fmla="*/ 0 h 9525"/>
                  <a:gd name="connsiteX1" fmla="*/ 50101 w 5010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01" h="9525">
                    <a:moveTo>
                      <a:pt x="0" y="0"/>
                    </a:moveTo>
                    <a:lnTo>
                      <a:pt x="50101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9" name="Freeform 1238">
                <a:extLst>
                  <a:ext uri="{FF2B5EF4-FFF2-40B4-BE49-F238E27FC236}">
                    <a16:creationId xmlns:a16="http://schemas.microsoft.com/office/drawing/2014/main" id="{9B1AA4AE-1FB1-0EA9-93C9-408FC4E11655}"/>
                  </a:ext>
                </a:extLst>
              </p:cNvPr>
              <p:cNvSpPr/>
              <p:nvPr/>
            </p:nvSpPr>
            <p:spPr>
              <a:xfrm>
                <a:off x="3838098" y="2561367"/>
                <a:ext cx="50101" cy="9525"/>
              </a:xfrm>
              <a:custGeom>
                <a:avLst/>
                <a:gdLst>
                  <a:gd name="connsiteX0" fmla="*/ 0 w 50101"/>
                  <a:gd name="connsiteY0" fmla="*/ 0 h 9525"/>
                  <a:gd name="connsiteX1" fmla="*/ 50101 w 50101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101" h="9525">
                    <a:moveTo>
                      <a:pt x="0" y="0"/>
                    </a:moveTo>
                    <a:lnTo>
                      <a:pt x="50101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0" name="Freeform 1239">
                <a:extLst>
                  <a:ext uri="{FF2B5EF4-FFF2-40B4-BE49-F238E27FC236}">
                    <a16:creationId xmlns:a16="http://schemas.microsoft.com/office/drawing/2014/main" id="{9C318F4E-F271-7FA6-7ACB-D2082F25FBD8}"/>
                  </a:ext>
                </a:extLst>
              </p:cNvPr>
              <p:cNvSpPr/>
              <p:nvPr/>
            </p:nvSpPr>
            <p:spPr>
              <a:xfrm>
                <a:off x="3830955" y="3032855"/>
                <a:ext cx="57245" cy="9525"/>
              </a:xfrm>
              <a:custGeom>
                <a:avLst/>
                <a:gdLst>
                  <a:gd name="connsiteX0" fmla="*/ 0 w 57245"/>
                  <a:gd name="connsiteY0" fmla="*/ 0 h 9525"/>
                  <a:gd name="connsiteX1" fmla="*/ 57245 w 5724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245" h="9525">
                    <a:moveTo>
                      <a:pt x="0" y="0"/>
                    </a:moveTo>
                    <a:lnTo>
                      <a:pt x="57245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41" name="Freeform 1240">
                <a:extLst>
                  <a:ext uri="{FF2B5EF4-FFF2-40B4-BE49-F238E27FC236}">
                    <a16:creationId xmlns:a16="http://schemas.microsoft.com/office/drawing/2014/main" id="{BB433835-8355-D7E1-88C1-E2323FB020A4}"/>
                  </a:ext>
                </a:extLst>
              </p:cNvPr>
              <p:cNvSpPr/>
              <p:nvPr/>
            </p:nvSpPr>
            <p:spPr>
              <a:xfrm>
                <a:off x="3888200" y="2561367"/>
                <a:ext cx="1000125" cy="1378743"/>
              </a:xfrm>
              <a:custGeom>
                <a:avLst/>
                <a:gdLst>
                  <a:gd name="connsiteX0" fmla="*/ 0 w 1000125"/>
                  <a:gd name="connsiteY0" fmla="*/ 0 h 1378743"/>
                  <a:gd name="connsiteX1" fmla="*/ 0 w 1000125"/>
                  <a:gd name="connsiteY1" fmla="*/ 1378744 h 1378743"/>
                  <a:gd name="connsiteX2" fmla="*/ 1000125 w 1000125"/>
                  <a:gd name="connsiteY2" fmla="*/ 1378744 h 137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25" h="1378743">
                    <a:moveTo>
                      <a:pt x="0" y="0"/>
                    </a:moveTo>
                    <a:lnTo>
                      <a:pt x="0" y="1378744"/>
                    </a:lnTo>
                    <a:lnTo>
                      <a:pt x="1000125" y="1378744"/>
                    </a:lnTo>
                  </a:path>
                </a:pathLst>
              </a:custGeom>
              <a:noFill/>
              <a:ln w="12700" cap="sq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229" name="Graphic 1221">
              <a:extLst>
                <a:ext uri="{FF2B5EF4-FFF2-40B4-BE49-F238E27FC236}">
                  <a16:creationId xmlns:a16="http://schemas.microsoft.com/office/drawing/2014/main" id="{0D96907F-E67A-99CA-3937-AE6E8987D9BC}"/>
                </a:ext>
              </a:extLst>
            </p:cNvPr>
            <p:cNvGrpSpPr/>
            <p:nvPr/>
          </p:nvGrpSpPr>
          <p:grpSpPr>
            <a:xfrm>
              <a:off x="3715692" y="2969758"/>
              <a:ext cx="1423277" cy="1843573"/>
              <a:chOff x="5681281" y="2561367"/>
              <a:chExt cx="1064418" cy="1378743"/>
            </a:xfrm>
            <a:noFill/>
          </p:grpSpPr>
          <p:sp>
            <p:nvSpPr>
              <p:cNvPr id="1230" name="Freeform 1229">
                <a:extLst>
                  <a:ext uri="{FF2B5EF4-FFF2-40B4-BE49-F238E27FC236}">
                    <a16:creationId xmlns:a16="http://schemas.microsoft.com/office/drawing/2014/main" id="{8B314939-D456-DB12-BA74-0CB17361B187}"/>
                  </a:ext>
                </a:extLst>
              </p:cNvPr>
              <p:cNvSpPr/>
              <p:nvPr/>
            </p:nvSpPr>
            <p:spPr>
              <a:xfrm>
                <a:off x="5681281" y="3940111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1" name="Freeform 1230">
                <a:extLst>
                  <a:ext uri="{FF2B5EF4-FFF2-40B4-BE49-F238E27FC236}">
                    <a16:creationId xmlns:a16="http://schemas.microsoft.com/office/drawing/2014/main" id="{568C60A4-2770-AF0A-6731-AB5A0610CB05}"/>
                  </a:ext>
                </a:extLst>
              </p:cNvPr>
              <p:cNvSpPr/>
              <p:nvPr/>
            </p:nvSpPr>
            <p:spPr>
              <a:xfrm>
                <a:off x="5681281" y="3668649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2" name="Freeform 1231">
                <a:extLst>
                  <a:ext uri="{FF2B5EF4-FFF2-40B4-BE49-F238E27FC236}">
                    <a16:creationId xmlns:a16="http://schemas.microsoft.com/office/drawing/2014/main" id="{8B138AF0-67C3-4F37-89DB-41DE9AE532B1}"/>
                  </a:ext>
                </a:extLst>
              </p:cNvPr>
              <p:cNvSpPr/>
              <p:nvPr/>
            </p:nvSpPr>
            <p:spPr>
              <a:xfrm>
                <a:off x="5681281" y="2561367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3" name="Freeform 1232">
                <a:extLst>
                  <a:ext uri="{FF2B5EF4-FFF2-40B4-BE49-F238E27FC236}">
                    <a16:creationId xmlns:a16="http://schemas.microsoft.com/office/drawing/2014/main" id="{5DE1560E-CA59-082B-9CA5-689BC66E672C}"/>
                  </a:ext>
                </a:extLst>
              </p:cNvPr>
              <p:cNvSpPr/>
              <p:nvPr/>
            </p:nvSpPr>
            <p:spPr>
              <a:xfrm>
                <a:off x="5738431" y="2561367"/>
                <a:ext cx="1007268" cy="1378743"/>
              </a:xfrm>
              <a:custGeom>
                <a:avLst/>
                <a:gdLst>
                  <a:gd name="connsiteX0" fmla="*/ 0 w 1007268"/>
                  <a:gd name="connsiteY0" fmla="*/ 0 h 1378743"/>
                  <a:gd name="connsiteX1" fmla="*/ 0 w 1007268"/>
                  <a:gd name="connsiteY1" fmla="*/ 1378744 h 1378743"/>
                  <a:gd name="connsiteX2" fmla="*/ 1007269 w 1007268"/>
                  <a:gd name="connsiteY2" fmla="*/ 1378744 h 1378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7268" h="1378743">
                    <a:moveTo>
                      <a:pt x="0" y="0"/>
                    </a:moveTo>
                    <a:lnTo>
                      <a:pt x="0" y="1378744"/>
                    </a:lnTo>
                    <a:lnTo>
                      <a:pt x="1007269" y="1378744"/>
                    </a:lnTo>
                  </a:path>
                </a:pathLst>
              </a:custGeom>
              <a:noFill/>
              <a:ln w="12700" cap="sq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4" name="Freeform 1233">
                <a:extLst>
                  <a:ext uri="{FF2B5EF4-FFF2-40B4-BE49-F238E27FC236}">
                    <a16:creationId xmlns:a16="http://schemas.microsoft.com/office/drawing/2014/main" id="{373ADADA-6D8C-A065-A545-58C4626092B0}"/>
                  </a:ext>
                </a:extLst>
              </p:cNvPr>
              <p:cNvSpPr/>
              <p:nvPr/>
            </p:nvSpPr>
            <p:spPr>
              <a:xfrm>
                <a:off x="5681281" y="3397186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5" name="Freeform 1234">
                <a:extLst>
                  <a:ext uri="{FF2B5EF4-FFF2-40B4-BE49-F238E27FC236}">
                    <a16:creationId xmlns:a16="http://schemas.microsoft.com/office/drawing/2014/main" id="{CFDB9A93-8586-B48C-C470-DFF1AB8D1E2C}"/>
                  </a:ext>
                </a:extLst>
              </p:cNvPr>
              <p:cNvSpPr/>
              <p:nvPr/>
            </p:nvSpPr>
            <p:spPr>
              <a:xfrm>
                <a:off x="5681281" y="3118580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36" name="Freeform 1235">
                <a:extLst>
                  <a:ext uri="{FF2B5EF4-FFF2-40B4-BE49-F238E27FC236}">
                    <a16:creationId xmlns:a16="http://schemas.microsoft.com/office/drawing/2014/main" id="{16446ADD-2ADC-D13D-3E44-2F17D4374A25}"/>
                  </a:ext>
                </a:extLst>
              </p:cNvPr>
              <p:cNvSpPr/>
              <p:nvPr/>
            </p:nvSpPr>
            <p:spPr>
              <a:xfrm>
                <a:off x="5681281" y="2847117"/>
                <a:ext cx="57150" cy="9525"/>
              </a:xfrm>
              <a:custGeom>
                <a:avLst/>
                <a:gdLst>
                  <a:gd name="connsiteX0" fmla="*/ 0 w 57150"/>
                  <a:gd name="connsiteY0" fmla="*/ 0 h 9525"/>
                  <a:gd name="connsiteX1" fmla="*/ 57150 w 571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150" h="9525">
                    <a:moveTo>
                      <a:pt x="0" y="0"/>
                    </a:moveTo>
                    <a:lnTo>
                      <a:pt x="57150" y="0"/>
                    </a:lnTo>
                  </a:path>
                </a:pathLst>
              </a:custGeom>
              <a:ln w="12700" cap="flat">
                <a:solidFill>
                  <a:srgbClr val="65666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2793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C4C36-8E5A-E377-BDA2-2721FE57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GB"/>
              <a:t>TSLP, TSLP receptor and IL-33 receptor expressions </a:t>
            </a:r>
            <a:br>
              <a:rPr lang="en-GB"/>
            </a:br>
            <a:r>
              <a:rPr lang="en-GB"/>
              <a:t>correlate with CRSwNP severity</a:t>
            </a:r>
            <a:r>
              <a:rPr lang="en-GB" baseline="30000"/>
              <a:t>1,2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91DDA-F121-0938-4D07-111087638C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65436"/>
            <a:ext cx="10648950" cy="443887"/>
          </a:xfrm>
        </p:spPr>
        <p:txBody>
          <a:bodyPr/>
          <a:lstStyle/>
          <a:p>
            <a:br>
              <a:rPr lang="en-GB" sz="900"/>
            </a:br>
            <a:r>
              <a:rPr lang="en-GB" sz="900"/>
              <a:t>*Subjective symptoms were scored on a VAS of 0 to 10;</a:t>
            </a:r>
            <a:r>
              <a:rPr lang="en-GB" sz="900" baseline="30000"/>
              <a:t>1</a:t>
            </a:r>
            <a:r>
              <a:rPr lang="en-GB" sz="900"/>
              <a:t> †CT scans were graded using the Lund-Mackay CT scoring system;</a:t>
            </a:r>
            <a:r>
              <a:rPr lang="en-GB" sz="900" baseline="30000"/>
              <a:t>1 </a:t>
            </a:r>
            <a:br>
              <a:rPr lang="en-GB" sz="900" baseline="30000"/>
            </a:br>
            <a:r>
              <a:rPr lang="en-GB" sz="900" baseline="30000"/>
              <a:t>‡</a:t>
            </a:r>
            <a:r>
              <a:rPr lang="en-GB" sz="900"/>
              <a:t>patients with eosinophilic or non-eosinophilic CRSwNP or patients with sinus cyst, nasal tumour or maxillofacial trauma without rhinitis or sinusitis</a:t>
            </a:r>
            <a:r>
              <a:rPr lang="en-GB" sz="900" baseline="30000"/>
              <a:t>1</a:t>
            </a:r>
          </a:p>
          <a:p>
            <a:r>
              <a:rPr lang="en-GB" sz="900"/>
              <a:t>CRSwNP, chronic rhinosinusitis with nasal polyps; CT, computed tomography; IL, interleukin; mRNA, messenger RNA; TSLP, thymic stromal lymphopoietin; VAS, visual analogue scale</a:t>
            </a:r>
          </a:p>
          <a:p>
            <a:r>
              <a:rPr lang="en-GB" sz="900"/>
              <a:t>1. Liao B, et al. Allergy 2015;70:1169–1180; 2. Liao B, et al. Allergy 2015;70:1169–1180 (Supplementary Information)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4D5FA3-4A6A-95A2-6FA0-BC85A39D76B6}"/>
              </a:ext>
            </a:extLst>
          </p:cNvPr>
          <p:cNvSpPr/>
          <p:nvPr/>
        </p:nvSpPr>
        <p:spPr>
          <a:xfrm rot="5400000">
            <a:off x="2928111" y="3937520"/>
            <a:ext cx="685864" cy="2575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10800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12839E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patients with eosinophilic CRSwNP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AD22622-2A25-8E9D-B96A-CAED2E2F4582}"/>
              </a:ext>
            </a:extLst>
          </p:cNvPr>
          <p:cNvSpPr/>
          <p:nvPr/>
        </p:nvSpPr>
        <p:spPr>
          <a:xfrm rot="5400000">
            <a:off x="8029109" y="963059"/>
            <a:ext cx="1783694" cy="5446711"/>
          </a:xfrm>
          <a:prstGeom prst="roundRect">
            <a:avLst>
              <a:gd name="adj" fmla="val 0"/>
            </a:avLst>
          </a:prstGeom>
          <a:solidFill>
            <a:schemeClr val="tx2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10800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66F5CAE-3979-574D-C671-7387590B6CC1}"/>
              </a:ext>
            </a:extLst>
          </p:cNvPr>
          <p:cNvSpPr/>
          <p:nvPr/>
        </p:nvSpPr>
        <p:spPr>
          <a:xfrm rot="5400000">
            <a:off x="2373268" y="958895"/>
            <a:ext cx="1795551" cy="5446712"/>
          </a:xfrm>
          <a:prstGeom prst="roundRect">
            <a:avLst>
              <a:gd name="adj" fmla="val 0"/>
            </a:avLst>
          </a:prstGeom>
          <a:solidFill>
            <a:schemeClr val="accent6">
              <a:alpha val="1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10800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D97E7B-20BD-1191-0C72-FABD570C99AE}"/>
              </a:ext>
            </a:extLst>
          </p:cNvPr>
          <p:cNvGrpSpPr/>
          <p:nvPr/>
        </p:nvGrpSpPr>
        <p:grpSpPr>
          <a:xfrm>
            <a:off x="1128549" y="3162011"/>
            <a:ext cx="1127140" cy="845203"/>
            <a:chOff x="5251709" y="4316974"/>
            <a:chExt cx="1127140" cy="84520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E38E8AB2-6C89-0627-B3BC-4927F470D225}"/>
                </a:ext>
              </a:extLst>
            </p:cNvPr>
            <p:cNvSpPr txBox="1"/>
            <p:nvPr/>
          </p:nvSpPr>
          <p:spPr>
            <a:xfrm>
              <a:off x="5251709" y="4669734"/>
              <a:ext cx="112714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CRSwNP symptoms</a:t>
              </a:r>
              <a:r>
                <a:rPr kumimoji="0" lang="en-GB" sz="1600" b="0" i="0" u="none" strike="noStrike" kern="0" cap="none" spc="0" normalizeH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*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5F3959B-1D8C-A77B-5CD4-9B63047C0E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5278" y="4316974"/>
              <a:ext cx="1" cy="32228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93B446F-8685-4365-E58E-7EF4325924D9}"/>
              </a:ext>
            </a:extLst>
          </p:cNvPr>
          <p:cNvGrpSpPr/>
          <p:nvPr/>
        </p:nvGrpSpPr>
        <p:grpSpPr>
          <a:xfrm>
            <a:off x="4126195" y="3162011"/>
            <a:ext cx="1287342" cy="845203"/>
            <a:chOff x="5171608" y="4316974"/>
            <a:chExt cx="1287342" cy="84520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46718FF-8B83-C1D2-CE97-43399B04428F}"/>
                </a:ext>
              </a:extLst>
            </p:cNvPr>
            <p:cNvSpPr txBox="1"/>
            <p:nvPr/>
          </p:nvSpPr>
          <p:spPr>
            <a:xfrm>
              <a:off x="5171608" y="4669734"/>
              <a:ext cx="1287342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Sinus 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opacification</a:t>
              </a:r>
              <a:r>
                <a:rPr kumimoji="0" lang="en-GB" sz="16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MS Mincho" panose="02020609040205080304" pitchFamily="49" charset="-128"/>
                  <a:cs typeface="Calibri" panose="020F0502020204030204" pitchFamily="34" charset="0"/>
                </a:rPr>
                <a:t>†</a:t>
              </a:r>
              <a:r>
                <a:rPr kumimoji="0" lang="en-GB" sz="1600" b="0" i="0" u="none" strike="noStrike" kern="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 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endParaRP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637CBEC6-FBA6-62C1-F837-5063996486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5278" y="4316974"/>
              <a:ext cx="1" cy="322280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9367DCA-F454-4E8D-F521-B34A46C0DF9A}"/>
              </a:ext>
            </a:extLst>
          </p:cNvPr>
          <p:cNvGrpSpPr/>
          <p:nvPr/>
        </p:nvGrpSpPr>
        <p:grpSpPr>
          <a:xfrm>
            <a:off x="6817891" y="3162011"/>
            <a:ext cx="1311990" cy="845203"/>
            <a:chOff x="5298818" y="4316974"/>
            <a:chExt cx="1311990" cy="845203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BDE1392-A24C-98A2-A5D7-C91E20C8354E}"/>
                </a:ext>
              </a:extLst>
            </p:cNvPr>
            <p:cNvSpPr txBox="1"/>
            <p:nvPr/>
          </p:nvSpPr>
          <p:spPr>
            <a:xfrm>
              <a:off x="5298818" y="4669734"/>
              <a:ext cx="131199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IL-5 and IL-13 expression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9667D94-D870-4256-8D28-F7810238D7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54812" y="4316974"/>
              <a:ext cx="1" cy="32228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21A225B-81C3-A2D9-5996-CA1E48FE7979}"/>
              </a:ext>
            </a:extLst>
          </p:cNvPr>
          <p:cNvGrpSpPr/>
          <p:nvPr/>
        </p:nvGrpSpPr>
        <p:grpSpPr>
          <a:xfrm>
            <a:off x="9919208" y="3162011"/>
            <a:ext cx="1104814" cy="598981"/>
            <a:chOff x="5262872" y="4316974"/>
            <a:chExt cx="1104814" cy="59898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1246765-1C3E-82C1-CE8A-D72F85C0F8E2}"/>
                </a:ext>
              </a:extLst>
            </p:cNvPr>
            <p:cNvSpPr txBox="1"/>
            <p:nvPr/>
          </p:nvSpPr>
          <p:spPr>
            <a:xfrm>
              <a:off x="5262872" y="4669734"/>
              <a:ext cx="110481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Eosinophils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A18E02A7-237E-9F75-791B-D2D90F191D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15278" y="4316974"/>
              <a:ext cx="1" cy="32228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EEB35596-2A63-84E6-7825-6A985F21BC82}"/>
              </a:ext>
            </a:extLst>
          </p:cNvPr>
          <p:cNvSpPr txBox="1"/>
          <p:nvPr/>
        </p:nvSpPr>
        <p:spPr>
          <a:xfrm>
            <a:off x="1219155" y="1295616"/>
            <a:ext cx="9753691" cy="533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Levels of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TSLP, TSLP receptor and IL-33 receptor mRNA expression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D37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nasal polyp tissue and nasal epithelial cells were associated with: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012DF9-1D7D-4D70-148F-6AAE2C1FC416}"/>
              </a:ext>
            </a:extLst>
          </p:cNvPr>
          <p:cNvSpPr/>
          <p:nvPr/>
        </p:nvSpPr>
        <p:spPr>
          <a:xfrm rot="5400000">
            <a:off x="8578024" y="4005499"/>
            <a:ext cx="685865" cy="23141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108000" rIns="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rgbClr val="12839E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 patients with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pathology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‡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C8F1852-4D47-11C7-5126-C2D5E1CD76A1}"/>
              </a:ext>
            </a:extLst>
          </p:cNvPr>
          <p:cNvSpPr/>
          <p:nvPr/>
        </p:nvSpPr>
        <p:spPr>
          <a:xfrm>
            <a:off x="1983419" y="4314018"/>
            <a:ext cx="2575249" cy="559837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C63AC58-0732-BE64-5E4D-DC9F91ACC4F8}"/>
              </a:ext>
            </a:extLst>
          </p:cNvPr>
          <p:cNvGrpSpPr/>
          <p:nvPr/>
        </p:nvGrpSpPr>
        <p:grpSpPr>
          <a:xfrm>
            <a:off x="2078876" y="4369808"/>
            <a:ext cx="2410163" cy="436084"/>
            <a:chOff x="6145907" y="4228074"/>
            <a:chExt cx="2410163" cy="436084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C9BC311-0499-8243-1FEA-E56FEBD69FD5}"/>
                </a:ext>
              </a:extLst>
            </p:cNvPr>
            <p:cNvSpPr txBox="1"/>
            <p:nvPr/>
          </p:nvSpPr>
          <p:spPr>
            <a:xfrm>
              <a:off x="6145907" y="4298314"/>
              <a:ext cx="24101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Disease severity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C15AF28-6C44-F036-2D8C-2B37A29681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62318" y="4228074"/>
              <a:ext cx="0" cy="43608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D1FF3BB-506E-0B41-470C-9CA1978F0863}"/>
              </a:ext>
            </a:extLst>
          </p:cNvPr>
          <p:cNvSpPr/>
          <p:nvPr/>
        </p:nvSpPr>
        <p:spPr>
          <a:xfrm>
            <a:off x="6866591" y="4251455"/>
            <a:ext cx="4108730" cy="559837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A5B9E97-792B-3917-2D9A-9A133A7E7620}"/>
              </a:ext>
            </a:extLst>
          </p:cNvPr>
          <p:cNvGrpSpPr/>
          <p:nvPr/>
        </p:nvGrpSpPr>
        <p:grpSpPr>
          <a:xfrm>
            <a:off x="6866590" y="4307245"/>
            <a:ext cx="4106240" cy="436084"/>
            <a:chOff x="5943150" y="4228074"/>
            <a:chExt cx="2450264" cy="436084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6C646D0-A5AE-7EFD-01C1-6A17E11E9429}"/>
                </a:ext>
              </a:extLst>
            </p:cNvPr>
            <p:cNvSpPr txBox="1"/>
            <p:nvPr/>
          </p:nvSpPr>
          <p:spPr>
            <a:xfrm>
              <a:off x="5943150" y="4298314"/>
              <a:ext cx="245026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Inflammation in local tissue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B0E8A5D5-6D82-4F5B-70A6-ED7E2BCDFB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1578" y="4228074"/>
              <a:ext cx="0" cy="43608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0095FBB9-416F-E04B-6135-3A8AAD9DB05E}"/>
              </a:ext>
            </a:extLst>
          </p:cNvPr>
          <p:cNvSpPr/>
          <p:nvPr/>
        </p:nvSpPr>
        <p:spPr>
          <a:xfrm>
            <a:off x="2642131" y="2169879"/>
            <a:ext cx="1257825" cy="12578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E818451-7346-E9ED-FBBB-347C33950DB8}"/>
              </a:ext>
            </a:extLst>
          </p:cNvPr>
          <p:cNvGrpSpPr/>
          <p:nvPr/>
        </p:nvGrpSpPr>
        <p:grpSpPr>
          <a:xfrm>
            <a:off x="2912256" y="2453267"/>
            <a:ext cx="717591" cy="650999"/>
            <a:chOff x="2290181" y="2455240"/>
            <a:chExt cx="955110" cy="866481"/>
          </a:xfrm>
          <a:solidFill>
            <a:schemeClr val="accent2"/>
          </a:solidFill>
        </p:grpSpPr>
        <p:sp>
          <p:nvSpPr>
            <p:cNvPr id="86" name="Freeform 322">
              <a:extLst>
                <a:ext uri="{FF2B5EF4-FFF2-40B4-BE49-F238E27FC236}">
                  <a16:creationId xmlns:a16="http://schemas.microsoft.com/office/drawing/2014/main" id="{5F428274-218B-0AFD-A496-EA82095FADD8}"/>
                </a:ext>
              </a:extLst>
            </p:cNvPr>
            <p:cNvSpPr>
              <a:spLocks noEditPoints="1"/>
            </p:cNvSpPr>
            <p:nvPr/>
          </p:nvSpPr>
          <p:spPr bwMode="auto">
            <a:xfrm rot="2056627">
              <a:off x="2902732" y="2455240"/>
              <a:ext cx="198393" cy="315820"/>
            </a:xfrm>
            <a:custGeom>
              <a:avLst/>
              <a:gdLst>
                <a:gd name="T0" fmla="*/ 3 w 38"/>
                <a:gd name="T1" fmla="*/ 44 h 63"/>
                <a:gd name="T2" fmla="*/ 20 w 38"/>
                <a:gd name="T3" fmla="*/ 38 h 63"/>
                <a:gd name="T4" fmla="*/ 22 w 38"/>
                <a:gd name="T5" fmla="*/ 61 h 63"/>
                <a:gd name="T6" fmla="*/ 23 w 38"/>
                <a:gd name="T7" fmla="*/ 63 h 63"/>
                <a:gd name="T8" fmla="*/ 24 w 38"/>
                <a:gd name="T9" fmla="*/ 63 h 63"/>
                <a:gd name="T10" fmla="*/ 25 w 38"/>
                <a:gd name="T11" fmla="*/ 62 h 63"/>
                <a:gd name="T12" fmla="*/ 38 w 38"/>
                <a:gd name="T13" fmla="*/ 21 h 63"/>
                <a:gd name="T14" fmla="*/ 37 w 38"/>
                <a:gd name="T15" fmla="*/ 20 h 63"/>
                <a:gd name="T16" fmla="*/ 36 w 38"/>
                <a:gd name="T17" fmla="*/ 19 h 63"/>
                <a:gd name="T18" fmla="*/ 18 w 38"/>
                <a:gd name="T19" fmla="*/ 26 h 63"/>
                <a:gd name="T20" fmla="*/ 16 w 38"/>
                <a:gd name="T21" fmla="*/ 2 h 63"/>
                <a:gd name="T22" fmla="*/ 15 w 38"/>
                <a:gd name="T23" fmla="*/ 1 h 63"/>
                <a:gd name="T24" fmla="*/ 13 w 38"/>
                <a:gd name="T25" fmla="*/ 2 h 63"/>
                <a:gd name="T26" fmla="*/ 0 w 38"/>
                <a:gd name="T27" fmla="*/ 42 h 63"/>
                <a:gd name="T28" fmla="*/ 1 w 38"/>
                <a:gd name="T29" fmla="*/ 44 h 63"/>
                <a:gd name="T30" fmla="*/ 3 w 38"/>
                <a:gd name="T31" fmla="*/ 44 h 63"/>
                <a:gd name="T32" fmla="*/ 14 w 38"/>
                <a:gd name="T33" fmla="*/ 12 h 63"/>
                <a:gd name="T34" fmla="*/ 15 w 38"/>
                <a:gd name="T35" fmla="*/ 28 h 63"/>
                <a:gd name="T36" fmla="*/ 16 w 38"/>
                <a:gd name="T37" fmla="*/ 29 h 63"/>
                <a:gd name="T38" fmla="*/ 17 w 38"/>
                <a:gd name="T39" fmla="*/ 30 h 63"/>
                <a:gd name="T40" fmla="*/ 33 w 38"/>
                <a:gd name="T41" fmla="*/ 24 h 63"/>
                <a:gd name="T42" fmla="*/ 25 w 38"/>
                <a:gd name="T43" fmla="*/ 52 h 63"/>
                <a:gd name="T44" fmla="*/ 23 w 38"/>
                <a:gd name="T45" fmla="*/ 36 h 63"/>
                <a:gd name="T46" fmla="*/ 22 w 38"/>
                <a:gd name="T47" fmla="*/ 34 h 63"/>
                <a:gd name="T48" fmla="*/ 22 w 38"/>
                <a:gd name="T49" fmla="*/ 34 h 63"/>
                <a:gd name="T50" fmla="*/ 21 w 38"/>
                <a:gd name="T51" fmla="*/ 34 h 63"/>
                <a:gd name="T52" fmla="*/ 5 w 38"/>
                <a:gd name="T53" fmla="*/ 40 h 63"/>
                <a:gd name="T54" fmla="*/ 14 w 38"/>
                <a:gd name="T5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63">
                  <a:moveTo>
                    <a:pt x="3" y="44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" y="44"/>
                    <a:pt x="2" y="45"/>
                    <a:pt x="3" y="44"/>
                  </a:cubicBezTo>
                  <a:close/>
                  <a:moveTo>
                    <a:pt x="14" y="12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BD96B366-5DF1-ADD6-F949-1E99FE73F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12096" y="2611249"/>
              <a:ext cx="710472" cy="710472"/>
            </a:xfrm>
            <a:prstGeom prst="rect">
              <a:avLst/>
            </a:prstGeom>
          </p:spPr>
        </p:pic>
        <p:sp>
          <p:nvSpPr>
            <p:cNvPr id="88" name="Freeform 322">
              <a:extLst>
                <a:ext uri="{FF2B5EF4-FFF2-40B4-BE49-F238E27FC236}">
                  <a16:creationId xmlns:a16="http://schemas.microsoft.com/office/drawing/2014/main" id="{EF84DB6E-0911-FBB3-72CD-52BEBCCB993B}"/>
                </a:ext>
              </a:extLst>
            </p:cNvPr>
            <p:cNvSpPr>
              <a:spLocks noEditPoints="1"/>
            </p:cNvSpPr>
            <p:nvPr/>
          </p:nvSpPr>
          <p:spPr bwMode="auto">
            <a:xfrm rot="19543373" flipV="1">
              <a:off x="2433539" y="2455240"/>
              <a:ext cx="198393" cy="315820"/>
            </a:xfrm>
            <a:custGeom>
              <a:avLst/>
              <a:gdLst>
                <a:gd name="T0" fmla="*/ 3 w 38"/>
                <a:gd name="T1" fmla="*/ 44 h 63"/>
                <a:gd name="T2" fmla="*/ 20 w 38"/>
                <a:gd name="T3" fmla="*/ 38 h 63"/>
                <a:gd name="T4" fmla="*/ 22 w 38"/>
                <a:gd name="T5" fmla="*/ 61 h 63"/>
                <a:gd name="T6" fmla="*/ 23 w 38"/>
                <a:gd name="T7" fmla="*/ 63 h 63"/>
                <a:gd name="T8" fmla="*/ 24 w 38"/>
                <a:gd name="T9" fmla="*/ 63 h 63"/>
                <a:gd name="T10" fmla="*/ 25 w 38"/>
                <a:gd name="T11" fmla="*/ 62 h 63"/>
                <a:gd name="T12" fmla="*/ 38 w 38"/>
                <a:gd name="T13" fmla="*/ 21 h 63"/>
                <a:gd name="T14" fmla="*/ 37 w 38"/>
                <a:gd name="T15" fmla="*/ 20 h 63"/>
                <a:gd name="T16" fmla="*/ 36 w 38"/>
                <a:gd name="T17" fmla="*/ 19 h 63"/>
                <a:gd name="T18" fmla="*/ 18 w 38"/>
                <a:gd name="T19" fmla="*/ 26 h 63"/>
                <a:gd name="T20" fmla="*/ 16 w 38"/>
                <a:gd name="T21" fmla="*/ 2 h 63"/>
                <a:gd name="T22" fmla="*/ 15 w 38"/>
                <a:gd name="T23" fmla="*/ 1 h 63"/>
                <a:gd name="T24" fmla="*/ 13 w 38"/>
                <a:gd name="T25" fmla="*/ 2 h 63"/>
                <a:gd name="T26" fmla="*/ 0 w 38"/>
                <a:gd name="T27" fmla="*/ 42 h 63"/>
                <a:gd name="T28" fmla="*/ 1 w 38"/>
                <a:gd name="T29" fmla="*/ 44 h 63"/>
                <a:gd name="T30" fmla="*/ 3 w 38"/>
                <a:gd name="T31" fmla="*/ 44 h 63"/>
                <a:gd name="T32" fmla="*/ 14 w 38"/>
                <a:gd name="T33" fmla="*/ 12 h 63"/>
                <a:gd name="T34" fmla="*/ 15 w 38"/>
                <a:gd name="T35" fmla="*/ 28 h 63"/>
                <a:gd name="T36" fmla="*/ 16 w 38"/>
                <a:gd name="T37" fmla="*/ 29 h 63"/>
                <a:gd name="T38" fmla="*/ 17 w 38"/>
                <a:gd name="T39" fmla="*/ 30 h 63"/>
                <a:gd name="T40" fmla="*/ 33 w 38"/>
                <a:gd name="T41" fmla="*/ 24 h 63"/>
                <a:gd name="T42" fmla="*/ 25 w 38"/>
                <a:gd name="T43" fmla="*/ 52 h 63"/>
                <a:gd name="T44" fmla="*/ 23 w 38"/>
                <a:gd name="T45" fmla="*/ 36 h 63"/>
                <a:gd name="T46" fmla="*/ 22 w 38"/>
                <a:gd name="T47" fmla="*/ 34 h 63"/>
                <a:gd name="T48" fmla="*/ 22 w 38"/>
                <a:gd name="T49" fmla="*/ 34 h 63"/>
                <a:gd name="T50" fmla="*/ 21 w 38"/>
                <a:gd name="T51" fmla="*/ 34 h 63"/>
                <a:gd name="T52" fmla="*/ 5 w 38"/>
                <a:gd name="T53" fmla="*/ 40 h 63"/>
                <a:gd name="T54" fmla="*/ 14 w 38"/>
                <a:gd name="T5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63">
                  <a:moveTo>
                    <a:pt x="3" y="44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" y="44"/>
                    <a:pt x="2" y="45"/>
                    <a:pt x="3" y="44"/>
                  </a:cubicBezTo>
                  <a:close/>
                  <a:moveTo>
                    <a:pt x="14" y="12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Freeform 322">
              <a:extLst>
                <a:ext uri="{FF2B5EF4-FFF2-40B4-BE49-F238E27FC236}">
                  <a16:creationId xmlns:a16="http://schemas.microsoft.com/office/drawing/2014/main" id="{B0DB056D-D6B2-8989-C2DA-E0EFF70EC443}"/>
                </a:ext>
              </a:extLst>
            </p:cNvPr>
            <p:cNvSpPr>
              <a:spLocks noEditPoints="1"/>
            </p:cNvSpPr>
            <p:nvPr/>
          </p:nvSpPr>
          <p:spPr bwMode="auto">
            <a:xfrm rot="19543373" flipV="1">
              <a:off x="2290181" y="2808575"/>
              <a:ext cx="198393" cy="315820"/>
            </a:xfrm>
            <a:custGeom>
              <a:avLst/>
              <a:gdLst>
                <a:gd name="T0" fmla="*/ 3 w 38"/>
                <a:gd name="T1" fmla="*/ 44 h 63"/>
                <a:gd name="T2" fmla="*/ 20 w 38"/>
                <a:gd name="T3" fmla="*/ 38 h 63"/>
                <a:gd name="T4" fmla="*/ 22 w 38"/>
                <a:gd name="T5" fmla="*/ 61 h 63"/>
                <a:gd name="T6" fmla="*/ 23 w 38"/>
                <a:gd name="T7" fmla="*/ 63 h 63"/>
                <a:gd name="T8" fmla="*/ 24 w 38"/>
                <a:gd name="T9" fmla="*/ 63 h 63"/>
                <a:gd name="T10" fmla="*/ 25 w 38"/>
                <a:gd name="T11" fmla="*/ 62 h 63"/>
                <a:gd name="T12" fmla="*/ 38 w 38"/>
                <a:gd name="T13" fmla="*/ 21 h 63"/>
                <a:gd name="T14" fmla="*/ 37 w 38"/>
                <a:gd name="T15" fmla="*/ 20 h 63"/>
                <a:gd name="T16" fmla="*/ 36 w 38"/>
                <a:gd name="T17" fmla="*/ 19 h 63"/>
                <a:gd name="T18" fmla="*/ 18 w 38"/>
                <a:gd name="T19" fmla="*/ 26 h 63"/>
                <a:gd name="T20" fmla="*/ 16 w 38"/>
                <a:gd name="T21" fmla="*/ 2 h 63"/>
                <a:gd name="T22" fmla="*/ 15 w 38"/>
                <a:gd name="T23" fmla="*/ 1 h 63"/>
                <a:gd name="T24" fmla="*/ 13 w 38"/>
                <a:gd name="T25" fmla="*/ 2 h 63"/>
                <a:gd name="T26" fmla="*/ 0 w 38"/>
                <a:gd name="T27" fmla="*/ 42 h 63"/>
                <a:gd name="T28" fmla="*/ 1 w 38"/>
                <a:gd name="T29" fmla="*/ 44 h 63"/>
                <a:gd name="T30" fmla="*/ 3 w 38"/>
                <a:gd name="T31" fmla="*/ 44 h 63"/>
                <a:gd name="T32" fmla="*/ 14 w 38"/>
                <a:gd name="T33" fmla="*/ 12 h 63"/>
                <a:gd name="T34" fmla="*/ 15 w 38"/>
                <a:gd name="T35" fmla="*/ 28 h 63"/>
                <a:gd name="T36" fmla="*/ 16 w 38"/>
                <a:gd name="T37" fmla="*/ 29 h 63"/>
                <a:gd name="T38" fmla="*/ 17 w 38"/>
                <a:gd name="T39" fmla="*/ 30 h 63"/>
                <a:gd name="T40" fmla="*/ 33 w 38"/>
                <a:gd name="T41" fmla="*/ 24 h 63"/>
                <a:gd name="T42" fmla="*/ 25 w 38"/>
                <a:gd name="T43" fmla="*/ 52 h 63"/>
                <a:gd name="T44" fmla="*/ 23 w 38"/>
                <a:gd name="T45" fmla="*/ 36 h 63"/>
                <a:gd name="T46" fmla="*/ 22 w 38"/>
                <a:gd name="T47" fmla="*/ 34 h 63"/>
                <a:gd name="T48" fmla="*/ 22 w 38"/>
                <a:gd name="T49" fmla="*/ 34 h 63"/>
                <a:gd name="T50" fmla="*/ 21 w 38"/>
                <a:gd name="T51" fmla="*/ 34 h 63"/>
                <a:gd name="T52" fmla="*/ 5 w 38"/>
                <a:gd name="T53" fmla="*/ 40 h 63"/>
                <a:gd name="T54" fmla="*/ 14 w 38"/>
                <a:gd name="T5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63">
                  <a:moveTo>
                    <a:pt x="3" y="44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" y="44"/>
                    <a:pt x="2" y="45"/>
                    <a:pt x="3" y="44"/>
                  </a:cubicBezTo>
                  <a:close/>
                  <a:moveTo>
                    <a:pt x="14" y="12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322">
              <a:extLst>
                <a:ext uri="{FF2B5EF4-FFF2-40B4-BE49-F238E27FC236}">
                  <a16:creationId xmlns:a16="http://schemas.microsoft.com/office/drawing/2014/main" id="{5E0FC076-877D-5CC0-CC1D-8D7E7E1089BD}"/>
                </a:ext>
              </a:extLst>
            </p:cNvPr>
            <p:cNvSpPr>
              <a:spLocks noEditPoints="1"/>
            </p:cNvSpPr>
            <p:nvPr/>
          </p:nvSpPr>
          <p:spPr bwMode="auto">
            <a:xfrm rot="2056627">
              <a:off x="3046898" y="2808575"/>
              <a:ext cx="198393" cy="315820"/>
            </a:xfrm>
            <a:custGeom>
              <a:avLst/>
              <a:gdLst>
                <a:gd name="T0" fmla="*/ 3 w 38"/>
                <a:gd name="T1" fmla="*/ 44 h 63"/>
                <a:gd name="T2" fmla="*/ 20 w 38"/>
                <a:gd name="T3" fmla="*/ 38 h 63"/>
                <a:gd name="T4" fmla="*/ 22 w 38"/>
                <a:gd name="T5" fmla="*/ 61 h 63"/>
                <a:gd name="T6" fmla="*/ 23 w 38"/>
                <a:gd name="T7" fmla="*/ 63 h 63"/>
                <a:gd name="T8" fmla="*/ 24 w 38"/>
                <a:gd name="T9" fmla="*/ 63 h 63"/>
                <a:gd name="T10" fmla="*/ 25 w 38"/>
                <a:gd name="T11" fmla="*/ 62 h 63"/>
                <a:gd name="T12" fmla="*/ 38 w 38"/>
                <a:gd name="T13" fmla="*/ 21 h 63"/>
                <a:gd name="T14" fmla="*/ 37 w 38"/>
                <a:gd name="T15" fmla="*/ 20 h 63"/>
                <a:gd name="T16" fmla="*/ 36 w 38"/>
                <a:gd name="T17" fmla="*/ 19 h 63"/>
                <a:gd name="T18" fmla="*/ 18 w 38"/>
                <a:gd name="T19" fmla="*/ 26 h 63"/>
                <a:gd name="T20" fmla="*/ 16 w 38"/>
                <a:gd name="T21" fmla="*/ 2 h 63"/>
                <a:gd name="T22" fmla="*/ 15 w 38"/>
                <a:gd name="T23" fmla="*/ 1 h 63"/>
                <a:gd name="T24" fmla="*/ 13 w 38"/>
                <a:gd name="T25" fmla="*/ 2 h 63"/>
                <a:gd name="T26" fmla="*/ 0 w 38"/>
                <a:gd name="T27" fmla="*/ 42 h 63"/>
                <a:gd name="T28" fmla="*/ 1 w 38"/>
                <a:gd name="T29" fmla="*/ 44 h 63"/>
                <a:gd name="T30" fmla="*/ 3 w 38"/>
                <a:gd name="T31" fmla="*/ 44 h 63"/>
                <a:gd name="T32" fmla="*/ 14 w 38"/>
                <a:gd name="T33" fmla="*/ 12 h 63"/>
                <a:gd name="T34" fmla="*/ 15 w 38"/>
                <a:gd name="T35" fmla="*/ 28 h 63"/>
                <a:gd name="T36" fmla="*/ 16 w 38"/>
                <a:gd name="T37" fmla="*/ 29 h 63"/>
                <a:gd name="T38" fmla="*/ 17 w 38"/>
                <a:gd name="T39" fmla="*/ 30 h 63"/>
                <a:gd name="T40" fmla="*/ 33 w 38"/>
                <a:gd name="T41" fmla="*/ 24 h 63"/>
                <a:gd name="T42" fmla="*/ 25 w 38"/>
                <a:gd name="T43" fmla="*/ 52 h 63"/>
                <a:gd name="T44" fmla="*/ 23 w 38"/>
                <a:gd name="T45" fmla="*/ 36 h 63"/>
                <a:gd name="T46" fmla="*/ 22 w 38"/>
                <a:gd name="T47" fmla="*/ 34 h 63"/>
                <a:gd name="T48" fmla="*/ 22 w 38"/>
                <a:gd name="T49" fmla="*/ 34 h 63"/>
                <a:gd name="T50" fmla="*/ 21 w 38"/>
                <a:gd name="T51" fmla="*/ 34 h 63"/>
                <a:gd name="T52" fmla="*/ 5 w 38"/>
                <a:gd name="T53" fmla="*/ 40 h 63"/>
                <a:gd name="T54" fmla="*/ 14 w 38"/>
                <a:gd name="T55" fmla="*/ 1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" h="63">
                  <a:moveTo>
                    <a:pt x="3" y="44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2"/>
                    <a:pt x="23" y="63"/>
                    <a:pt x="23" y="63"/>
                  </a:cubicBezTo>
                  <a:cubicBezTo>
                    <a:pt x="24" y="63"/>
                    <a:pt x="24" y="63"/>
                    <a:pt x="24" y="63"/>
                  </a:cubicBezTo>
                  <a:cubicBezTo>
                    <a:pt x="24" y="63"/>
                    <a:pt x="25" y="62"/>
                    <a:pt x="25" y="6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0"/>
                    <a:pt x="37" y="20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0"/>
                    <a:pt x="13" y="1"/>
                    <a:pt x="13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4"/>
                    <a:pt x="1" y="44"/>
                  </a:cubicBezTo>
                  <a:cubicBezTo>
                    <a:pt x="1" y="44"/>
                    <a:pt x="2" y="45"/>
                    <a:pt x="3" y="44"/>
                  </a:cubicBezTo>
                  <a:close/>
                  <a:moveTo>
                    <a:pt x="14" y="12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6" y="29"/>
                  </a:cubicBezTo>
                  <a:cubicBezTo>
                    <a:pt x="16" y="30"/>
                    <a:pt x="17" y="30"/>
                    <a:pt x="17" y="30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5" y="40"/>
                    <a:pt x="5" y="40"/>
                    <a:pt x="5" y="40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BA3D1E1C-487F-AE8C-9B86-B990EC4E6934}"/>
              </a:ext>
            </a:extLst>
          </p:cNvPr>
          <p:cNvSpPr/>
          <p:nvPr/>
        </p:nvSpPr>
        <p:spPr>
          <a:xfrm>
            <a:off x="8292044" y="2169880"/>
            <a:ext cx="1257825" cy="12578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:a16="http://schemas.microsoft.com/office/drawing/2014/main" id="{7B6D3992-9EF4-D33F-E251-BF12D66B5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8543375" y="2421212"/>
            <a:ext cx="755163" cy="7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2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34FA-921B-3BBF-A942-072DB82BD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E9B21-9AD3-644A-4BD2-D0201F0C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GB"/>
              <a:t>TSLP may drive corticosteroid resistance in patients </a:t>
            </a:r>
            <a:br>
              <a:rPr lang="en-GB"/>
            </a:br>
            <a:r>
              <a:rPr lang="en-GB"/>
              <a:t>with AR and nasal polyps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BDEEB-8F37-2D94-F6FC-29C6C1CB0B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/>
              <a:t>AR, allergic rhinitis; GR, glucocorticoid receptor; mRNA, messenger RNA; NEC, nasal epithelial cell; NP, nasal polyps; RQ, relative quantification; TSLP, thymic stromal lymphopoietin</a:t>
            </a:r>
          </a:p>
          <a:p>
            <a:r>
              <a:rPr lang="en-GB" sz="900"/>
              <a:t>Xue J-M, et al. Int J Biol Sci 2021;17:2089–2098</a:t>
            </a:r>
          </a:p>
        </p:txBody>
      </p:sp>
      <p:sp>
        <p:nvSpPr>
          <p:cNvPr id="106" name="Rectangle 105">
            <a:hlinkClick r:id="" action="ppaction://noaction"/>
            <a:extLst>
              <a:ext uri="{FF2B5EF4-FFF2-40B4-BE49-F238E27FC236}">
                <a16:creationId xmlns:a16="http://schemas.microsoft.com/office/drawing/2014/main" id="{2421BECF-C1ED-E226-98DC-60BC8453C8F3}"/>
              </a:ext>
            </a:extLst>
          </p:cNvPr>
          <p:cNvSpPr/>
          <p:nvPr/>
        </p:nvSpPr>
        <p:spPr>
          <a:xfrm>
            <a:off x="11088603" y="507703"/>
            <a:ext cx="641599" cy="441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C70F77-F004-6673-F29F-415530F28D54}"/>
              </a:ext>
            </a:extLst>
          </p:cNvPr>
          <p:cNvSpPr/>
          <p:nvPr/>
        </p:nvSpPr>
        <p:spPr>
          <a:xfrm>
            <a:off x="4906682" y="2000138"/>
            <a:ext cx="807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0.75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A8BB2-D1C8-79C1-0DCE-6ED4E3B98BC6}"/>
              </a:ext>
            </a:extLst>
          </p:cNvPr>
          <p:cNvSpPr txBox="1"/>
          <p:nvPr/>
        </p:nvSpPr>
        <p:spPr>
          <a:xfrm>
            <a:off x="4725130" y="1942143"/>
            <a:ext cx="6020880" cy="409179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Correlation TSLP and GRβ expression in eosinophils or neutrophils </a:t>
            </a: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nasal mucosa</a:t>
            </a:r>
            <a:endParaRPr kumimoji="0" lang="en-GB" sz="1600" b="1" i="0" u="none" strike="noStrike" kern="1200" cap="none" spc="0" normalizeH="0" baseline="3000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2EE3F-54B2-F087-5ED0-2A04D413F06B}"/>
              </a:ext>
            </a:extLst>
          </p:cNvPr>
          <p:cNvGrpSpPr/>
          <p:nvPr/>
        </p:nvGrpSpPr>
        <p:grpSpPr>
          <a:xfrm>
            <a:off x="3821773" y="1429642"/>
            <a:ext cx="7820660" cy="4283347"/>
            <a:chOff x="3821773" y="1429642"/>
            <a:chExt cx="7820660" cy="4283347"/>
          </a:xfrm>
        </p:grpSpPr>
        <p:sp>
          <p:nvSpPr>
            <p:cNvPr id="12" name="Content Placeholder 7">
              <a:extLst>
                <a:ext uri="{FF2B5EF4-FFF2-40B4-BE49-F238E27FC236}">
                  <a16:creationId xmlns:a16="http://schemas.microsoft.com/office/drawing/2014/main" id="{F2066EE5-D6D0-C6F3-3041-062D57B94EEF}"/>
                </a:ext>
              </a:extLst>
            </p:cNvPr>
            <p:cNvSpPr txBox="1">
              <a:spLocks/>
            </p:cNvSpPr>
            <p:nvPr/>
          </p:nvSpPr>
          <p:spPr>
            <a:xfrm>
              <a:off x="3821773" y="1429642"/>
              <a:ext cx="7820660" cy="35454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Blip>
                  <a:blip r:embed="rId3"/>
                </a:buBlip>
                <a:defRPr lang="en-US" sz="2000" b="0" i="0" kern="1200" dirty="0" smtClean="0">
                  <a:solidFill>
                    <a:schemeClr val="tx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Roboto" panose="02000000000000000000" pitchFamily="2" charset="0"/>
                  <a:cs typeface="Calibri" panose="020F0502020204030204" pitchFamily="34" charset="0"/>
                </a:rPr>
                <a:t>Glucocorticoid receptor signalling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2B2C06-405B-3A65-1C09-ADEC4EA6D3D2}"/>
                </a:ext>
              </a:extLst>
            </p:cNvPr>
            <p:cNvSpPr/>
            <p:nvPr/>
          </p:nvSpPr>
          <p:spPr>
            <a:xfrm>
              <a:off x="3825240" y="1779164"/>
              <a:ext cx="7817193" cy="39338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7E0440B-20FA-1AAE-1E1B-92147CC70706}"/>
              </a:ext>
            </a:extLst>
          </p:cNvPr>
          <p:cNvSpPr/>
          <p:nvPr/>
        </p:nvSpPr>
        <p:spPr>
          <a:xfrm>
            <a:off x="8871015" y="2674262"/>
            <a:ext cx="2141656" cy="2141651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9C37D-4B11-FD65-01BE-0776F06629A1}"/>
              </a:ext>
            </a:extLst>
          </p:cNvPr>
          <p:cNvSpPr txBox="1"/>
          <p:nvPr/>
        </p:nvSpPr>
        <p:spPr>
          <a:xfrm>
            <a:off x="8452687" y="2536413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61A6B-834B-A553-98CE-00A04F417D7D}"/>
              </a:ext>
            </a:extLst>
          </p:cNvPr>
          <p:cNvSpPr txBox="1"/>
          <p:nvPr/>
        </p:nvSpPr>
        <p:spPr>
          <a:xfrm>
            <a:off x="8412480" y="4671214"/>
            <a:ext cx="45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71D9BB2-8872-FC7B-9031-C28972FBF6FF}"/>
              </a:ext>
            </a:extLst>
          </p:cNvPr>
          <p:cNvCxnSpPr/>
          <p:nvPr/>
        </p:nvCxnSpPr>
        <p:spPr>
          <a:xfrm>
            <a:off x="9939143" y="481694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C1D870-5C2C-25F2-1E61-C979E6EB7572}"/>
              </a:ext>
            </a:extLst>
          </p:cNvPr>
          <p:cNvCxnSpPr/>
          <p:nvPr/>
        </p:nvCxnSpPr>
        <p:spPr>
          <a:xfrm>
            <a:off x="9397303" y="481691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FC8662-FAFF-3F25-E33B-39BE4E9C9843}"/>
              </a:ext>
            </a:extLst>
          </p:cNvPr>
          <p:cNvCxnSpPr/>
          <p:nvPr/>
        </p:nvCxnSpPr>
        <p:spPr>
          <a:xfrm>
            <a:off x="11001503" y="4817088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C94D7D7-88CE-B76F-FC8F-E26531DBB792}"/>
              </a:ext>
            </a:extLst>
          </p:cNvPr>
          <p:cNvSpPr/>
          <p:nvPr/>
        </p:nvSpPr>
        <p:spPr>
          <a:xfrm>
            <a:off x="8939685" y="4671113"/>
            <a:ext cx="77596" cy="7818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413CBF-CD3E-40C6-EF55-FE27E94D3DD2}"/>
              </a:ext>
            </a:extLst>
          </p:cNvPr>
          <p:cNvCxnSpPr>
            <a:cxnSpLocks/>
          </p:cNvCxnSpPr>
          <p:nvPr/>
        </p:nvCxnSpPr>
        <p:spPr>
          <a:xfrm rot="5400000">
            <a:off x="8844477" y="4784234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724F000-2C7D-C5E6-25D8-B2F6E63F5F58}"/>
              </a:ext>
            </a:extLst>
          </p:cNvPr>
          <p:cNvCxnSpPr>
            <a:cxnSpLocks/>
          </p:cNvCxnSpPr>
          <p:nvPr/>
        </p:nvCxnSpPr>
        <p:spPr>
          <a:xfrm rot="5400000">
            <a:off x="8844477" y="264993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3EA2D44-CC26-BA17-473B-10A07E3F6DD3}"/>
              </a:ext>
            </a:extLst>
          </p:cNvPr>
          <p:cNvSpPr txBox="1"/>
          <p:nvPr/>
        </p:nvSpPr>
        <p:spPr>
          <a:xfrm>
            <a:off x="9265301" y="48771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348DE4-8FC1-3E67-EA27-503EB6DA3AE0}"/>
              </a:ext>
            </a:extLst>
          </p:cNvPr>
          <p:cNvSpPr txBox="1"/>
          <p:nvPr/>
        </p:nvSpPr>
        <p:spPr>
          <a:xfrm>
            <a:off x="10688727" y="4879448"/>
            <a:ext cx="629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78A8B9-B188-747C-CD77-08771C23DF7E}"/>
              </a:ext>
            </a:extLst>
          </p:cNvPr>
          <p:cNvSpPr txBox="1"/>
          <p:nvPr/>
        </p:nvSpPr>
        <p:spPr>
          <a:xfrm>
            <a:off x="8139217" y="2667240"/>
            <a:ext cx="369332" cy="2232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GRβ mRNA in neutrophils (RQ)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DFC219-9070-00F8-89C1-A0C5B1DFF5F5}"/>
              </a:ext>
            </a:extLst>
          </p:cNvPr>
          <p:cNvSpPr txBox="1"/>
          <p:nvPr/>
        </p:nvSpPr>
        <p:spPr>
          <a:xfrm>
            <a:off x="8456777" y="3081501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4.0</a:t>
            </a:r>
          </a:p>
        </p:txBody>
      </p: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CDB0F0D3-8EA9-1F65-A404-D00D23D96554}"/>
              </a:ext>
            </a:extLst>
          </p:cNvPr>
          <p:cNvCxnSpPr>
            <a:cxnSpLocks/>
          </p:cNvCxnSpPr>
          <p:nvPr/>
        </p:nvCxnSpPr>
        <p:spPr>
          <a:xfrm rot="5400000">
            <a:off x="8843230" y="3195018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EF84F81E-CF81-A18F-6434-E1A30F4F9573}"/>
              </a:ext>
            </a:extLst>
          </p:cNvPr>
          <p:cNvSpPr txBox="1"/>
          <p:nvPr/>
        </p:nvSpPr>
        <p:spPr>
          <a:xfrm>
            <a:off x="8458201" y="3616871"/>
            <a:ext cx="4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3.0</a:t>
            </a:r>
          </a:p>
        </p:txBody>
      </p: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3735C4C4-A492-277A-3CA6-35129D44B30A}"/>
              </a:ext>
            </a:extLst>
          </p:cNvPr>
          <p:cNvCxnSpPr>
            <a:cxnSpLocks/>
          </p:cNvCxnSpPr>
          <p:nvPr/>
        </p:nvCxnSpPr>
        <p:spPr>
          <a:xfrm rot="5400000">
            <a:off x="8843942" y="3731062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EEBA5855-3658-A1FC-36A5-B990004E4332}"/>
              </a:ext>
            </a:extLst>
          </p:cNvPr>
          <p:cNvSpPr txBox="1"/>
          <p:nvPr/>
        </p:nvSpPr>
        <p:spPr>
          <a:xfrm>
            <a:off x="8404861" y="4145596"/>
            <a:ext cx="46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2.0</a:t>
            </a:r>
          </a:p>
        </p:txBody>
      </p: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209E28BE-C75F-5761-78E4-F2B9C196FA7C}"/>
              </a:ext>
            </a:extLst>
          </p:cNvPr>
          <p:cNvCxnSpPr>
            <a:cxnSpLocks/>
          </p:cNvCxnSpPr>
          <p:nvPr/>
        </p:nvCxnSpPr>
        <p:spPr>
          <a:xfrm rot="5400000">
            <a:off x="8843627" y="4254622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04E1D03-347C-E33F-E5AC-D160BC7E5E60}"/>
              </a:ext>
            </a:extLst>
          </p:cNvPr>
          <p:cNvCxnSpPr>
            <a:cxnSpLocks/>
          </p:cNvCxnSpPr>
          <p:nvPr/>
        </p:nvCxnSpPr>
        <p:spPr>
          <a:xfrm flipV="1">
            <a:off x="8967698" y="3504735"/>
            <a:ext cx="1674313" cy="9394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>
            <a:extLst>
              <a:ext uri="{FF2B5EF4-FFF2-40B4-BE49-F238E27FC236}">
                <a16:creationId xmlns:a16="http://schemas.microsoft.com/office/drawing/2014/main" id="{D95993AB-7DAE-78F7-9FAB-E172F2B0B5EA}"/>
              </a:ext>
            </a:extLst>
          </p:cNvPr>
          <p:cNvSpPr txBox="1"/>
          <p:nvPr/>
        </p:nvSpPr>
        <p:spPr>
          <a:xfrm>
            <a:off x="8870165" y="5117199"/>
            <a:ext cx="2131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TSLP mRNA in NECs</a:t>
            </a:r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8A19C637-86A2-AF3B-9819-1525570CB3A4}"/>
              </a:ext>
            </a:extLst>
          </p:cNvPr>
          <p:cNvSpPr/>
          <p:nvPr/>
        </p:nvSpPr>
        <p:spPr>
          <a:xfrm>
            <a:off x="9471818" y="4628876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6E6595CE-E9E1-53B8-81E0-35B517668BCD}"/>
              </a:ext>
            </a:extLst>
          </p:cNvPr>
          <p:cNvSpPr/>
          <p:nvPr/>
        </p:nvSpPr>
        <p:spPr>
          <a:xfrm>
            <a:off x="9636063" y="4559153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4A86F847-127C-4B15-901D-141EB35F4B57}"/>
              </a:ext>
            </a:extLst>
          </p:cNvPr>
          <p:cNvSpPr/>
          <p:nvPr/>
        </p:nvSpPr>
        <p:spPr>
          <a:xfrm>
            <a:off x="9652704" y="4392995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830F11BD-455A-5EBE-7F79-3044BEA9DCB8}"/>
              </a:ext>
            </a:extLst>
          </p:cNvPr>
          <p:cNvSpPr/>
          <p:nvPr/>
        </p:nvSpPr>
        <p:spPr>
          <a:xfrm>
            <a:off x="9261376" y="4319383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Oval 243">
            <a:extLst>
              <a:ext uri="{FF2B5EF4-FFF2-40B4-BE49-F238E27FC236}">
                <a16:creationId xmlns:a16="http://schemas.microsoft.com/office/drawing/2014/main" id="{6A8F536A-A9D0-26B8-3B75-272B6AA55E62}"/>
              </a:ext>
            </a:extLst>
          </p:cNvPr>
          <p:cNvSpPr/>
          <p:nvPr/>
        </p:nvSpPr>
        <p:spPr>
          <a:xfrm>
            <a:off x="9549414" y="419653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4DBF343-DF57-8C89-2A19-22E398356346}"/>
              </a:ext>
            </a:extLst>
          </p:cNvPr>
          <p:cNvSpPr/>
          <p:nvPr/>
        </p:nvSpPr>
        <p:spPr>
          <a:xfrm>
            <a:off x="9304230" y="4008693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427EB01-2EE2-3196-0C61-20A8887AB625}"/>
              </a:ext>
            </a:extLst>
          </p:cNvPr>
          <p:cNvSpPr/>
          <p:nvPr/>
        </p:nvSpPr>
        <p:spPr>
          <a:xfrm>
            <a:off x="10179784" y="4140106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A3B16C5-833E-A60F-8276-11D372BF35C0}"/>
              </a:ext>
            </a:extLst>
          </p:cNvPr>
          <p:cNvSpPr/>
          <p:nvPr/>
        </p:nvSpPr>
        <p:spPr>
          <a:xfrm>
            <a:off x="9940892" y="398170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0FA46CA-0DA4-0685-F902-B60E845AA042}"/>
              </a:ext>
            </a:extLst>
          </p:cNvPr>
          <p:cNvSpPr/>
          <p:nvPr/>
        </p:nvSpPr>
        <p:spPr>
          <a:xfrm>
            <a:off x="9497020" y="3718075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2F686DA-C4FF-6AF0-349D-3D0A567458D2}"/>
              </a:ext>
            </a:extLst>
          </p:cNvPr>
          <p:cNvSpPr/>
          <p:nvPr/>
        </p:nvSpPr>
        <p:spPr>
          <a:xfrm>
            <a:off x="9426247" y="3552998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1316599-B426-15C1-8A04-4D588F9AADCC}"/>
              </a:ext>
            </a:extLst>
          </p:cNvPr>
          <p:cNvSpPr/>
          <p:nvPr/>
        </p:nvSpPr>
        <p:spPr>
          <a:xfrm>
            <a:off x="9675005" y="3717562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BD82C31-9004-2A7A-28CB-C694B9E7FC2C}"/>
              </a:ext>
            </a:extLst>
          </p:cNvPr>
          <p:cNvSpPr/>
          <p:nvPr/>
        </p:nvSpPr>
        <p:spPr>
          <a:xfrm>
            <a:off x="9696924" y="3509929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7FFAE5F-E0B2-2DBB-5931-5EB9D9B7EEF4}"/>
              </a:ext>
            </a:extLst>
          </p:cNvPr>
          <p:cNvSpPr/>
          <p:nvPr/>
        </p:nvSpPr>
        <p:spPr>
          <a:xfrm>
            <a:off x="9771655" y="332555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F9FDDF4-D46F-65C2-71E6-CC559615DCA8}"/>
              </a:ext>
            </a:extLst>
          </p:cNvPr>
          <p:cNvSpPr/>
          <p:nvPr/>
        </p:nvSpPr>
        <p:spPr>
          <a:xfrm>
            <a:off x="9808139" y="338485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483BE58-F72F-79CA-1531-292C8285AC54}"/>
              </a:ext>
            </a:extLst>
          </p:cNvPr>
          <p:cNvSpPr/>
          <p:nvPr/>
        </p:nvSpPr>
        <p:spPr>
          <a:xfrm>
            <a:off x="10112042" y="3798309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C451E4-4DFF-55D9-B49A-7D88EB82F9E0}"/>
              </a:ext>
            </a:extLst>
          </p:cNvPr>
          <p:cNvSpPr/>
          <p:nvPr/>
        </p:nvSpPr>
        <p:spPr>
          <a:xfrm>
            <a:off x="10565273" y="377892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A518AA5D-9D8B-B189-FA71-38521D92A7A9}"/>
              </a:ext>
            </a:extLst>
          </p:cNvPr>
          <p:cNvSpPr/>
          <p:nvPr/>
        </p:nvSpPr>
        <p:spPr>
          <a:xfrm>
            <a:off x="9052117" y="3942669"/>
            <a:ext cx="1550477" cy="831081"/>
          </a:xfrm>
          <a:custGeom>
            <a:avLst/>
            <a:gdLst>
              <a:gd name="connsiteX0" fmla="*/ 0 w 1798320"/>
              <a:gd name="connsiteY0" fmla="*/ 963930 h 963930"/>
              <a:gd name="connsiteX1" fmla="*/ 323850 w 1798320"/>
              <a:gd name="connsiteY1" fmla="*/ 655320 h 963930"/>
              <a:gd name="connsiteX2" fmla="*/ 575310 w 1798320"/>
              <a:gd name="connsiteY2" fmla="*/ 441960 h 963930"/>
              <a:gd name="connsiteX3" fmla="*/ 769620 w 1798320"/>
              <a:gd name="connsiteY3" fmla="*/ 316230 h 963930"/>
              <a:gd name="connsiteX4" fmla="*/ 941070 w 1798320"/>
              <a:gd name="connsiteY4" fmla="*/ 217170 h 963930"/>
              <a:gd name="connsiteX5" fmla="*/ 1162050 w 1798320"/>
              <a:gd name="connsiteY5" fmla="*/ 137160 h 963930"/>
              <a:gd name="connsiteX6" fmla="*/ 1375410 w 1798320"/>
              <a:gd name="connsiteY6" fmla="*/ 80010 h 963930"/>
              <a:gd name="connsiteX7" fmla="*/ 1596390 w 1798320"/>
              <a:gd name="connsiteY7" fmla="*/ 38100 h 963930"/>
              <a:gd name="connsiteX8" fmla="*/ 1798320 w 1798320"/>
              <a:gd name="connsiteY8" fmla="*/ 0 h 96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8320" h="963930">
                <a:moveTo>
                  <a:pt x="0" y="963930"/>
                </a:moveTo>
                <a:cubicBezTo>
                  <a:pt x="113982" y="853122"/>
                  <a:pt x="227965" y="742315"/>
                  <a:pt x="323850" y="655320"/>
                </a:cubicBezTo>
                <a:cubicBezTo>
                  <a:pt x="419735" y="568325"/>
                  <a:pt x="501015" y="498475"/>
                  <a:pt x="575310" y="441960"/>
                </a:cubicBezTo>
                <a:cubicBezTo>
                  <a:pt x="649605" y="385445"/>
                  <a:pt x="708660" y="353695"/>
                  <a:pt x="769620" y="316230"/>
                </a:cubicBezTo>
                <a:cubicBezTo>
                  <a:pt x="830580" y="278765"/>
                  <a:pt x="875665" y="247015"/>
                  <a:pt x="941070" y="217170"/>
                </a:cubicBezTo>
                <a:cubicBezTo>
                  <a:pt x="1006475" y="187325"/>
                  <a:pt x="1089660" y="160020"/>
                  <a:pt x="1162050" y="137160"/>
                </a:cubicBezTo>
                <a:cubicBezTo>
                  <a:pt x="1234440" y="114300"/>
                  <a:pt x="1303020" y="96520"/>
                  <a:pt x="1375410" y="80010"/>
                </a:cubicBezTo>
                <a:cubicBezTo>
                  <a:pt x="1447800" y="63500"/>
                  <a:pt x="1525905" y="51435"/>
                  <a:pt x="1596390" y="38100"/>
                </a:cubicBezTo>
                <a:lnTo>
                  <a:pt x="179832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B3078CB-EA15-E529-DA1B-18A3DDCC77A4}"/>
              </a:ext>
            </a:extLst>
          </p:cNvPr>
          <p:cNvSpPr/>
          <p:nvPr/>
        </p:nvSpPr>
        <p:spPr>
          <a:xfrm>
            <a:off x="8969994" y="3091879"/>
            <a:ext cx="1652308" cy="955908"/>
          </a:xfrm>
          <a:custGeom>
            <a:avLst/>
            <a:gdLst>
              <a:gd name="connsiteX0" fmla="*/ 0 w 1916430"/>
              <a:gd name="connsiteY0" fmla="*/ 1108710 h 1108710"/>
              <a:gd name="connsiteX1" fmla="*/ 361950 w 1916430"/>
              <a:gd name="connsiteY1" fmla="*/ 1036320 h 1108710"/>
              <a:gd name="connsiteX2" fmla="*/ 628650 w 1916430"/>
              <a:gd name="connsiteY2" fmla="*/ 963930 h 1108710"/>
              <a:gd name="connsiteX3" fmla="*/ 895350 w 1916430"/>
              <a:gd name="connsiteY3" fmla="*/ 853440 h 1108710"/>
              <a:gd name="connsiteX4" fmla="*/ 1131570 w 1916430"/>
              <a:gd name="connsiteY4" fmla="*/ 693420 h 1108710"/>
              <a:gd name="connsiteX5" fmla="*/ 1360170 w 1916430"/>
              <a:gd name="connsiteY5" fmla="*/ 518160 h 1108710"/>
              <a:gd name="connsiteX6" fmla="*/ 1619250 w 1916430"/>
              <a:gd name="connsiteY6" fmla="*/ 289560 h 1108710"/>
              <a:gd name="connsiteX7" fmla="*/ 1775460 w 1916430"/>
              <a:gd name="connsiteY7" fmla="*/ 129540 h 1108710"/>
              <a:gd name="connsiteX8" fmla="*/ 1916430 w 1916430"/>
              <a:gd name="connsiteY8" fmla="*/ 0 h 110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6430" h="1108710">
                <a:moveTo>
                  <a:pt x="0" y="1108710"/>
                </a:moveTo>
                <a:cubicBezTo>
                  <a:pt x="128587" y="1084580"/>
                  <a:pt x="257175" y="1060450"/>
                  <a:pt x="361950" y="1036320"/>
                </a:cubicBezTo>
                <a:cubicBezTo>
                  <a:pt x="466725" y="1012190"/>
                  <a:pt x="539750" y="994410"/>
                  <a:pt x="628650" y="963930"/>
                </a:cubicBezTo>
                <a:cubicBezTo>
                  <a:pt x="717550" y="933450"/>
                  <a:pt x="811530" y="898525"/>
                  <a:pt x="895350" y="853440"/>
                </a:cubicBezTo>
                <a:cubicBezTo>
                  <a:pt x="979170" y="808355"/>
                  <a:pt x="1054100" y="749300"/>
                  <a:pt x="1131570" y="693420"/>
                </a:cubicBezTo>
                <a:cubicBezTo>
                  <a:pt x="1209040" y="637540"/>
                  <a:pt x="1278890" y="585470"/>
                  <a:pt x="1360170" y="518160"/>
                </a:cubicBezTo>
                <a:cubicBezTo>
                  <a:pt x="1441450" y="450850"/>
                  <a:pt x="1550035" y="354330"/>
                  <a:pt x="1619250" y="289560"/>
                </a:cubicBezTo>
                <a:cubicBezTo>
                  <a:pt x="1688465" y="224790"/>
                  <a:pt x="1725930" y="177800"/>
                  <a:pt x="1775460" y="129540"/>
                </a:cubicBezTo>
                <a:cubicBezTo>
                  <a:pt x="1824990" y="81280"/>
                  <a:pt x="1870710" y="40640"/>
                  <a:pt x="1916430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5776EC0-78E8-19FC-6E29-E82E9885120E}"/>
              </a:ext>
            </a:extLst>
          </p:cNvPr>
          <p:cNvCxnSpPr/>
          <p:nvPr/>
        </p:nvCxnSpPr>
        <p:spPr>
          <a:xfrm>
            <a:off x="10473842" y="4816923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01F99902-428D-95F0-5871-265C856CCEAA}"/>
              </a:ext>
            </a:extLst>
          </p:cNvPr>
          <p:cNvSpPr txBox="1"/>
          <p:nvPr/>
        </p:nvSpPr>
        <p:spPr>
          <a:xfrm>
            <a:off x="8750347" y="4877505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2E1C34-57EC-CD29-11A1-1098780A151A}"/>
              </a:ext>
            </a:extLst>
          </p:cNvPr>
          <p:cNvSpPr txBox="1"/>
          <p:nvPr/>
        </p:nvSpPr>
        <p:spPr>
          <a:xfrm>
            <a:off x="9809939" y="4878178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BCC24D-4CFF-79CC-3234-35C2993D3CA8}"/>
              </a:ext>
            </a:extLst>
          </p:cNvPr>
          <p:cNvSpPr txBox="1"/>
          <p:nvPr/>
        </p:nvSpPr>
        <p:spPr>
          <a:xfrm>
            <a:off x="10342519" y="4876734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4C9D058-BD8D-5486-C541-4CD124729DF8}"/>
              </a:ext>
            </a:extLst>
          </p:cNvPr>
          <p:cNvCxnSpPr/>
          <p:nvPr/>
        </p:nvCxnSpPr>
        <p:spPr>
          <a:xfrm>
            <a:off x="8872515" y="4816581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>
            <a:extLst>
              <a:ext uri="{FF2B5EF4-FFF2-40B4-BE49-F238E27FC236}">
                <a16:creationId xmlns:a16="http://schemas.microsoft.com/office/drawing/2014/main" id="{005D01D5-CEB1-FC3A-6265-C4C5415ACAE3}"/>
              </a:ext>
            </a:extLst>
          </p:cNvPr>
          <p:cNvSpPr/>
          <p:nvPr/>
        </p:nvSpPr>
        <p:spPr>
          <a:xfrm>
            <a:off x="10221867" y="393201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4907DF5-5873-FD0E-A2CC-406AFE7AB9BF}"/>
              </a:ext>
            </a:extLst>
          </p:cNvPr>
          <p:cNvSpPr/>
          <p:nvPr/>
        </p:nvSpPr>
        <p:spPr>
          <a:xfrm>
            <a:off x="9348650" y="4418725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265A0EC-6DAA-CBFA-B701-3C3C42368EFA}"/>
              </a:ext>
            </a:extLst>
          </p:cNvPr>
          <p:cNvSpPr/>
          <p:nvPr/>
        </p:nvSpPr>
        <p:spPr>
          <a:xfrm>
            <a:off x="10615521" y="3073499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4C2513B-A37D-80FB-B309-251576776878}"/>
              </a:ext>
            </a:extLst>
          </p:cNvPr>
          <p:cNvSpPr txBox="1"/>
          <p:nvPr/>
        </p:nvSpPr>
        <p:spPr>
          <a:xfrm>
            <a:off x="10012873" y="4280909"/>
            <a:ext cx="110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r=0.5341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656665"/>
                </a:solidFill>
                <a:latin typeface="Calibri"/>
                <a:cs typeface="Calibri" panose="020F0502020204030204" pitchFamily="34" charset="0"/>
              </a:rPr>
              <a:t>P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=0.0153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1E326D-00FD-D09B-1D2A-1DA9D77BFCE9}"/>
              </a:ext>
            </a:extLst>
          </p:cNvPr>
          <p:cNvSpPr txBox="1"/>
          <p:nvPr/>
        </p:nvSpPr>
        <p:spPr>
          <a:xfrm>
            <a:off x="5856588" y="2220849"/>
            <a:ext cx="123175" cy="276999"/>
          </a:xfrm>
          <a:prstGeom prst="rect">
            <a:avLst/>
          </a:prstGeom>
          <a:noFill/>
        </p:spPr>
        <p:txBody>
          <a:bodyPr wrap="none" lIns="60960" rIns="609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9E1E7C6-6694-E176-BDDF-B12B205D3435}"/>
              </a:ext>
            </a:extLst>
          </p:cNvPr>
          <p:cNvSpPr/>
          <p:nvPr/>
        </p:nvSpPr>
        <p:spPr>
          <a:xfrm>
            <a:off x="4227259" y="4764556"/>
            <a:ext cx="833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n=51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3E0F7D3-C40C-4443-2361-396EE4FB372E}"/>
              </a:ext>
            </a:extLst>
          </p:cNvPr>
          <p:cNvSpPr/>
          <p:nvPr/>
        </p:nvSpPr>
        <p:spPr>
          <a:xfrm>
            <a:off x="4884926" y="2674262"/>
            <a:ext cx="2141656" cy="2141651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C09C51-3820-676C-BB67-2840CBD44ABF}"/>
              </a:ext>
            </a:extLst>
          </p:cNvPr>
          <p:cNvSpPr txBox="1"/>
          <p:nvPr/>
        </p:nvSpPr>
        <p:spPr>
          <a:xfrm>
            <a:off x="4331381" y="2536413"/>
            <a:ext cx="55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5775934-4268-481D-92D7-C922C1B92367}"/>
              </a:ext>
            </a:extLst>
          </p:cNvPr>
          <p:cNvSpPr txBox="1"/>
          <p:nvPr/>
        </p:nvSpPr>
        <p:spPr>
          <a:xfrm>
            <a:off x="4406425" y="4671218"/>
            <a:ext cx="478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E80E22B-CEB2-2AF9-C4A3-62ADA7A65D4B}"/>
              </a:ext>
            </a:extLst>
          </p:cNvPr>
          <p:cNvCxnSpPr/>
          <p:nvPr/>
        </p:nvCxnSpPr>
        <p:spPr>
          <a:xfrm>
            <a:off x="5953054" y="481694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65AE40A-EB27-52AB-462D-ABA42EC17945}"/>
              </a:ext>
            </a:extLst>
          </p:cNvPr>
          <p:cNvCxnSpPr/>
          <p:nvPr/>
        </p:nvCxnSpPr>
        <p:spPr>
          <a:xfrm>
            <a:off x="5411214" y="481691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4A42438B-7D22-85C1-D4A0-28B5E85857AE}"/>
              </a:ext>
            </a:extLst>
          </p:cNvPr>
          <p:cNvCxnSpPr/>
          <p:nvPr/>
        </p:nvCxnSpPr>
        <p:spPr>
          <a:xfrm>
            <a:off x="7015415" y="4817088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3F9B6B7A-57A5-42A5-7754-727A528CC153}"/>
              </a:ext>
            </a:extLst>
          </p:cNvPr>
          <p:cNvSpPr/>
          <p:nvPr/>
        </p:nvSpPr>
        <p:spPr>
          <a:xfrm>
            <a:off x="4953596" y="4333996"/>
            <a:ext cx="77596" cy="7818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CBC0AB-C37B-D4D8-646F-4C0CE09CBBE3}"/>
              </a:ext>
            </a:extLst>
          </p:cNvPr>
          <p:cNvCxnSpPr>
            <a:cxnSpLocks/>
          </p:cNvCxnSpPr>
          <p:nvPr/>
        </p:nvCxnSpPr>
        <p:spPr>
          <a:xfrm rot="5400000">
            <a:off x="4858388" y="264993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DE51C815-300E-27E6-7B5C-7EE9856CCB29}"/>
              </a:ext>
            </a:extLst>
          </p:cNvPr>
          <p:cNvSpPr txBox="1"/>
          <p:nvPr/>
        </p:nvSpPr>
        <p:spPr>
          <a:xfrm>
            <a:off x="5284566" y="487718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CF0072B-E42E-C2BD-4A12-6E54387C81F7}"/>
              </a:ext>
            </a:extLst>
          </p:cNvPr>
          <p:cNvSpPr txBox="1"/>
          <p:nvPr/>
        </p:nvSpPr>
        <p:spPr>
          <a:xfrm>
            <a:off x="6701295" y="4879448"/>
            <a:ext cx="62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8411EE29-20C5-AE77-DAA2-5A52713F50B7}"/>
              </a:ext>
            </a:extLst>
          </p:cNvPr>
          <p:cNvSpPr txBox="1"/>
          <p:nvPr/>
        </p:nvSpPr>
        <p:spPr>
          <a:xfrm>
            <a:off x="4153127" y="2667240"/>
            <a:ext cx="369332" cy="22323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GRβ mRNA in eosinophils (RQ)</a:t>
            </a: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994E3202-A4B7-E7C3-FCE6-EE9159C226F5}"/>
              </a:ext>
            </a:extLst>
          </p:cNvPr>
          <p:cNvSpPr txBox="1"/>
          <p:nvPr/>
        </p:nvSpPr>
        <p:spPr>
          <a:xfrm>
            <a:off x="4335470" y="3081504"/>
            <a:ext cx="55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</a:t>
            </a:r>
          </a:p>
        </p:txBody>
      </p: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F48DCFA1-994B-7354-2742-D89EE5AC611A}"/>
              </a:ext>
            </a:extLst>
          </p:cNvPr>
          <p:cNvCxnSpPr>
            <a:cxnSpLocks/>
          </p:cNvCxnSpPr>
          <p:nvPr/>
        </p:nvCxnSpPr>
        <p:spPr>
          <a:xfrm rot="5400000">
            <a:off x="4857141" y="3195018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6571BD2E-7836-20AD-13AE-82BFFDF8B1E3}"/>
              </a:ext>
            </a:extLst>
          </p:cNvPr>
          <p:cNvSpPr txBox="1"/>
          <p:nvPr/>
        </p:nvSpPr>
        <p:spPr>
          <a:xfrm>
            <a:off x="4405890" y="3616874"/>
            <a:ext cx="478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3.0</a:t>
            </a:r>
          </a:p>
        </p:txBody>
      </p: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C33878F3-1A12-4125-50EF-77635506E8B2}"/>
              </a:ext>
            </a:extLst>
          </p:cNvPr>
          <p:cNvCxnSpPr>
            <a:cxnSpLocks/>
          </p:cNvCxnSpPr>
          <p:nvPr/>
        </p:nvCxnSpPr>
        <p:spPr>
          <a:xfrm rot="5400000">
            <a:off x="4857853" y="3731062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3FF5F25E-457A-FD1E-2E53-64658DAF0B1E}"/>
              </a:ext>
            </a:extLst>
          </p:cNvPr>
          <p:cNvSpPr txBox="1"/>
          <p:nvPr/>
        </p:nvSpPr>
        <p:spPr>
          <a:xfrm>
            <a:off x="4405574" y="4145598"/>
            <a:ext cx="478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2.5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F1E181E6-BE11-2716-D18D-F54EB85B940C}"/>
              </a:ext>
            </a:extLst>
          </p:cNvPr>
          <p:cNvCxnSpPr>
            <a:cxnSpLocks/>
          </p:cNvCxnSpPr>
          <p:nvPr/>
        </p:nvCxnSpPr>
        <p:spPr>
          <a:xfrm rot="5400000">
            <a:off x="4857538" y="4254622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297EE59E-B42E-A74A-4EB5-1E23A5D98CEA}"/>
              </a:ext>
            </a:extLst>
          </p:cNvPr>
          <p:cNvCxnSpPr>
            <a:cxnSpLocks/>
          </p:cNvCxnSpPr>
          <p:nvPr/>
        </p:nvCxnSpPr>
        <p:spPr>
          <a:xfrm flipV="1">
            <a:off x="4992394" y="3127370"/>
            <a:ext cx="1659640" cy="8657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TextBox 299">
            <a:extLst>
              <a:ext uri="{FF2B5EF4-FFF2-40B4-BE49-F238E27FC236}">
                <a16:creationId xmlns:a16="http://schemas.microsoft.com/office/drawing/2014/main" id="{DFE5CE3D-DF41-CA80-4CAC-F0450FAA073E}"/>
              </a:ext>
            </a:extLst>
          </p:cNvPr>
          <p:cNvSpPr txBox="1"/>
          <p:nvPr/>
        </p:nvSpPr>
        <p:spPr>
          <a:xfrm>
            <a:off x="4884076" y="5117199"/>
            <a:ext cx="21416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TSLP mRNA in NECs</a:t>
            </a:r>
          </a:p>
        </p:txBody>
      </p:sp>
      <p:sp>
        <p:nvSpPr>
          <p:cNvPr id="301" name="Oval 300">
            <a:extLst>
              <a:ext uri="{FF2B5EF4-FFF2-40B4-BE49-F238E27FC236}">
                <a16:creationId xmlns:a16="http://schemas.microsoft.com/office/drawing/2014/main" id="{1FC02C52-7970-C36F-0D2F-FCEBA835C48C}"/>
              </a:ext>
            </a:extLst>
          </p:cNvPr>
          <p:cNvSpPr/>
          <p:nvPr/>
        </p:nvSpPr>
        <p:spPr>
          <a:xfrm>
            <a:off x="5320211" y="393152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Oval 301">
            <a:extLst>
              <a:ext uri="{FF2B5EF4-FFF2-40B4-BE49-F238E27FC236}">
                <a16:creationId xmlns:a16="http://schemas.microsoft.com/office/drawing/2014/main" id="{EC2AF075-FA06-9FE4-5F0F-1EAE94419892}"/>
              </a:ext>
            </a:extLst>
          </p:cNvPr>
          <p:cNvSpPr/>
          <p:nvPr/>
        </p:nvSpPr>
        <p:spPr>
          <a:xfrm>
            <a:off x="5363356" y="4055349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1A0A1177-06DC-DA80-2038-B3651C55D876}"/>
              </a:ext>
            </a:extLst>
          </p:cNvPr>
          <p:cNvSpPr/>
          <p:nvPr/>
        </p:nvSpPr>
        <p:spPr>
          <a:xfrm>
            <a:off x="5279984" y="3768803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Oval 303">
            <a:extLst>
              <a:ext uri="{FF2B5EF4-FFF2-40B4-BE49-F238E27FC236}">
                <a16:creationId xmlns:a16="http://schemas.microsoft.com/office/drawing/2014/main" id="{806B2300-95B2-BD82-1986-001E9C88D34C}"/>
              </a:ext>
            </a:extLst>
          </p:cNvPr>
          <p:cNvSpPr/>
          <p:nvPr/>
        </p:nvSpPr>
        <p:spPr>
          <a:xfrm>
            <a:off x="5444378" y="373479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021D4B81-3C28-EA53-388A-5B1D37BC3FEA}"/>
              </a:ext>
            </a:extLst>
          </p:cNvPr>
          <p:cNvSpPr/>
          <p:nvPr/>
        </p:nvSpPr>
        <p:spPr>
          <a:xfrm>
            <a:off x="5517868" y="337336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ABD948D9-CF74-910B-D774-1857BA92EB91}"/>
              </a:ext>
            </a:extLst>
          </p:cNvPr>
          <p:cNvSpPr/>
          <p:nvPr/>
        </p:nvSpPr>
        <p:spPr>
          <a:xfrm>
            <a:off x="5702659" y="3933581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880BE3A9-2847-85F1-6EDF-7AB00487554E}"/>
              </a:ext>
            </a:extLst>
          </p:cNvPr>
          <p:cNvSpPr/>
          <p:nvPr/>
        </p:nvSpPr>
        <p:spPr>
          <a:xfrm>
            <a:off x="5813523" y="392384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459C0738-7EB8-BBD7-D04F-717F50E71E4F}"/>
              </a:ext>
            </a:extLst>
          </p:cNvPr>
          <p:cNvSpPr/>
          <p:nvPr/>
        </p:nvSpPr>
        <p:spPr>
          <a:xfrm>
            <a:off x="6120429" y="3853148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A9F3A1BD-C52B-63D9-0C03-8CD6118256D7}"/>
              </a:ext>
            </a:extLst>
          </p:cNvPr>
          <p:cNvSpPr/>
          <p:nvPr/>
        </p:nvSpPr>
        <p:spPr>
          <a:xfrm>
            <a:off x="6230718" y="3612088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82ACF718-83D5-22ED-55DD-E0EE392FE997}"/>
              </a:ext>
            </a:extLst>
          </p:cNvPr>
          <p:cNvSpPr/>
          <p:nvPr/>
        </p:nvSpPr>
        <p:spPr>
          <a:xfrm>
            <a:off x="6574438" y="3481465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DDB5D3D3-903E-01B7-DA53-C1906AD13F90}"/>
              </a:ext>
            </a:extLst>
          </p:cNvPr>
          <p:cNvSpPr/>
          <p:nvPr/>
        </p:nvSpPr>
        <p:spPr>
          <a:xfrm>
            <a:off x="6189644" y="319504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F065305B-7640-EB38-3BC4-B35AADD4EB1E}"/>
              </a:ext>
            </a:extLst>
          </p:cNvPr>
          <p:cNvSpPr/>
          <p:nvPr/>
        </p:nvSpPr>
        <p:spPr>
          <a:xfrm>
            <a:off x="6622374" y="287310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118B68C2-FDA4-A2B5-6714-1B65BA1581A8}"/>
              </a:ext>
            </a:extLst>
          </p:cNvPr>
          <p:cNvSpPr/>
          <p:nvPr/>
        </p:nvSpPr>
        <p:spPr>
          <a:xfrm>
            <a:off x="5569725" y="2980889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9F73D8F3-F0DB-346F-1202-CEEA31CF25EB}"/>
              </a:ext>
            </a:extLst>
          </p:cNvPr>
          <p:cNvSpPr/>
          <p:nvPr/>
        </p:nvSpPr>
        <p:spPr>
          <a:xfrm>
            <a:off x="5647322" y="3056793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0EC3883B-9586-4FA1-EFBB-4E11A6FD9541}"/>
              </a:ext>
            </a:extLst>
          </p:cNvPr>
          <p:cNvSpPr/>
          <p:nvPr/>
        </p:nvSpPr>
        <p:spPr>
          <a:xfrm>
            <a:off x="5774096" y="300330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A19CE04D-E9BF-4E2E-7362-435EAE54ED1E}"/>
              </a:ext>
            </a:extLst>
          </p:cNvPr>
          <p:cNvSpPr/>
          <p:nvPr/>
        </p:nvSpPr>
        <p:spPr>
          <a:xfrm>
            <a:off x="5948247" y="294169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Freeform: Shape 316">
            <a:extLst>
              <a:ext uri="{FF2B5EF4-FFF2-40B4-BE49-F238E27FC236}">
                <a16:creationId xmlns:a16="http://schemas.microsoft.com/office/drawing/2014/main" id="{F4000A14-8C11-CA7A-ACF9-80C225A6FF7E}"/>
              </a:ext>
            </a:extLst>
          </p:cNvPr>
          <p:cNvSpPr/>
          <p:nvPr/>
        </p:nvSpPr>
        <p:spPr>
          <a:xfrm>
            <a:off x="5025248" y="3549713"/>
            <a:ext cx="1519269" cy="792483"/>
          </a:xfrm>
          <a:custGeom>
            <a:avLst/>
            <a:gdLst>
              <a:gd name="connsiteX0" fmla="*/ 0 w 1762125"/>
              <a:gd name="connsiteY0" fmla="*/ 919162 h 919162"/>
              <a:gd name="connsiteX1" fmla="*/ 204787 w 1762125"/>
              <a:gd name="connsiteY1" fmla="*/ 752475 h 919162"/>
              <a:gd name="connsiteX2" fmla="*/ 509587 w 1762125"/>
              <a:gd name="connsiteY2" fmla="*/ 490537 h 919162"/>
              <a:gd name="connsiteX3" fmla="*/ 902494 w 1762125"/>
              <a:gd name="connsiteY3" fmla="*/ 228600 h 919162"/>
              <a:gd name="connsiteX4" fmla="*/ 1331119 w 1762125"/>
              <a:gd name="connsiteY4" fmla="*/ 83344 h 919162"/>
              <a:gd name="connsiteX5" fmla="*/ 1762125 w 1762125"/>
              <a:gd name="connsiteY5" fmla="*/ 0 h 91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125" h="919162">
                <a:moveTo>
                  <a:pt x="0" y="919162"/>
                </a:moveTo>
                <a:cubicBezTo>
                  <a:pt x="59928" y="871537"/>
                  <a:pt x="119856" y="823912"/>
                  <a:pt x="204787" y="752475"/>
                </a:cubicBezTo>
                <a:cubicBezTo>
                  <a:pt x="289718" y="681038"/>
                  <a:pt x="393303" y="577849"/>
                  <a:pt x="509587" y="490537"/>
                </a:cubicBezTo>
                <a:cubicBezTo>
                  <a:pt x="625871" y="403225"/>
                  <a:pt x="765572" y="296465"/>
                  <a:pt x="902494" y="228600"/>
                </a:cubicBezTo>
                <a:cubicBezTo>
                  <a:pt x="1039416" y="160735"/>
                  <a:pt x="1187847" y="121444"/>
                  <a:pt x="1331119" y="83344"/>
                </a:cubicBezTo>
                <a:cubicBezTo>
                  <a:pt x="1474391" y="45244"/>
                  <a:pt x="1618258" y="22622"/>
                  <a:pt x="1762125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Freeform: Shape 317">
            <a:extLst>
              <a:ext uri="{FF2B5EF4-FFF2-40B4-BE49-F238E27FC236}">
                <a16:creationId xmlns:a16="http://schemas.microsoft.com/office/drawing/2014/main" id="{A874532B-6607-F06F-499E-AE7E3919D128}"/>
              </a:ext>
            </a:extLst>
          </p:cNvPr>
          <p:cNvSpPr/>
          <p:nvPr/>
        </p:nvSpPr>
        <p:spPr>
          <a:xfrm>
            <a:off x="4992399" y="2734646"/>
            <a:ext cx="1652719" cy="882818"/>
          </a:xfrm>
          <a:custGeom>
            <a:avLst/>
            <a:gdLst>
              <a:gd name="connsiteX0" fmla="*/ 0 w 1916906"/>
              <a:gd name="connsiteY0" fmla="*/ 1023937 h 1023937"/>
              <a:gd name="connsiteX1" fmla="*/ 602456 w 1916906"/>
              <a:gd name="connsiteY1" fmla="*/ 904875 h 1023937"/>
              <a:gd name="connsiteX2" fmla="*/ 1014412 w 1916906"/>
              <a:gd name="connsiteY2" fmla="*/ 723900 h 1023937"/>
              <a:gd name="connsiteX3" fmla="*/ 1300162 w 1916906"/>
              <a:gd name="connsiteY3" fmla="*/ 519112 h 1023937"/>
              <a:gd name="connsiteX4" fmla="*/ 1685925 w 1916906"/>
              <a:gd name="connsiteY4" fmla="*/ 188118 h 1023937"/>
              <a:gd name="connsiteX5" fmla="*/ 1916906 w 1916906"/>
              <a:gd name="connsiteY5" fmla="*/ 0 h 102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906" h="1023937">
                <a:moveTo>
                  <a:pt x="0" y="1023937"/>
                </a:moveTo>
                <a:cubicBezTo>
                  <a:pt x="216693" y="989409"/>
                  <a:pt x="433387" y="954881"/>
                  <a:pt x="602456" y="904875"/>
                </a:cubicBezTo>
                <a:cubicBezTo>
                  <a:pt x="771525" y="854869"/>
                  <a:pt x="898128" y="788194"/>
                  <a:pt x="1014412" y="723900"/>
                </a:cubicBezTo>
                <a:cubicBezTo>
                  <a:pt x="1130696" y="659606"/>
                  <a:pt x="1188243" y="608409"/>
                  <a:pt x="1300162" y="519112"/>
                </a:cubicBezTo>
                <a:cubicBezTo>
                  <a:pt x="1412081" y="429815"/>
                  <a:pt x="1583134" y="274637"/>
                  <a:pt x="1685925" y="188118"/>
                </a:cubicBezTo>
                <a:cubicBezTo>
                  <a:pt x="1788716" y="101599"/>
                  <a:pt x="1852811" y="50799"/>
                  <a:pt x="1916906" y="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666F33A4-C55A-2E5E-31B2-C6FA4B3C9E4B}"/>
              </a:ext>
            </a:extLst>
          </p:cNvPr>
          <p:cNvCxnSpPr/>
          <p:nvPr/>
        </p:nvCxnSpPr>
        <p:spPr>
          <a:xfrm>
            <a:off x="4887101" y="4818628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FFC2841-D94C-36FD-75F0-6B96C82F16F0}"/>
              </a:ext>
            </a:extLst>
          </p:cNvPr>
          <p:cNvSpPr txBox="1"/>
          <p:nvPr/>
        </p:nvSpPr>
        <p:spPr>
          <a:xfrm>
            <a:off x="4754573" y="4878890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B61E097-2702-3EE9-7E48-DC6392B52EB5}"/>
              </a:ext>
            </a:extLst>
          </p:cNvPr>
          <p:cNvSpPr txBox="1"/>
          <p:nvPr/>
        </p:nvSpPr>
        <p:spPr>
          <a:xfrm>
            <a:off x="5819077" y="4877185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E86F82E-536B-4350-E4A7-A33157446F6A}"/>
              </a:ext>
            </a:extLst>
          </p:cNvPr>
          <p:cNvCxnSpPr/>
          <p:nvPr/>
        </p:nvCxnSpPr>
        <p:spPr>
          <a:xfrm>
            <a:off x="6483887" y="4818777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50755B31-9E66-2F66-ED48-DC280A379EEF}"/>
              </a:ext>
            </a:extLst>
          </p:cNvPr>
          <p:cNvSpPr txBox="1"/>
          <p:nvPr/>
        </p:nvSpPr>
        <p:spPr>
          <a:xfrm>
            <a:off x="6352861" y="4878207"/>
            <a:ext cx="263214" cy="277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552F672-3006-9CBE-3F2C-C10DBED55A7B}"/>
              </a:ext>
            </a:extLst>
          </p:cNvPr>
          <p:cNvSpPr/>
          <p:nvPr/>
        </p:nvSpPr>
        <p:spPr>
          <a:xfrm>
            <a:off x="5674444" y="3426554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67C3BDFD-7D1A-5FFC-BABC-58894B6E0724}"/>
              </a:ext>
            </a:extLst>
          </p:cNvPr>
          <p:cNvSpPr/>
          <p:nvPr/>
        </p:nvSpPr>
        <p:spPr>
          <a:xfrm>
            <a:off x="5487051" y="3931527"/>
            <a:ext cx="77597" cy="7818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4A17DDF-0F70-19A6-72C9-FD267325F664}"/>
              </a:ext>
            </a:extLst>
          </p:cNvPr>
          <p:cNvSpPr txBox="1"/>
          <p:nvPr/>
        </p:nvSpPr>
        <p:spPr>
          <a:xfrm>
            <a:off x="6211709" y="4275503"/>
            <a:ext cx="910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r=0.5195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lang="en-GB" sz="1000">
                <a:solidFill>
                  <a:srgbClr val="656665"/>
                </a:solidFill>
                <a:latin typeface="Calibri"/>
                <a:cs typeface="Calibri" panose="020F0502020204030204" pitchFamily="34" charset="0"/>
              </a:rPr>
              <a:t>P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=0.0189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9CA3739-D707-8482-CA4D-5BB0EDFF9BB8}"/>
              </a:ext>
            </a:extLst>
          </p:cNvPr>
          <p:cNvCxnSpPr>
            <a:cxnSpLocks/>
          </p:cNvCxnSpPr>
          <p:nvPr/>
        </p:nvCxnSpPr>
        <p:spPr>
          <a:xfrm rot="5400000">
            <a:off x="4858388" y="478661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17FDBA0-6B43-ADAA-3A6F-FE82C0079184}"/>
              </a:ext>
            </a:extLst>
          </p:cNvPr>
          <p:cNvSpPr/>
          <p:nvPr/>
        </p:nvSpPr>
        <p:spPr>
          <a:xfrm>
            <a:off x="547688" y="2083937"/>
            <a:ext cx="3276196" cy="2974756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90000" rIns="90000" bIns="9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2839E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 from nasal epithelial cells of patients with AR and NP who were corticosteroid resistant induced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GRβ expression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eosinophils and neutrophils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2839E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GRβ competitively interferes with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GRα-steroid binding; overexpression of GRβ is proposed as a potential mechanism underlying steroid resistance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12839E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Eosinophils and neutrophils derived from nasal tissue show elevated GRβ expression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corticosteroid-resistant AR with NP</a:t>
            </a:r>
            <a:endParaRPr kumimoji="0" lang="en-GB" sz="1400" b="1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AB9DAD-DA55-0460-C188-FA25E5F8B520}"/>
              </a:ext>
            </a:extLst>
          </p:cNvPr>
          <p:cNvCxnSpPr>
            <a:cxnSpLocks/>
          </p:cNvCxnSpPr>
          <p:nvPr/>
        </p:nvCxnSpPr>
        <p:spPr>
          <a:xfrm>
            <a:off x="659765" y="3147968"/>
            <a:ext cx="3124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2DEB20-37D7-678B-CED7-A25E8F2377A2}"/>
              </a:ext>
            </a:extLst>
          </p:cNvPr>
          <p:cNvCxnSpPr>
            <a:cxnSpLocks/>
          </p:cNvCxnSpPr>
          <p:nvPr/>
        </p:nvCxnSpPr>
        <p:spPr>
          <a:xfrm>
            <a:off x="659765" y="4204608"/>
            <a:ext cx="3124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66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8D74B-3553-ADB2-3178-BA6CF8CB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Epithelial cytokine expression is increased in allergic rhinitis (1/3)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2706D-5975-2C0D-9FCB-DB2AFA5814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900" dirty="0"/>
              <a:t>Figures adapted from Chang W, et al. Mol Med Rep 2022;26:347. Licenced under CC BY-NC-ND 4.0 from: https://creativecommons.org/licenses/by-nc-nd/4.0/ (Accessed February 2026) </a:t>
            </a:r>
            <a:br>
              <a:rPr lang="en-GB" sz="900" dirty="0"/>
            </a:br>
            <a:r>
              <a:rPr lang="en-GB" sz="900" dirty="0"/>
              <a:t>and Mou Z, et al. Acta </a:t>
            </a:r>
            <a:r>
              <a:rPr lang="en-GB" sz="900" dirty="0" err="1"/>
              <a:t>Otolaryngol</a:t>
            </a:r>
            <a:r>
              <a:rPr lang="en-GB" sz="900" dirty="0"/>
              <a:t> 2009;129:297–301</a:t>
            </a:r>
            <a:br>
              <a:rPr lang="en-GB" sz="900" dirty="0"/>
            </a:br>
            <a:r>
              <a:rPr lang="en-GB" sz="900" dirty="0"/>
              <a:t>*Severity defined using ARIA guidelines; </a:t>
            </a:r>
            <a:r>
              <a:rPr kumimoji="0" lang="en-GB" sz="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†</a:t>
            </a:r>
            <a:r>
              <a:rPr kumimoji="0" lang="en-GB" sz="9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data are mean (n=6, 3 repeats) and </a:t>
            </a:r>
            <a:r>
              <a:rPr lang="en-GB" sz="900" dirty="0"/>
              <a:t>error bars indicate SEM; </a:t>
            </a:r>
            <a:r>
              <a:rPr kumimoji="0" lang="en-GB" sz="9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‡</a:t>
            </a:r>
            <a:r>
              <a:rPr kumimoji="0" lang="en-GB" sz="9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performed in duplicate</a:t>
            </a:r>
            <a:endParaRPr lang="en-GB" sz="900" dirty="0"/>
          </a:p>
          <a:p>
            <a:r>
              <a:rPr lang="en-GB" sz="900" dirty="0"/>
              <a:t>ARIA, Allergic Rhinitis and its Impact on Asthma; mRNA, messenger RNA; SEM, standard error of the mean; TSLP, thymic stromal lymphopoietin</a:t>
            </a:r>
          </a:p>
          <a:p>
            <a:r>
              <a:rPr lang="en-GB" sz="900" dirty="0"/>
              <a:t>1. Chang W, et al. Mol Med Rep 2022;26:347; 2. Mou Z, et al. Acta </a:t>
            </a:r>
            <a:r>
              <a:rPr lang="en-GB" sz="900" dirty="0" err="1"/>
              <a:t>Otolaryngol</a:t>
            </a:r>
            <a:r>
              <a:rPr lang="en-GB" sz="900" dirty="0"/>
              <a:t> 2009;129:297–301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3C94F6AA-245B-5C4A-9243-C5807C051D99}"/>
              </a:ext>
            </a:extLst>
          </p:cNvPr>
          <p:cNvSpPr/>
          <p:nvPr/>
        </p:nvSpPr>
        <p:spPr>
          <a:xfrm>
            <a:off x="7665307" y="2244458"/>
            <a:ext cx="139860" cy="2642932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9331FAD9-0C44-6D35-8E1F-E29708A83134}"/>
              </a:ext>
            </a:extLst>
          </p:cNvPr>
          <p:cNvCxnSpPr>
            <a:cxnSpLocks/>
          </p:cNvCxnSpPr>
          <p:nvPr/>
        </p:nvCxnSpPr>
        <p:spPr>
          <a:xfrm>
            <a:off x="9953901" y="4086823"/>
            <a:ext cx="0" cy="23493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D4819B1D-21E7-D76B-A7C0-FF93680195E5}"/>
              </a:ext>
            </a:extLst>
          </p:cNvPr>
          <p:cNvCxnSpPr>
            <a:cxnSpLocks/>
          </p:cNvCxnSpPr>
          <p:nvPr/>
        </p:nvCxnSpPr>
        <p:spPr>
          <a:xfrm rot="5400000">
            <a:off x="9953901" y="4038013"/>
            <a:ext cx="0" cy="9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8BFFEFFD-7C15-9E8E-9934-B4D977D45F77}"/>
              </a:ext>
            </a:extLst>
          </p:cNvPr>
          <p:cNvCxnSpPr>
            <a:cxnSpLocks/>
          </p:cNvCxnSpPr>
          <p:nvPr/>
        </p:nvCxnSpPr>
        <p:spPr>
          <a:xfrm>
            <a:off x="10651460" y="3038804"/>
            <a:ext cx="0" cy="4948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5BCB471-B9E9-DC32-5EC4-68A911288CB9}"/>
              </a:ext>
            </a:extLst>
          </p:cNvPr>
          <p:cNvCxnSpPr>
            <a:cxnSpLocks/>
          </p:cNvCxnSpPr>
          <p:nvPr/>
        </p:nvCxnSpPr>
        <p:spPr>
          <a:xfrm rot="5400000">
            <a:off x="10651460" y="2992671"/>
            <a:ext cx="0" cy="9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4D48D665-A3FC-9635-27CE-10A0E805754C}"/>
              </a:ext>
            </a:extLst>
          </p:cNvPr>
          <p:cNvCxnSpPr>
            <a:cxnSpLocks/>
          </p:cNvCxnSpPr>
          <p:nvPr/>
        </p:nvCxnSpPr>
        <p:spPr>
          <a:xfrm>
            <a:off x="9256343" y="4385231"/>
            <a:ext cx="0" cy="1786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E05EA02-0216-21F4-1C5E-E1A8A0BB4F7B}"/>
              </a:ext>
            </a:extLst>
          </p:cNvPr>
          <p:cNvCxnSpPr>
            <a:cxnSpLocks/>
          </p:cNvCxnSpPr>
          <p:nvPr/>
        </p:nvCxnSpPr>
        <p:spPr>
          <a:xfrm rot="5400000">
            <a:off x="9256343" y="4337934"/>
            <a:ext cx="0" cy="9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Rectangle 331">
            <a:extLst>
              <a:ext uri="{FF2B5EF4-FFF2-40B4-BE49-F238E27FC236}">
                <a16:creationId xmlns:a16="http://schemas.microsoft.com/office/drawing/2014/main" id="{9B23FDE6-6AF0-F7B8-64C8-62FAF40B2338}"/>
              </a:ext>
            </a:extLst>
          </p:cNvPr>
          <p:cNvSpPr/>
          <p:nvPr/>
        </p:nvSpPr>
        <p:spPr>
          <a:xfrm>
            <a:off x="10402477" y="3333874"/>
            <a:ext cx="473850" cy="14633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D2F7A094-A077-4E40-1B2B-3CED566D5FF4}"/>
              </a:ext>
            </a:extLst>
          </p:cNvPr>
          <p:cNvSpPr/>
          <p:nvPr/>
        </p:nvSpPr>
        <p:spPr>
          <a:xfrm>
            <a:off x="9704918" y="4211381"/>
            <a:ext cx="473850" cy="5858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11FA313-2BF3-BD0C-FB7F-41D17A633A4B}"/>
              </a:ext>
            </a:extLst>
          </p:cNvPr>
          <p:cNvSpPr/>
          <p:nvPr/>
        </p:nvSpPr>
        <p:spPr>
          <a:xfrm>
            <a:off x="9007360" y="4465660"/>
            <a:ext cx="473850" cy="3282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D9630D07-FA70-75F1-E17E-EB664D40A578}"/>
              </a:ext>
            </a:extLst>
          </p:cNvPr>
          <p:cNvCxnSpPr>
            <a:cxnSpLocks/>
          </p:cNvCxnSpPr>
          <p:nvPr/>
        </p:nvCxnSpPr>
        <p:spPr>
          <a:xfrm>
            <a:off x="6473536" y="2769357"/>
            <a:ext cx="0" cy="1786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A4E5D516-8F68-BF82-7995-7BB890350D8E}"/>
              </a:ext>
            </a:extLst>
          </p:cNvPr>
          <p:cNvCxnSpPr>
            <a:cxnSpLocks/>
          </p:cNvCxnSpPr>
          <p:nvPr/>
        </p:nvCxnSpPr>
        <p:spPr>
          <a:xfrm rot="5400000">
            <a:off x="6473536" y="2722060"/>
            <a:ext cx="0" cy="9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Free-form: Shape 173">
            <a:extLst>
              <a:ext uri="{FF2B5EF4-FFF2-40B4-BE49-F238E27FC236}">
                <a16:creationId xmlns:a16="http://schemas.microsoft.com/office/drawing/2014/main" id="{3CAB3553-000E-EB41-3F9F-9746DBABD078}"/>
              </a:ext>
            </a:extLst>
          </p:cNvPr>
          <p:cNvSpPr/>
          <p:nvPr/>
        </p:nvSpPr>
        <p:spPr>
          <a:xfrm>
            <a:off x="6149468" y="2796639"/>
            <a:ext cx="648134" cy="2005440"/>
          </a:xfrm>
          <a:custGeom>
            <a:avLst/>
            <a:gdLst>
              <a:gd name="connsiteX0" fmla="*/ 0 w 365093"/>
              <a:gd name="connsiteY0" fmla="*/ 834104 h 834104"/>
              <a:gd name="connsiteX1" fmla="*/ 0 w 365093"/>
              <a:gd name="connsiteY1" fmla="*/ 0 h 834104"/>
              <a:gd name="connsiteX2" fmla="*/ 365093 w 365093"/>
              <a:gd name="connsiteY2" fmla="*/ 0 h 834104"/>
              <a:gd name="connsiteX3" fmla="*/ 365093 w 365093"/>
              <a:gd name="connsiteY3" fmla="*/ 834104 h 83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093" h="834104">
                <a:moveTo>
                  <a:pt x="0" y="834104"/>
                </a:moveTo>
                <a:lnTo>
                  <a:pt x="0" y="0"/>
                </a:lnTo>
                <a:lnTo>
                  <a:pt x="365093" y="0"/>
                </a:lnTo>
                <a:lnTo>
                  <a:pt x="365093" y="834104"/>
                </a:ln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4EF49935-8A99-E758-6D50-E6EE01278799}"/>
              </a:ext>
            </a:extLst>
          </p:cNvPr>
          <p:cNvCxnSpPr>
            <a:cxnSpLocks/>
          </p:cNvCxnSpPr>
          <p:nvPr/>
        </p:nvCxnSpPr>
        <p:spPr>
          <a:xfrm>
            <a:off x="5438142" y="4049758"/>
            <a:ext cx="0" cy="17869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078A742-077E-323C-AE99-FE035A5E0621}"/>
              </a:ext>
            </a:extLst>
          </p:cNvPr>
          <p:cNvCxnSpPr>
            <a:cxnSpLocks/>
          </p:cNvCxnSpPr>
          <p:nvPr/>
        </p:nvCxnSpPr>
        <p:spPr>
          <a:xfrm rot="5400000">
            <a:off x="5438142" y="4002461"/>
            <a:ext cx="0" cy="9302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Free-form: Shape 174">
            <a:extLst>
              <a:ext uri="{FF2B5EF4-FFF2-40B4-BE49-F238E27FC236}">
                <a16:creationId xmlns:a16="http://schemas.microsoft.com/office/drawing/2014/main" id="{43242750-2AD3-7C6A-BE6F-627E784F100D}"/>
              </a:ext>
            </a:extLst>
          </p:cNvPr>
          <p:cNvSpPr/>
          <p:nvPr/>
        </p:nvSpPr>
        <p:spPr>
          <a:xfrm>
            <a:off x="5113906" y="4100908"/>
            <a:ext cx="648470" cy="701167"/>
          </a:xfrm>
          <a:custGeom>
            <a:avLst/>
            <a:gdLst>
              <a:gd name="connsiteX0" fmla="*/ 0 w 365283"/>
              <a:gd name="connsiteY0" fmla="*/ 360331 h 360330"/>
              <a:gd name="connsiteX1" fmla="*/ 0 w 365283"/>
              <a:gd name="connsiteY1" fmla="*/ 0 h 360330"/>
              <a:gd name="connsiteX2" fmla="*/ 365284 w 365283"/>
              <a:gd name="connsiteY2" fmla="*/ 0 h 360330"/>
              <a:gd name="connsiteX3" fmla="*/ 365284 w 365283"/>
              <a:gd name="connsiteY3" fmla="*/ 360331 h 36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283" h="360330">
                <a:moveTo>
                  <a:pt x="0" y="360331"/>
                </a:moveTo>
                <a:lnTo>
                  <a:pt x="0" y="0"/>
                </a:lnTo>
                <a:lnTo>
                  <a:pt x="365284" y="0"/>
                </a:lnTo>
                <a:lnTo>
                  <a:pt x="365284" y="360331"/>
                </a:lnTo>
              </a:path>
            </a:pathLst>
          </a:custGeom>
          <a:solidFill>
            <a:schemeClr val="tx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1BF7DF03-1B4F-F1F0-5D12-697BD77AE29B}"/>
              </a:ext>
            </a:extLst>
          </p:cNvPr>
          <p:cNvSpPr/>
          <p:nvPr/>
        </p:nvSpPr>
        <p:spPr>
          <a:xfrm>
            <a:off x="547688" y="2218582"/>
            <a:ext cx="3277162" cy="2677949"/>
          </a:xfrm>
          <a:prstGeom prst="rect">
            <a:avLst/>
          </a:prstGeom>
          <a:solidFill>
            <a:schemeClr val="tx2">
              <a:lumMod val="20000"/>
              <a:lumOff val="80000"/>
              <a:alpha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/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TSLP expression was significantly increased in nasal mucosa of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patients with allergic rhinitis </a:t>
            </a:r>
            <a:b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versus healthy controls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35FAC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TSLP mRNA was significantly increased in nasal mucosa of patients with mild allergic rhinitis and increased further in moderate-to-severe disease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*</a:t>
            </a:r>
          </a:p>
        </p:txBody>
      </p:sp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56D7067D-C9A9-27D8-BD28-8DD419BBDF59}"/>
              </a:ext>
            </a:extLst>
          </p:cNvPr>
          <p:cNvCxnSpPr>
            <a:cxnSpLocks/>
          </p:cNvCxnSpPr>
          <p:nvPr/>
        </p:nvCxnSpPr>
        <p:spPr>
          <a:xfrm>
            <a:off x="700405" y="3445795"/>
            <a:ext cx="31242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Rectangle 360">
            <a:extLst>
              <a:ext uri="{FF2B5EF4-FFF2-40B4-BE49-F238E27FC236}">
                <a16:creationId xmlns:a16="http://schemas.microsoft.com/office/drawing/2014/main" id="{E6698B66-E94D-72D4-9473-0075F3940C50}"/>
              </a:ext>
            </a:extLst>
          </p:cNvPr>
          <p:cNvSpPr/>
          <p:nvPr/>
        </p:nvSpPr>
        <p:spPr>
          <a:xfrm>
            <a:off x="8222145" y="1528924"/>
            <a:ext cx="3012754" cy="49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TSLP mRNA expression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397C3907-5946-BC65-E27E-DE5BADC53CA7}"/>
              </a:ext>
            </a:extLst>
          </p:cNvPr>
          <p:cNvSpPr/>
          <p:nvPr/>
        </p:nvSpPr>
        <p:spPr>
          <a:xfrm>
            <a:off x="3914502" y="1528924"/>
            <a:ext cx="3654518" cy="494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TSLP expression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F2BC4874-6054-5D79-B9D3-60404B9C2F3E}"/>
              </a:ext>
            </a:extLst>
          </p:cNvPr>
          <p:cNvSpPr/>
          <p:nvPr/>
        </p:nvSpPr>
        <p:spPr>
          <a:xfrm>
            <a:off x="3825971" y="1420782"/>
            <a:ext cx="3831581" cy="42735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D397BBAA-352B-27C0-8D21-9E0C584C0EB1}"/>
              </a:ext>
            </a:extLst>
          </p:cNvPr>
          <p:cNvSpPr/>
          <p:nvPr/>
        </p:nvSpPr>
        <p:spPr>
          <a:xfrm>
            <a:off x="7812732" y="1420782"/>
            <a:ext cx="3831581" cy="427354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BFE47026-EDB7-5787-4A01-3A1B2B386E58}"/>
              </a:ext>
            </a:extLst>
          </p:cNvPr>
          <p:cNvSpPr txBox="1"/>
          <p:nvPr/>
        </p:nvSpPr>
        <p:spPr>
          <a:xfrm>
            <a:off x="9911988" y="2023369"/>
            <a:ext cx="123175" cy="276999"/>
          </a:xfrm>
          <a:prstGeom prst="rect">
            <a:avLst/>
          </a:prstGeom>
          <a:noFill/>
        </p:spPr>
        <p:txBody>
          <a:bodyPr wrap="none" lIns="60960" rIns="6096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66" name="Freeform: Shape 365">
            <a:extLst>
              <a:ext uri="{FF2B5EF4-FFF2-40B4-BE49-F238E27FC236}">
                <a16:creationId xmlns:a16="http://schemas.microsoft.com/office/drawing/2014/main" id="{CDB3B872-DBA6-63DF-5338-F1A16C803A39}"/>
              </a:ext>
            </a:extLst>
          </p:cNvPr>
          <p:cNvSpPr/>
          <p:nvPr/>
        </p:nvSpPr>
        <p:spPr>
          <a:xfrm>
            <a:off x="8871015" y="2271990"/>
            <a:ext cx="2141656" cy="2525263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18D22649-0B5D-B55D-C47E-095FE84E259D}"/>
              </a:ext>
            </a:extLst>
          </p:cNvPr>
          <p:cNvCxnSpPr/>
          <p:nvPr/>
        </p:nvCxnSpPr>
        <p:spPr>
          <a:xfrm>
            <a:off x="10296330" y="479828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84D1AAF0-B203-6045-B347-6FDF71EB83A8}"/>
              </a:ext>
            </a:extLst>
          </p:cNvPr>
          <p:cNvCxnSpPr/>
          <p:nvPr/>
        </p:nvCxnSpPr>
        <p:spPr>
          <a:xfrm>
            <a:off x="9590344" y="479825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46AC4C9F-FB78-61E3-2A5C-49E5F6C9E60F}"/>
              </a:ext>
            </a:extLst>
          </p:cNvPr>
          <p:cNvSpPr txBox="1"/>
          <p:nvPr/>
        </p:nvSpPr>
        <p:spPr>
          <a:xfrm>
            <a:off x="8412480" y="4652554"/>
            <a:ext cx="458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6486F564-3620-CE68-8A66-2C7974115E9D}"/>
              </a:ext>
            </a:extLst>
          </p:cNvPr>
          <p:cNvCxnSpPr>
            <a:cxnSpLocks/>
          </p:cNvCxnSpPr>
          <p:nvPr/>
        </p:nvCxnSpPr>
        <p:spPr>
          <a:xfrm rot="5400000">
            <a:off x="8844477" y="4765574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1DFF9540-E365-5A3A-E695-CFA81C1C1E90}"/>
              </a:ext>
            </a:extLst>
          </p:cNvPr>
          <p:cNvSpPr txBox="1"/>
          <p:nvPr/>
        </p:nvSpPr>
        <p:spPr>
          <a:xfrm>
            <a:off x="8452687" y="2136795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cxnSp>
        <p:nvCxnSpPr>
          <p:cNvPr id="372" name="Straight Connector 371">
            <a:extLst>
              <a:ext uri="{FF2B5EF4-FFF2-40B4-BE49-F238E27FC236}">
                <a16:creationId xmlns:a16="http://schemas.microsoft.com/office/drawing/2014/main" id="{DA9EC463-48CE-EAD7-753B-5B0DBD74EB1D}"/>
              </a:ext>
            </a:extLst>
          </p:cNvPr>
          <p:cNvCxnSpPr>
            <a:cxnSpLocks/>
          </p:cNvCxnSpPr>
          <p:nvPr/>
        </p:nvCxnSpPr>
        <p:spPr>
          <a:xfrm rot="5400000">
            <a:off x="8844477" y="2250317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E0052FA5-6B93-3B2B-9929-E9250157F4C8}"/>
              </a:ext>
            </a:extLst>
          </p:cNvPr>
          <p:cNvSpPr txBox="1"/>
          <p:nvPr/>
        </p:nvSpPr>
        <p:spPr>
          <a:xfrm>
            <a:off x="8957988" y="4858520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Control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(n=11)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5A0870BF-06A4-2642-B0E9-36C13353FB24}"/>
              </a:ext>
            </a:extLst>
          </p:cNvPr>
          <p:cNvSpPr txBox="1"/>
          <p:nvPr/>
        </p:nvSpPr>
        <p:spPr>
          <a:xfrm>
            <a:off x="8308402" y="2279704"/>
            <a:ext cx="369332" cy="25100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Relative fold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‡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F55F5A75-D563-E7A7-F8CD-406DFF76FC07}"/>
              </a:ext>
            </a:extLst>
          </p:cNvPr>
          <p:cNvSpPr txBox="1"/>
          <p:nvPr/>
        </p:nvSpPr>
        <p:spPr>
          <a:xfrm>
            <a:off x="8456777" y="3394674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18935097-08C5-1826-37A4-B9526A341A23}"/>
              </a:ext>
            </a:extLst>
          </p:cNvPr>
          <p:cNvCxnSpPr>
            <a:cxnSpLocks/>
          </p:cNvCxnSpPr>
          <p:nvPr/>
        </p:nvCxnSpPr>
        <p:spPr>
          <a:xfrm rot="5400000">
            <a:off x="8843230" y="3508191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7" name="TextBox 376">
            <a:extLst>
              <a:ext uri="{FF2B5EF4-FFF2-40B4-BE49-F238E27FC236}">
                <a16:creationId xmlns:a16="http://schemas.microsoft.com/office/drawing/2014/main" id="{7926491F-C201-ED19-6808-D0FF6F35921F}"/>
              </a:ext>
            </a:extLst>
          </p:cNvPr>
          <p:cNvSpPr txBox="1"/>
          <p:nvPr/>
        </p:nvSpPr>
        <p:spPr>
          <a:xfrm>
            <a:off x="8458201" y="3813967"/>
            <a:ext cx="41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EEE9E548-941A-BF81-8B7B-FECCC31D9C78}"/>
              </a:ext>
            </a:extLst>
          </p:cNvPr>
          <p:cNvCxnSpPr>
            <a:cxnSpLocks/>
          </p:cNvCxnSpPr>
          <p:nvPr/>
        </p:nvCxnSpPr>
        <p:spPr>
          <a:xfrm rot="5400000">
            <a:off x="8843942" y="3928158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C584D96B-3536-F161-14E2-D662F2B5BDF8}"/>
              </a:ext>
            </a:extLst>
          </p:cNvPr>
          <p:cNvSpPr txBox="1"/>
          <p:nvPr/>
        </p:nvSpPr>
        <p:spPr>
          <a:xfrm>
            <a:off x="8404861" y="4233260"/>
            <a:ext cx="465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cxnSp>
        <p:nvCxnSpPr>
          <p:cNvPr id="380" name="Straight Connector 379">
            <a:extLst>
              <a:ext uri="{FF2B5EF4-FFF2-40B4-BE49-F238E27FC236}">
                <a16:creationId xmlns:a16="http://schemas.microsoft.com/office/drawing/2014/main" id="{0DABBB16-0ED3-E66C-179C-3D38A1E99991}"/>
              </a:ext>
            </a:extLst>
          </p:cNvPr>
          <p:cNvCxnSpPr>
            <a:cxnSpLocks/>
          </p:cNvCxnSpPr>
          <p:nvPr/>
        </p:nvCxnSpPr>
        <p:spPr>
          <a:xfrm rot="5400000">
            <a:off x="8843627" y="4342286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1" name="TextBox 380">
            <a:extLst>
              <a:ext uri="{FF2B5EF4-FFF2-40B4-BE49-F238E27FC236}">
                <a16:creationId xmlns:a16="http://schemas.microsoft.com/office/drawing/2014/main" id="{43B1CDEE-51AD-6C28-DF23-91E9E89918C8}"/>
              </a:ext>
            </a:extLst>
          </p:cNvPr>
          <p:cNvSpPr txBox="1"/>
          <p:nvPr/>
        </p:nvSpPr>
        <p:spPr>
          <a:xfrm>
            <a:off x="9440354" y="4859518"/>
            <a:ext cx="1030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Mild allergic rhinitis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(n=7)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3B120892-C50B-B4AF-1723-F8CEBFD42910}"/>
              </a:ext>
            </a:extLst>
          </p:cNvPr>
          <p:cNvSpPr txBox="1"/>
          <p:nvPr/>
        </p:nvSpPr>
        <p:spPr>
          <a:xfrm>
            <a:off x="10091622" y="4858074"/>
            <a:ext cx="10955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Moderate/</a:t>
            </a:r>
            <a:b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severe allergic rhinitis (n=9)</a:t>
            </a:r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023D9D13-863A-88DA-33E9-43A58CB859EA}"/>
              </a:ext>
            </a:extLst>
          </p:cNvPr>
          <p:cNvSpPr/>
          <p:nvPr/>
        </p:nvSpPr>
        <p:spPr>
          <a:xfrm>
            <a:off x="4884926" y="2271990"/>
            <a:ext cx="2141656" cy="2525263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BE92D047-2E0C-1A72-E8A8-76FE215CB77C}"/>
              </a:ext>
            </a:extLst>
          </p:cNvPr>
          <p:cNvCxnSpPr/>
          <p:nvPr/>
        </p:nvCxnSpPr>
        <p:spPr>
          <a:xfrm>
            <a:off x="5953054" y="4798286"/>
            <a:ext cx="0" cy="725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TextBox 384">
            <a:extLst>
              <a:ext uri="{FF2B5EF4-FFF2-40B4-BE49-F238E27FC236}">
                <a16:creationId xmlns:a16="http://schemas.microsoft.com/office/drawing/2014/main" id="{9A5CA149-641F-4F14-6537-BD568B99B3E7}"/>
              </a:ext>
            </a:extLst>
          </p:cNvPr>
          <p:cNvSpPr txBox="1"/>
          <p:nvPr/>
        </p:nvSpPr>
        <p:spPr>
          <a:xfrm>
            <a:off x="4406425" y="4652558"/>
            <a:ext cx="478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086F1B86-28D8-1E09-4DC1-8DDAA0B31A69}"/>
              </a:ext>
            </a:extLst>
          </p:cNvPr>
          <p:cNvCxnSpPr>
            <a:cxnSpLocks/>
          </p:cNvCxnSpPr>
          <p:nvPr/>
        </p:nvCxnSpPr>
        <p:spPr>
          <a:xfrm rot="5400000">
            <a:off x="4858388" y="476795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xtBox 386">
            <a:extLst>
              <a:ext uri="{FF2B5EF4-FFF2-40B4-BE49-F238E27FC236}">
                <a16:creationId xmlns:a16="http://schemas.microsoft.com/office/drawing/2014/main" id="{23C0F0DC-ACB9-A992-2766-372A183301E2}"/>
              </a:ext>
            </a:extLst>
          </p:cNvPr>
          <p:cNvSpPr txBox="1"/>
          <p:nvPr/>
        </p:nvSpPr>
        <p:spPr>
          <a:xfrm>
            <a:off x="4331381" y="2136795"/>
            <a:ext cx="55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0.6</a:t>
            </a:r>
          </a:p>
        </p:txBody>
      </p: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E9950E30-534C-6767-97C0-20D353DF892E}"/>
              </a:ext>
            </a:extLst>
          </p:cNvPr>
          <p:cNvCxnSpPr>
            <a:cxnSpLocks/>
          </p:cNvCxnSpPr>
          <p:nvPr/>
        </p:nvCxnSpPr>
        <p:spPr>
          <a:xfrm rot="5400000">
            <a:off x="4858388" y="224555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A93F9620-BEA9-AEBC-A5CF-5CD837486138}"/>
              </a:ext>
            </a:extLst>
          </p:cNvPr>
          <p:cNvSpPr txBox="1"/>
          <p:nvPr/>
        </p:nvSpPr>
        <p:spPr>
          <a:xfrm>
            <a:off x="5113905" y="4858520"/>
            <a:ext cx="658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F1A2613E-54EA-5907-7FF9-5A25B58645B9}"/>
              </a:ext>
            </a:extLst>
          </p:cNvPr>
          <p:cNvSpPr txBox="1"/>
          <p:nvPr/>
        </p:nvSpPr>
        <p:spPr>
          <a:xfrm>
            <a:off x="4045835" y="2271990"/>
            <a:ext cx="553998" cy="251774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Relative protein </a:t>
            </a:r>
            <a:b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</a:b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expression levels of TSLP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†</a:t>
            </a: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87AD1C30-0329-3BD4-0614-1C0554D6EA3C}"/>
              </a:ext>
            </a:extLst>
          </p:cNvPr>
          <p:cNvSpPr txBox="1"/>
          <p:nvPr/>
        </p:nvSpPr>
        <p:spPr>
          <a:xfrm>
            <a:off x="4335470" y="2975383"/>
            <a:ext cx="55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0.4</a:t>
            </a:r>
          </a:p>
        </p:txBody>
      </p: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B0C3CF47-4196-7BFB-8BE9-CD9ADDF91976}"/>
              </a:ext>
            </a:extLst>
          </p:cNvPr>
          <p:cNvCxnSpPr>
            <a:cxnSpLocks/>
          </p:cNvCxnSpPr>
          <p:nvPr/>
        </p:nvCxnSpPr>
        <p:spPr>
          <a:xfrm rot="5400000">
            <a:off x="4857141" y="3088897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Box 392">
            <a:extLst>
              <a:ext uri="{FF2B5EF4-FFF2-40B4-BE49-F238E27FC236}">
                <a16:creationId xmlns:a16="http://schemas.microsoft.com/office/drawing/2014/main" id="{33B5855A-D745-EFC2-8D85-7A0DE37E8612}"/>
              </a:ext>
            </a:extLst>
          </p:cNvPr>
          <p:cNvSpPr txBox="1"/>
          <p:nvPr/>
        </p:nvSpPr>
        <p:spPr>
          <a:xfrm>
            <a:off x="4405890" y="3813971"/>
            <a:ext cx="478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0.2</a:t>
            </a:r>
          </a:p>
        </p:txBody>
      </p:sp>
      <p:cxnSp>
        <p:nvCxnSpPr>
          <p:cNvPr id="394" name="Straight Connector 393">
            <a:extLst>
              <a:ext uri="{FF2B5EF4-FFF2-40B4-BE49-F238E27FC236}">
                <a16:creationId xmlns:a16="http://schemas.microsoft.com/office/drawing/2014/main" id="{3C24AAC1-8C19-57FD-3B4E-E5D20F4BEB3B}"/>
              </a:ext>
            </a:extLst>
          </p:cNvPr>
          <p:cNvCxnSpPr>
            <a:cxnSpLocks/>
          </p:cNvCxnSpPr>
          <p:nvPr/>
        </p:nvCxnSpPr>
        <p:spPr>
          <a:xfrm rot="5400000">
            <a:off x="4857853" y="3928159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xtBox 394">
            <a:extLst>
              <a:ext uri="{FF2B5EF4-FFF2-40B4-BE49-F238E27FC236}">
                <a16:creationId xmlns:a16="http://schemas.microsoft.com/office/drawing/2014/main" id="{9594C421-F168-FC5F-54F1-F4D209816988}"/>
              </a:ext>
            </a:extLst>
          </p:cNvPr>
          <p:cNvSpPr txBox="1"/>
          <p:nvPr/>
        </p:nvSpPr>
        <p:spPr>
          <a:xfrm>
            <a:off x="5833248" y="4859547"/>
            <a:ext cx="1286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Allergic rhinitis</a:t>
            </a:r>
          </a:p>
        </p:txBody>
      </p:sp>
      <p:sp>
        <p:nvSpPr>
          <p:cNvPr id="396" name="Left Bracket 395">
            <a:extLst>
              <a:ext uri="{FF2B5EF4-FFF2-40B4-BE49-F238E27FC236}">
                <a16:creationId xmlns:a16="http://schemas.microsoft.com/office/drawing/2014/main" id="{6E546D88-D739-E07D-CB2D-F09C905F4405}"/>
              </a:ext>
            </a:extLst>
          </p:cNvPr>
          <p:cNvSpPr/>
          <p:nvPr/>
        </p:nvSpPr>
        <p:spPr>
          <a:xfrm rot="5400000">
            <a:off x="9554346" y="2899061"/>
            <a:ext cx="80191" cy="726417"/>
          </a:xfrm>
          <a:prstGeom prst="lef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89191512-35EE-160B-FCA3-59DE8DF89D30}"/>
              </a:ext>
            </a:extLst>
          </p:cNvPr>
          <p:cNvSpPr txBox="1"/>
          <p:nvPr/>
        </p:nvSpPr>
        <p:spPr>
          <a:xfrm>
            <a:off x="9231007" y="2991226"/>
            <a:ext cx="726418" cy="191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656665"/>
                </a:solidFill>
                <a:latin typeface="Calibri"/>
              </a:rPr>
              <a:t>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=0.047</a:t>
            </a:r>
          </a:p>
        </p:txBody>
      </p:sp>
      <p:sp>
        <p:nvSpPr>
          <p:cNvPr id="398" name="Left Bracket 397">
            <a:extLst>
              <a:ext uri="{FF2B5EF4-FFF2-40B4-BE49-F238E27FC236}">
                <a16:creationId xmlns:a16="http://schemas.microsoft.com/office/drawing/2014/main" id="{C1F628FB-838A-D8C8-F348-56B8AB278D7D}"/>
              </a:ext>
            </a:extLst>
          </p:cNvPr>
          <p:cNvSpPr/>
          <p:nvPr/>
        </p:nvSpPr>
        <p:spPr>
          <a:xfrm rot="5400000">
            <a:off x="9900474" y="2217493"/>
            <a:ext cx="80191" cy="1418674"/>
          </a:xfrm>
          <a:prstGeom prst="lef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3B7CF1A7-1488-8134-6CAE-6BCD78F4DE4D}"/>
              </a:ext>
            </a:extLst>
          </p:cNvPr>
          <p:cNvSpPr txBox="1"/>
          <p:nvPr/>
        </p:nvSpPr>
        <p:spPr>
          <a:xfrm>
            <a:off x="9231007" y="2659010"/>
            <a:ext cx="1418673" cy="191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656665"/>
                </a:solidFill>
                <a:latin typeface="Calibri"/>
              </a:rPr>
              <a:t>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=0.002</a:t>
            </a: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724AA783-52D7-4E4C-9B70-C7C3C02253DF}"/>
              </a:ext>
            </a:extLst>
          </p:cNvPr>
          <p:cNvSpPr txBox="1"/>
          <p:nvPr/>
        </p:nvSpPr>
        <p:spPr>
          <a:xfrm>
            <a:off x="8456777" y="2975381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cxnSp>
        <p:nvCxnSpPr>
          <p:cNvPr id="401" name="Straight Connector 400">
            <a:extLst>
              <a:ext uri="{FF2B5EF4-FFF2-40B4-BE49-F238E27FC236}">
                <a16:creationId xmlns:a16="http://schemas.microsoft.com/office/drawing/2014/main" id="{D50D32F9-D88D-FEBC-63D1-4F2B253392D4}"/>
              </a:ext>
            </a:extLst>
          </p:cNvPr>
          <p:cNvCxnSpPr>
            <a:cxnSpLocks/>
          </p:cNvCxnSpPr>
          <p:nvPr/>
        </p:nvCxnSpPr>
        <p:spPr>
          <a:xfrm rot="5400000">
            <a:off x="8843230" y="3088898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TextBox 401">
            <a:extLst>
              <a:ext uri="{FF2B5EF4-FFF2-40B4-BE49-F238E27FC236}">
                <a16:creationId xmlns:a16="http://schemas.microsoft.com/office/drawing/2014/main" id="{0CFB36C2-B5A3-0410-35A8-D4A59148F076}"/>
              </a:ext>
            </a:extLst>
          </p:cNvPr>
          <p:cNvSpPr txBox="1"/>
          <p:nvPr/>
        </p:nvSpPr>
        <p:spPr>
          <a:xfrm>
            <a:off x="8456777" y="2556088"/>
            <a:ext cx="418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cxnSp>
        <p:nvCxnSpPr>
          <p:cNvPr id="403" name="Straight Connector 402">
            <a:extLst>
              <a:ext uri="{FF2B5EF4-FFF2-40B4-BE49-F238E27FC236}">
                <a16:creationId xmlns:a16="http://schemas.microsoft.com/office/drawing/2014/main" id="{675DF112-159F-9AC6-EF08-F3AE12A7145C}"/>
              </a:ext>
            </a:extLst>
          </p:cNvPr>
          <p:cNvCxnSpPr>
            <a:cxnSpLocks/>
          </p:cNvCxnSpPr>
          <p:nvPr/>
        </p:nvCxnSpPr>
        <p:spPr>
          <a:xfrm rot="5400000">
            <a:off x="8843230" y="2669605"/>
            <a:ext cx="0" cy="587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Left Bracket 403">
            <a:extLst>
              <a:ext uri="{FF2B5EF4-FFF2-40B4-BE49-F238E27FC236}">
                <a16:creationId xmlns:a16="http://schemas.microsoft.com/office/drawing/2014/main" id="{A74ADA9C-1492-51E3-E7FD-078291630C5D}"/>
              </a:ext>
            </a:extLst>
          </p:cNvPr>
          <p:cNvSpPr/>
          <p:nvPr/>
        </p:nvSpPr>
        <p:spPr>
          <a:xfrm rot="5400000">
            <a:off x="5915844" y="2029129"/>
            <a:ext cx="80191" cy="1035194"/>
          </a:xfrm>
          <a:prstGeom prst="leftBracket">
            <a:avLst>
              <a:gd name="adj" fmla="val 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CD249D78-1382-3A3B-5D0D-F8FF101D8893}"/>
              </a:ext>
            </a:extLst>
          </p:cNvPr>
          <p:cNvSpPr txBox="1"/>
          <p:nvPr/>
        </p:nvSpPr>
        <p:spPr>
          <a:xfrm>
            <a:off x="5435456" y="2321461"/>
            <a:ext cx="10351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656665"/>
                </a:solidFill>
                <a:latin typeface="Calibri"/>
              </a:rPr>
              <a:t>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&lt;0.05</a:t>
            </a:r>
          </a:p>
        </p:txBody>
      </p:sp>
    </p:spTree>
    <p:extLst>
      <p:ext uri="{BB962C8B-B14F-4D97-AF65-F5344CB8AC3E}">
        <p14:creationId xmlns:p14="http://schemas.microsoft.com/office/powerpoint/2010/main" val="26604283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B8280A-E8F7-499C-B204-8D8D1FACF6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0569B-0AF8-4E77-AAD4-8F4AD7F83719}">
  <ds:schemaRefs>
    <ds:schemaRef ds:uri="http://purl.org/dc/terms/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536F8D-A8E9-4DB6-93D5-04FA559BE487}"/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2587</Words>
  <Application>Microsoft Office PowerPoint</Application>
  <PresentationFormat>Widescreen</PresentationFormat>
  <Paragraphs>268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Narrow</vt:lpstr>
      <vt:lpstr>Calibri</vt:lpstr>
      <vt:lpstr>Cambria</vt:lpstr>
      <vt:lpstr>1_Master</vt:lpstr>
      <vt:lpstr>The implications of epithelial activation across the upper and lower airway</vt:lpstr>
      <vt:lpstr>The co-occurrence of upper and lower airway diseases  is known as ‘united airways disease’1–3</vt:lpstr>
      <vt:lpstr>Epithelial-driven diseases of the airway frequently co-occur</vt:lpstr>
      <vt:lpstr>The epithelium forms a continuous link across the upper and lower airway, acting as the first line of defence from environmental insults1,2</vt:lpstr>
      <vt:lpstr>Impaired epithelial health drives the pathology and  clinical manifestations of upper airway diseases1–9</vt:lpstr>
      <vt:lpstr>Epithelial cytokine expression is increased in eosinophilic  and non‑eosinophilic CRSwNP</vt:lpstr>
      <vt:lpstr>TSLP, TSLP receptor and IL-33 receptor expressions  correlate with CRSwNP severity1,2</vt:lpstr>
      <vt:lpstr>TSLP may drive corticosteroid resistance in patients  with AR and nasal polyps</vt:lpstr>
      <vt:lpstr>Epithelial cytokine expression is increased in allergic rhinitis (1/3)</vt:lpstr>
      <vt:lpstr>Epithelial cytokine expression is increased in allergic rhinitis (2/3)</vt:lpstr>
      <vt:lpstr>Epithelial cytokine expression is increased in allergic rhinitis (3/3)</vt:lpstr>
      <vt:lpstr>Summary</vt:lpstr>
    </vt:vector>
  </TitlesOfParts>
  <Company>Helios Global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Helios Med Comms</dc:creator>
  <cp:lastModifiedBy>Chandana C</cp:lastModifiedBy>
  <cp:revision>3</cp:revision>
  <dcterms:created xsi:type="dcterms:W3CDTF">2025-03-18T14:12:35Z</dcterms:created>
  <dcterms:modified xsi:type="dcterms:W3CDTF">2026-02-05T07:23:43Z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  <property fmtid="{D5CDD505-2E9C-101B-9397-08002B2CF9AE}" pid="4" name="Order">
    <vt:lpwstr>153600.000000000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